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38.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5.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notesSlides/notesSlide9.xml" ContentType="application/vnd.openxmlformats-officedocument.presentationml.notesSlide+xml"/>
  <Override PartName="/ppt/tags/tag45.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46.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33"/>
  </p:notesMasterIdLst>
  <p:handoutMasterIdLst>
    <p:handoutMasterId r:id="rId34"/>
  </p:handoutMasterIdLst>
  <p:sldIdLst>
    <p:sldId id="460" r:id="rId2"/>
    <p:sldId id="467" r:id="rId3"/>
    <p:sldId id="461" r:id="rId4"/>
    <p:sldId id="595" r:id="rId5"/>
    <p:sldId id="453" r:id="rId6"/>
    <p:sldId id="465" r:id="rId7"/>
    <p:sldId id="463" r:id="rId8"/>
    <p:sldId id="473" r:id="rId9"/>
    <p:sldId id="452" r:id="rId10"/>
    <p:sldId id="468" r:id="rId11"/>
    <p:sldId id="458" r:id="rId12"/>
    <p:sldId id="474" r:id="rId13"/>
    <p:sldId id="478" r:id="rId14"/>
    <p:sldId id="596" r:id="rId15"/>
    <p:sldId id="597" r:id="rId16"/>
    <p:sldId id="600" r:id="rId17"/>
    <p:sldId id="592" r:id="rId18"/>
    <p:sldId id="476" r:id="rId19"/>
    <p:sldId id="480" r:id="rId20"/>
    <p:sldId id="466" r:id="rId21"/>
    <p:sldId id="590" r:id="rId22"/>
    <p:sldId id="601" r:id="rId23"/>
    <p:sldId id="471" r:id="rId24"/>
    <p:sldId id="469" r:id="rId25"/>
    <p:sldId id="470" r:id="rId26"/>
    <p:sldId id="475" r:id="rId27"/>
    <p:sldId id="598" r:id="rId28"/>
    <p:sldId id="456" r:id="rId29"/>
    <p:sldId id="599" r:id="rId30"/>
    <p:sldId id="372" r:id="rId31"/>
    <p:sldId id="593" r:id="rId32"/>
  </p:sldIdLst>
  <p:sldSz cx="12192000" cy="6858000"/>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68C83"/>
    <a:srgbClr val="AD1AAC"/>
    <a:srgbClr val="BFBFBF"/>
    <a:srgbClr val="DFDFDF"/>
    <a:srgbClr val="ECECEC"/>
    <a:srgbClr val="6A6A6A"/>
    <a:srgbClr val="F2A900"/>
    <a:srgbClr val="E35205"/>
    <a:srgbClr val="00B398"/>
    <a:srgbClr val="F2F2F2"/>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352" autoAdjust="0"/>
    <p:restoredTop sz="77291" autoAdjust="0"/>
  </p:normalViewPr>
  <p:slideViewPr>
    <p:cSldViewPr snapToGrid="0">
      <p:cViewPr varScale="1">
        <p:scale>
          <a:sx n="92" d="100"/>
          <a:sy n="92" d="100"/>
        </p:scale>
        <p:origin x="1638" y="90"/>
      </p:cViewPr>
      <p:guideLst/>
    </p:cSldViewPr>
  </p:slideViewPr>
  <p:outlineViewPr>
    <p:cViewPr>
      <p:scale>
        <a:sx n="33" d="100"/>
        <a:sy n="33" d="100"/>
      </p:scale>
      <p:origin x="0" y="-44250"/>
    </p:cViewPr>
  </p:outlineViewPr>
  <p:notesTextViewPr>
    <p:cViewPr>
      <p:scale>
        <a:sx n="3" d="2"/>
        <a:sy n="3" d="2"/>
      </p:scale>
      <p:origin x="0" y="0"/>
    </p:cViewPr>
  </p:notesTextViewPr>
  <p:sorterViewPr>
    <p:cViewPr>
      <p:scale>
        <a:sx n="75" d="100"/>
        <a:sy n="75" d="100"/>
      </p:scale>
      <p:origin x="0" y="-3384"/>
    </p:cViewPr>
  </p:sorterViewPr>
  <p:notesViewPr>
    <p:cSldViewPr snapToGrid="0" showGuides="1">
      <p:cViewPr varScale="1">
        <p:scale>
          <a:sx n="85" d="100"/>
          <a:sy n="85" d="100"/>
        </p:scale>
        <p:origin x="2952"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991535433070866"/>
          <c:y val="0.13174019234560311"/>
          <c:w val="0.8320983021653543"/>
          <c:h val="0.76640319278008295"/>
        </c:manualLayout>
      </c:layout>
      <c:barChart>
        <c:barDir val="col"/>
        <c:grouping val="clustered"/>
        <c:varyColors val="0"/>
        <c:ser>
          <c:idx val="1"/>
          <c:order val="2"/>
          <c:tx>
            <c:v>U.S. Recessions</c:v>
          </c:tx>
          <c:spPr>
            <a:solidFill>
              <a:srgbClr val="DA291C"/>
            </a:solidFill>
          </c:spPr>
          <c:invertIfNegative val="0"/>
          <c:val>
            <c:numRef>
              <c:f>Sheet1!$E$12:$E$212</c:f>
              <c:numCache>
                <c:formatCode>General</c:formatCode>
                <c:ptCount val="201"/>
                <c:pt idx="3" formatCode="0">
                  <c:v>10000</c:v>
                </c:pt>
                <c:pt idx="4" formatCode="0">
                  <c:v>10000</c:v>
                </c:pt>
                <c:pt idx="5" formatCode="0">
                  <c:v>10000</c:v>
                </c:pt>
                <c:pt idx="6" formatCode="0">
                  <c:v>10000</c:v>
                </c:pt>
                <c:pt idx="7" formatCode="0">
                  <c:v>10000</c:v>
                </c:pt>
                <c:pt idx="8" formatCode="0">
                  <c:v>10000</c:v>
                </c:pt>
                <c:pt idx="9" formatCode="0">
                  <c:v>10000</c:v>
                </c:pt>
                <c:pt idx="10" formatCode="0">
                  <c:v>10000</c:v>
                </c:pt>
                <c:pt idx="11" formatCode="0">
                  <c:v>10000</c:v>
                </c:pt>
                <c:pt idx="84" formatCode="0">
                  <c:v>10000</c:v>
                </c:pt>
                <c:pt idx="85" formatCode="0">
                  <c:v>10000</c:v>
                </c:pt>
                <c:pt idx="86" formatCode="0">
                  <c:v>10000</c:v>
                </c:pt>
                <c:pt idx="87" formatCode="0">
                  <c:v>10000</c:v>
                </c:pt>
                <c:pt idx="88" formatCode="0">
                  <c:v>10000</c:v>
                </c:pt>
                <c:pt idx="89" formatCode="0">
                  <c:v>10000</c:v>
                </c:pt>
                <c:pt idx="90" formatCode="0">
                  <c:v>10000</c:v>
                </c:pt>
                <c:pt idx="91" formatCode="0">
                  <c:v>10000</c:v>
                </c:pt>
                <c:pt idx="92" formatCode="0">
                  <c:v>10000</c:v>
                </c:pt>
                <c:pt idx="93" formatCode="0">
                  <c:v>10000</c:v>
                </c:pt>
                <c:pt idx="94" formatCode="0">
                  <c:v>10000</c:v>
                </c:pt>
                <c:pt idx="95" formatCode="0">
                  <c:v>10000</c:v>
                </c:pt>
                <c:pt idx="96" formatCode="0">
                  <c:v>10000</c:v>
                </c:pt>
                <c:pt idx="97" formatCode="0">
                  <c:v>10000</c:v>
                </c:pt>
                <c:pt idx="98" formatCode="0">
                  <c:v>10000</c:v>
                </c:pt>
                <c:pt idx="99" formatCode="0">
                  <c:v>10000</c:v>
                </c:pt>
                <c:pt idx="100" formatCode="0">
                  <c:v>10000</c:v>
                </c:pt>
                <c:pt idx="101" formatCode="0">
                  <c:v>10000</c:v>
                </c:pt>
                <c:pt idx="102" formatCode="0">
                  <c:v>10000</c:v>
                </c:pt>
              </c:numCache>
            </c:numRef>
          </c:val>
          <c:extLst>
            <c:ext xmlns:c16="http://schemas.microsoft.com/office/drawing/2014/chart" uri="{C3380CC4-5D6E-409C-BE32-E72D297353CC}">
              <c16:uniqueId val="{00000000-F117-4500-8F62-A4EA1BED26D9}"/>
            </c:ext>
          </c:extLst>
        </c:ser>
        <c:dLbls>
          <c:showLegendKey val="0"/>
          <c:showVal val="0"/>
          <c:showCatName val="0"/>
          <c:showSerName val="0"/>
          <c:showPercent val="0"/>
          <c:showBubbleSize val="0"/>
        </c:dLbls>
        <c:gapWidth val="0"/>
        <c:axId val="282456408"/>
        <c:axId val="282456800"/>
      </c:barChart>
      <c:lineChart>
        <c:grouping val="standard"/>
        <c:varyColors val="0"/>
        <c:ser>
          <c:idx val="2"/>
          <c:order val="0"/>
          <c:tx>
            <c:v>Openings</c:v>
          </c:tx>
          <c:spPr>
            <a:ln>
              <a:solidFill>
                <a:srgbClr val="782F40"/>
              </a:solidFill>
            </a:ln>
          </c:spPr>
          <c:marker>
            <c:symbol val="none"/>
          </c:marker>
          <c:dLbls>
            <c:dLbl>
              <c:idx val="2"/>
              <c:numFmt formatCode="#,##0" sourceLinked="0"/>
              <c:spPr>
                <a:noFill/>
                <a:ln>
                  <a:noFill/>
                </a:ln>
                <a:effectLst/>
              </c:spPr>
              <c:txPr>
                <a:bodyPr/>
                <a:lstStyle/>
                <a:p>
                  <a:pPr>
                    <a:defRPr b="0">
                      <a:solidFill>
                        <a:srgbClr val="000000"/>
                      </a:solidFill>
                      <a:latin typeface="+mn-lt"/>
                    </a:defRPr>
                  </a:pPr>
                  <a:endParaRPr lang="en-US"/>
                </a:p>
              </c:txPr>
              <c:showLegendKey val="0"/>
              <c:showVal val="0"/>
              <c:showCatName val="0"/>
              <c:showSerName val="0"/>
              <c:showPercent val="0"/>
              <c:showBubbleSize val="0"/>
              <c:extLst>
                <c:ext xmlns:c16="http://schemas.microsoft.com/office/drawing/2014/chart" uri="{C3380CC4-5D6E-409C-BE32-E72D297353CC}">
                  <c16:uniqueId val="{00000001-F117-4500-8F62-A4EA1BED26D9}"/>
                </c:ext>
              </c:extLst>
            </c:dLbl>
            <c:dLbl>
              <c:idx val="103"/>
              <c:layout>
                <c:manualLayout>
                  <c:x val="5.1005426183428114E-3"/>
                  <c:y val="5.0521446051057406E-2"/>
                </c:manualLayout>
              </c:layout>
              <c:numFmt formatCode="#,##0" sourceLinked="0"/>
              <c:spPr>
                <a:noFill/>
                <a:ln>
                  <a:noFill/>
                </a:ln>
                <a:effectLst/>
              </c:spPr>
              <c:txPr>
                <a:bodyPr/>
                <a:lstStyle/>
                <a:p>
                  <a:pPr algn="ctr" rtl="0">
                    <a:defRPr b="0">
                      <a:solidFill>
                        <a:srgbClr val="000000"/>
                      </a:solidFill>
                      <a:latin typeface="+mn-lt"/>
                    </a:defRPr>
                  </a:pPr>
                  <a:endParaRPr lang="en-U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F117-4500-8F62-A4EA1BED26D9}"/>
                </c:ext>
              </c:extLst>
            </c:dLbl>
            <c:dLbl>
              <c:idx val="199"/>
              <c:layout>
                <c:manualLayout>
                  <c:x val="4.0078600547272013E-3"/>
                  <c:y val="-3.3384239748810204E-2"/>
                </c:manualLayout>
              </c:layout>
              <c:numFmt formatCode="#,##0" sourceLinked="0"/>
              <c:spPr>
                <a:noFill/>
                <a:ln>
                  <a:noFill/>
                </a:ln>
                <a:effectLst/>
              </c:spPr>
              <c:txPr>
                <a:bodyPr/>
                <a:lstStyle/>
                <a:p>
                  <a:pPr algn="ctr" rtl="0">
                    <a:defRPr b="0">
                      <a:solidFill>
                        <a:srgbClr val="000000"/>
                      </a:solidFill>
                      <a:latin typeface="+mn-lt"/>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117-4500-8F62-A4EA1BED26D9}"/>
                </c:ext>
              </c:extLst>
            </c:dLbl>
            <c:numFmt formatCode="#,##0" sourceLinked="0"/>
            <c:spPr>
              <a:noFill/>
              <a:ln>
                <a:noFill/>
              </a:ln>
              <a:effectLst/>
            </c:spPr>
            <c:txPr>
              <a:bodyPr wrap="square" lIns="38100" tIns="19050" rIns="38100" bIns="19050" anchor="ctr">
                <a:spAutoFit/>
              </a:bodyPr>
              <a:lstStyle/>
              <a:p>
                <a:pPr>
                  <a:defRPr b="0">
                    <a:solidFill>
                      <a:srgbClr val="000000"/>
                    </a:solidFill>
                    <a:latin typeface="+mn-lt"/>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LeaderLines val="1"/>
                <c15:leaderLines>
                  <c:spPr>
                    <a:ln>
                      <a:solidFill>
                        <a:srgbClr val="000000"/>
                      </a:solidFill>
                    </a:ln>
                  </c:spPr>
                </c15:leaderLines>
              </c:ext>
            </c:extLst>
          </c:dLbls>
          <c:cat>
            <c:numRef>
              <c:f>Sheet1!$A$12:$A$212</c:f>
              <c:numCache>
                <c:formatCode>General</c:formatCode>
                <c:ptCount val="201"/>
                <c:pt idx="1">
                  <c:v>2001</c:v>
                </c:pt>
                <c:pt idx="13">
                  <c:v>2002</c:v>
                </c:pt>
                <c:pt idx="25">
                  <c:v>2003</c:v>
                </c:pt>
                <c:pt idx="37">
                  <c:v>2004</c:v>
                </c:pt>
                <c:pt idx="49">
                  <c:v>2005</c:v>
                </c:pt>
                <c:pt idx="61">
                  <c:v>2006</c:v>
                </c:pt>
                <c:pt idx="73">
                  <c:v>2007</c:v>
                </c:pt>
                <c:pt idx="85">
                  <c:v>2008</c:v>
                </c:pt>
                <c:pt idx="97">
                  <c:v>2009</c:v>
                </c:pt>
                <c:pt idx="109">
                  <c:v>2010</c:v>
                </c:pt>
                <c:pt idx="121">
                  <c:v>2011</c:v>
                </c:pt>
                <c:pt idx="133">
                  <c:v>2012</c:v>
                </c:pt>
                <c:pt idx="145">
                  <c:v>2013</c:v>
                </c:pt>
                <c:pt idx="157">
                  <c:v>2014</c:v>
                </c:pt>
                <c:pt idx="169">
                  <c:v>2015</c:v>
                </c:pt>
                <c:pt idx="181">
                  <c:v>2016</c:v>
                </c:pt>
                <c:pt idx="193">
                  <c:v>2017</c:v>
                </c:pt>
              </c:numCache>
            </c:numRef>
          </c:cat>
          <c:val>
            <c:numRef>
              <c:f>Sheet1!$D$12:$D$213</c:f>
              <c:numCache>
                <c:formatCode>0</c:formatCode>
                <c:ptCount val="202"/>
                <c:pt idx="0">
                  <c:v>4736</c:v>
                </c:pt>
                <c:pt idx="1">
                  <c:v>5385</c:v>
                </c:pt>
                <c:pt idx="2">
                  <c:v>4658</c:v>
                </c:pt>
                <c:pt idx="3">
                  <c:v>4563</c:v>
                </c:pt>
                <c:pt idx="4">
                  <c:v>4901</c:v>
                </c:pt>
                <c:pt idx="5">
                  <c:v>4550</c:v>
                </c:pt>
                <c:pt idx="6">
                  <c:v>4280</c:v>
                </c:pt>
                <c:pt idx="7">
                  <c:v>4499</c:v>
                </c:pt>
                <c:pt idx="8">
                  <c:v>4134</c:v>
                </c:pt>
                <c:pt idx="9">
                  <c:v>3975</c:v>
                </c:pt>
                <c:pt idx="10">
                  <c:v>3605</c:v>
                </c:pt>
                <c:pt idx="11">
                  <c:v>3387</c:v>
                </c:pt>
                <c:pt idx="12">
                  <c:v>3385</c:v>
                </c:pt>
                <c:pt idx="13">
                  <c:v>3759</c:v>
                </c:pt>
                <c:pt idx="14">
                  <c:v>3372</c:v>
                </c:pt>
                <c:pt idx="15">
                  <c:v>3551</c:v>
                </c:pt>
                <c:pt idx="16">
                  <c:v>3472</c:v>
                </c:pt>
                <c:pt idx="17">
                  <c:v>3596</c:v>
                </c:pt>
                <c:pt idx="18">
                  <c:v>3365</c:v>
                </c:pt>
                <c:pt idx="19">
                  <c:v>3411</c:v>
                </c:pt>
                <c:pt idx="20">
                  <c:v>3490</c:v>
                </c:pt>
                <c:pt idx="21">
                  <c:v>3308</c:v>
                </c:pt>
                <c:pt idx="22">
                  <c:v>3535</c:v>
                </c:pt>
                <c:pt idx="23">
                  <c:v>3415</c:v>
                </c:pt>
                <c:pt idx="24">
                  <c:v>2943</c:v>
                </c:pt>
                <c:pt idx="25">
                  <c:v>3824</c:v>
                </c:pt>
                <c:pt idx="26">
                  <c:v>3381</c:v>
                </c:pt>
                <c:pt idx="27">
                  <c:v>3052</c:v>
                </c:pt>
                <c:pt idx="28">
                  <c:v>3340</c:v>
                </c:pt>
                <c:pt idx="29">
                  <c:v>3233</c:v>
                </c:pt>
                <c:pt idx="30">
                  <c:v>3334</c:v>
                </c:pt>
                <c:pt idx="31">
                  <c:v>3270</c:v>
                </c:pt>
                <c:pt idx="32">
                  <c:v>3283</c:v>
                </c:pt>
                <c:pt idx="33">
                  <c:v>3074</c:v>
                </c:pt>
                <c:pt idx="34">
                  <c:v>3205</c:v>
                </c:pt>
                <c:pt idx="35">
                  <c:v>3157</c:v>
                </c:pt>
                <c:pt idx="36">
                  <c:v>3214</c:v>
                </c:pt>
                <c:pt idx="37">
                  <c:v>3459</c:v>
                </c:pt>
                <c:pt idx="38">
                  <c:v>3402</c:v>
                </c:pt>
                <c:pt idx="39">
                  <c:v>3380</c:v>
                </c:pt>
                <c:pt idx="40">
                  <c:v>3629</c:v>
                </c:pt>
                <c:pt idx="41">
                  <c:v>3660</c:v>
                </c:pt>
                <c:pt idx="42">
                  <c:v>3424</c:v>
                </c:pt>
                <c:pt idx="43">
                  <c:v>3934</c:v>
                </c:pt>
                <c:pt idx="44">
                  <c:v>3619</c:v>
                </c:pt>
                <c:pt idx="45">
                  <c:v>3742</c:v>
                </c:pt>
                <c:pt idx="46">
                  <c:v>3792</c:v>
                </c:pt>
                <c:pt idx="47">
                  <c:v>3238</c:v>
                </c:pt>
                <c:pt idx="48">
                  <c:v>3650</c:v>
                </c:pt>
                <c:pt idx="49">
                  <c:v>3670</c:v>
                </c:pt>
                <c:pt idx="50">
                  <c:v>3845</c:v>
                </c:pt>
                <c:pt idx="51">
                  <c:v>3831</c:v>
                </c:pt>
                <c:pt idx="52">
                  <c:v>4243</c:v>
                </c:pt>
                <c:pt idx="53">
                  <c:v>3884</c:v>
                </c:pt>
                <c:pt idx="54">
                  <c:v>4022</c:v>
                </c:pt>
                <c:pt idx="55">
                  <c:v>4319</c:v>
                </c:pt>
                <c:pt idx="56">
                  <c:v>4073</c:v>
                </c:pt>
                <c:pt idx="57">
                  <c:v>4237</c:v>
                </c:pt>
                <c:pt idx="58">
                  <c:v>4277</c:v>
                </c:pt>
                <c:pt idx="59">
                  <c:v>4220</c:v>
                </c:pt>
                <c:pt idx="60">
                  <c:v>4064</c:v>
                </c:pt>
                <c:pt idx="61">
                  <c:v>4298</c:v>
                </c:pt>
                <c:pt idx="62">
                  <c:v>4229</c:v>
                </c:pt>
                <c:pt idx="63">
                  <c:v>4493</c:v>
                </c:pt>
                <c:pt idx="64">
                  <c:v>4680</c:v>
                </c:pt>
                <c:pt idx="65">
                  <c:v>4389</c:v>
                </c:pt>
                <c:pt idx="66">
                  <c:v>4349</c:v>
                </c:pt>
                <c:pt idx="67">
                  <c:v>4154</c:v>
                </c:pt>
                <c:pt idx="68">
                  <c:v>4560</c:v>
                </c:pt>
                <c:pt idx="69">
                  <c:v>4516</c:v>
                </c:pt>
                <c:pt idx="70">
                  <c:v>4472</c:v>
                </c:pt>
                <c:pt idx="71">
                  <c:v>4341</c:v>
                </c:pt>
                <c:pt idx="72">
                  <c:v>4278</c:v>
                </c:pt>
                <c:pt idx="73">
                  <c:v>4630</c:v>
                </c:pt>
                <c:pt idx="74">
                  <c:v>4465</c:v>
                </c:pt>
                <c:pt idx="75">
                  <c:v>4666</c:v>
                </c:pt>
                <c:pt idx="76">
                  <c:v>4824</c:v>
                </c:pt>
                <c:pt idx="77">
                  <c:v>4550</c:v>
                </c:pt>
                <c:pt idx="78">
                  <c:v>4608</c:v>
                </c:pt>
                <c:pt idx="79">
                  <c:v>4490</c:v>
                </c:pt>
                <c:pt idx="80">
                  <c:v>4555</c:v>
                </c:pt>
                <c:pt idx="81">
                  <c:v>4523</c:v>
                </c:pt>
                <c:pt idx="82">
                  <c:v>4300</c:v>
                </c:pt>
                <c:pt idx="83">
                  <c:v>4156</c:v>
                </c:pt>
                <c:pt idx="84">
                  <c:v>4123</c:v>
                </c:pt>
                <c:pt idx="85">
                  <c:v>4260</c:v>
                </c:pt>
                <c:pt idx="86">
                  <c:v>4042</c:v>
                </c:pt>
                <c:pt idx="87">
                  <c:v>4001</c:v>
                </c:pt>
                <c:pt idx="88">
                  <c:v>4098</c:v>
                </c:pt>
                <c:pt idx="89">
                  <c:v>3960</c:v>
                </c:pt>
                <c:pt idx="90">
                  <c:v>3767</c:v>
                </c:pt>
                <c:pt idx="91">
                  <c:v>3821</c:v>
                </c:pt>
                <c:pt idx="92">
                  <c:v>3665</c:v>
                </c:pt>
                <c:pt idx="93">
                  <c:v>3264</c:v>
                </c:pt>
                <c:pt idx="94">
                  <c:v>3292</c:v>
                </c:pt>
                <c:pt idx="95">
                  <c:v>2956</c:v>
                </c:pt>
                <c:pt idx="96">
                  <c:v>2830</c:v>
                </c:pt>
                <c:pt idx="97">
                  <c:v>2767</c:v>
                </c:pt>
                <c:pt idx="98">
                  <c:v>2791</c:v>
                </c:pt>
                <c:pt idx="99">
                  <c:v>2491</c:v>
                </c:pt>
                <c:pt idx="100">
                  <c:v>2357</c:v>
                </c:pt>
                <c:pt idx="101">
                  <c:v>2427</c:v>
                </c:pt>
                <c:pt idx="102">
                  <c:v>2428</c:v>
                </c:pt>
                <c:pt idx="103">
                  <c:v>2196</c:v>
                </c:pt>
                <c:pt idx="104">
                  <c:v>2306</c:v>
                </c:pt>
                <c:pt idx="105">
                  <c:v>2478</c:v>
                </c:pt>
                <c:pt idx="106">
                  <c:v>2400</c:v>
                </c:pt>
                <c:pt idx="107">
                  <c:v>2350</c:v>
                </c:pt>
                <c:pt idx="108">
                  <c:v>2407</c:v>
                </c:pt>
                <c:pt idx="109">
                  <c:v>2636</c:v>
                </c:pt>
                <c:pt idx="110">
                  <c:v>2578</c:v>
                </c:pt>
                <c:pt idx="111">
                  <c:v>2666</c:v>
                </c:pt>
                <c:pt idx="112">
                  <c:v>3220</c:v>
                </c:pt>
                <c:pt idx="113">
                  <c:v>2891</c:v>
                </c:pt>
                <c:pt idx="114">
                  <c:v>2664</c:v>
                </c:pt>
                <c:pt idx="115">
                  <c:v>2965</c:v>
                </c:pt>
                <c:pt idx="116">
                  <c:v>2920</c:v>
                </c:pt>
                <c:pt idx="117">
                  <c:v>2767</c:v>
                </c:pt>
                <c:pt idx="118">
                  <c:v>3033</c:v>
                </c:pt>
                <c:pt idx="119">
                  <c:v>2914</c:v>
                </c:pt>
                <c:pt idx="120">
                  <c:v>2857</c:v>
                </c:pt>
                <c:pt idx="121">
                  <c:v>2939</c:v>
                </c:pt>
                <c:pt idx="122">
                  <c:v>3056</c:v>
                </c:pt>
                <c:pt idx="123">
                  <c:v>3130</c:v>
                </c:pt>
                <c:pt idx="124">
                  <c:v>3287</c:v>
                </c:pt>
                <c:pt idx="125">
                  <c:v>3114</c:v>
                </c:pt>
                <c:pt idx="126">
                  <c:v>3224</c:v>
                </c:pt>
                <c:pt idx="127">
                  <c:v>3475</c:v>
                </c:pt>
                <c:pt idx="128">
                  <c:v>3168</c:v>
                </c:pt>
                <c:pt idx="129">
                  <c:v>3495</c:v>
                </c:pt>
                <c:pt idx="130">
                  <c:v>3421</c:v>
                </c:pt>
                <c:pt idx="131">
                  <c:v>3153</c:v>
                </c:pt>
                <c:pt idx="132">
                  <c:v>3369</c:v>
                </c:pt>
                <c:pt idx="133">
                  <c:v>3725</c:v>
                </c:pt>
                <c:pt idx="134">
                  <c:v>3500</c:v>
                </c:pt>
                <c:pt idx="135">
                  <c:v>3831</c:v>
                </c:pt>
                <c:pt idx="136">
                  <c:v>3643</c:v>
                </c:pt>
                <c:pt idx="137">
                  <c:v>3694</c:v>
                </c:pt>
                <c:pt idx="138">
                  <c:v>3799</c:v>
                </c:pt>
                <c:pt idx="139">
                  <c:v>3694</c:v>
                </c:pt>
                <c:pt idx="140">
                  <c:v>3683</c:v>
                </c:pt>
                <c:pt idx="141">
                  <c:v>3521</c:v>
                </c:pt>
                <c:pt idx="142">
                  <c:v>3708</c:v>
                </c:pt>
                <c:pt idx="143">
                  <c:v>3521</c:v>
                </c:pt>
                <c:pt idx="144">
                  <c:v>3570</c:v>
                </c:pt>
                <c:pt idx="145">
                  <c:v>3790</c:v>
                </c:pt>
                <c:pt idx="146">
                  <c:v>3974</c:v>
                </c:pt>
                <c:pt idx="147">
                  <c:v>3872</c:v>
                </c:pt>
                <c:pt idx="148">
                  <c:v>3951</c:v>
                </c:pt>
                <c:pt idx="149">
                  <c:v>3873</c:v>
                </c:pt>
                <c:pt idx="150">
                  <c:v>3924</c:v>
                </c:pt>
                <c:pt idx="151">
                  <c:v>3896</c:v>
                </c:pt>
                <c:pt idx="152">
                  <c:v>3968</c:v>
                </c:pt>
                <c:pt idx="153">
                  <c:v>3959</c:v>
                </c:pt>
                <c:pt idx="154">
                  <c:v>4105</c:v>
                </c:pt>
                <c:pt idx="155">
                  <c:v>3837</c:v>
                </c:pt>
                <c:pt idx="156">
                  <c:v>3742</c:v>
                </c:pt>
                <c:pt idx="157">
                  <c:v>3980</c:v>
                </c:pt>
                <c:pt idx="158">
                  <c:v>4101</c:v>
                </c:pt>
                <c:pt idx="159">
                  <c:v>4167</c:v>
                </c:pt>
                <c:pt idx="160">
                  <c:v>4569</c:v>
                </c:pt>
                <c:pt idx="161">
                  <c:v>4594</c:v>
                </c:pt>
                <c:pt idx="162">
                  <c:v>4680</c:v>
                </c:pt>
                <c:pt idx="163">
                  <c:v>4648</c:v>
                </c:pt>
                <c:pt idx="164">
                  <c:v>5026</c:v>
                </c:pt>
                <c:pt idx="165">
                  <c:v>4625</c:v>
                </c:pt>
                <c:pt idx="166">
                  <c:v>4906</c:v>
                </c:pt>
                <c:pt idx="167">
                  <c:v>4684</c:v>
                </c:pt>
                <c:pt idx="168">
                  <c:v>4795</c:v>
                </c:pt>
                <c:pt idx="169">
                  <c:v>5104</c:v>
                </c:pt>
                <c:pt idx="170">
                  <c:v>5124</c:v>
                </c:pt>
                <c:pt idx="171">
                  <c:v>5125</c:v>
                </c:pt>
                <c:pt idx="172">
                  <c:v>5632</c:v>
                </c:pt>
                <c:pt idx="173">
                  <c:v>5421</c:v>
                </c:pt>
                <c:pt idx="174">
                  <c:v>5189</c:v>
                </c:pt>
                <c:pt idx="175">
                  <c:v>5891</c:v>
                </c:pt>
                <c:pt idx="176">
                  <c:v>5445</c:v>
                </c:pt>
                <c:pt idx="177">
                  <c:v>5414</c:v>
                </c:pt>
                <c:pt idx="178">
                  <c:v>5484</c:v>
                </c:pt>
                <c:pt idx="179">
                  <c:v>5221</c:v>
                </c:pt>
                <c:pt idx="180">
                  <c:v>5374</c:v>
                </c:pt>
                <c:pt idx="181">
                  <c:v>5713</c:v>
                </c:pt>
                <c:pt idx="182">
                  <c:v>5566</c:v>
                </c:pt>
                <c:pt idx="183">
                  <c:v>5852</c:v>
                </c:pt>
                <c:pt idx="184">
                  <c:v>5643</c:v>
                </c:pt>
                <c:pt idx="185">
                  <c:v>5582</c:v>
                </c:pt>
                <c:pt idx="186">
                  <c:v>5535</c:v>
                </c:pt>
                <c:pt idx="187">
                  <c:v>5973</c:v>
                </c:pt>
                <c:pt idx="188">
                  <c:v>5491</c:v>
                </c:pt>
                <c:pt idx="189">
                  <c:v>5666</c:v>
                </c:pt>
                <c:pt idx="190">
                  <c:v>5587</c:v>
                </c:pt>
                <c:pt idx="191">
                  <c:v>5631</c:v>
                </c:pt>
                <c:pt idx="192">
                  <c:v>5539</c:v>
                </c:pt>
                <c:pt idx="193">
                  <c:v>5625</c:v>
                </c:pt>
                <c:pt idx="194">
                  <c:v>5682</c:v>
                </c:pt>
                <c:pt idx="195">
                  <c:v>5785</c:v>
                </c:pt>
                <c:pt idx="196">
                  <c:v>5967</c:v>
                </c:pt>
                <c:pt idx="197">
                  <c:v>5702</c:v>
                </c:pt>
                <c:pt idx="198">
                  <c:v>6116</c:v>
                </c:pt>
                <c:pt idx="199">
                  <c:v>6170</c:v>
                </c:pt>
              </c:numCache>
            </c:numRef>
          </c:val>
          <c:smooth val="0"/>
          <c:extLst>
            <c:ext xmlns:c16="http://schemas.microsoft.com/office/drawing/2014/chart" uri="{C3380CC4-5D6E-409C-BE32-E72D297353CC}">
              <c16:uniqueId val="{00000004-F117-4500-8F62-A4EA1BED26D9}"/>
            </c:ext>
          </c:extLst>
        </c:ser>
        <c:ser>
          <c:idx val="0"/>
          <c:order val="1"/>
          <c:tx>
            <c:v>Hires</c:v>
          </c:tx>
          <c:spPr>
            <a:ln>
              <a:solidFill>
                <a:srgbClr val="00B398"/>
              </a:solidFill>
            </a:ln>
          </c:spPr>
          <c:marker>
            <c:symbol val="none"/>
          </c:marker>
          <c:dLbls>
            <c:dLbl>
              <c:idx val="1"/>
              <c:layout>
                <c:manualLayout>
                  <c:x val="4.4444444444444418E-2"/>
                  <c:y val="-5.62777868780579E-2"/>
                </c:manualLayout>
              </c:layout>
              <c:tx>
                <c:rich>
                  <a:bodyPr/>
                  <a:lstStyle/>
                  <a:p>
                    <a:fld id="{3E43F22D-7E9C-418F-8618-E5158C6AF7D8}" type="VALUE">
                      <a:rPr lang="en-US" sz="1100"/>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F117-4500-8F62-A4EA1BED26D9}"/>
                </c:ext>
              </c:extLst>
            </c:dLbl>
            <c:dLbl>
              <c:idx val="102"/>
              <c:layout>
                <c:manualLayout>
                  <c:x val="1.3331146106736658E-2"/>
                  <c:y val="-0.1336574687653567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117-4500-8F62-A4EA1BED26D9}"/>
                </c:ext>
              </c:extLst>
            </c:dLbl>
            <c:dLbl>
              <c:idx val="199"/>
              <c:layout>
                <c:manualLayout>
                  <c:x val="2.9550827423167848E-3"/>
                  <c:y val="5.25334352564706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117-4500-8F62-A4EA1BED26D9}"/>
                </c:ext>
              </c:extLst>
            </c:dLbl>
            <c:numFmt formatCode="#,##0" sourceLinked="0"/>
            <c:spPr>
              <a:noFill/>
              <a:ln>
                <a:noFill/>
              </a:ln>
              <a:effectLst/>
            </c:spPr>
            <c:txPr>
              <a:bodyPr/>
              <a:lstStyle/>
              <a:p>
                <a:pPr algn="ctr">
                  <a:defRPr b="0">
                    <a:solidFill>
                      <a:srgbClr val="000000"/>
                    </a:solidFill>
                    <a:latin typeface="+mn-lt"/>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a:solidFill>
                        <a:srgbClr val="000000"/>
                      </a:solidFill>
                    </a:ln>
                  </c:spPr>
                </c15:leaderLines>
              </c:ext>
            </c:extLst>
          </c:dLbls>
          <c:val>
            <c:numRef>
              <c:f>Sheet1!$C$12:$C$213</c:f>
              <c:numCache>
                <c:formatCode>0</c:formatCode>
                <c:ptCount val="202"/>
                <c:pt idx="0">
                  <c:v>5482</c:v>
                </c:pt>
                <c:pt idx="1">
                  <c:v>5777</c:v>
                </c:pt>
                <c:pt idx="2">
                  <c:v>5520</c:v>
                </c:pt>
                <c:pt idx="3">
                  <c:v>5650</c:v>
                </c:pt>
                <c:pt idx="4">
                  <c:v>5337</c:v>
                </c:pt>
                <c:pt idx="5">
                  <c:v>5395</c:v>
                </c:pt>
                <c:pt idx="6">
                  <c:v>5061</c:v>
                </c:pt>
                <c:pt idx="7">
                  <c:v>5164</c:v>
                </c:pt>
                <c:pt idx="8">
                  <c:v>5041</c:v>
                </c:pt>
                <c:pt idx="9">
                  <c:v>4941</c:v>
                </c:pt>
                <c:pt idx="10">
                  <c:v>5033</c:v>
                </c:pt>
                <c:pt idx="11">
                  <c:v>4902</c:v>
                </c:pt>
                <c:pt idx="12">
                  <c:v>4767</c:v>
                </c:pt>
                <c:pt idx="13">
                  <c:v>4849</c:v>
                </c:pt>
                <c:pt idx="14">
                  <c:v>4900</c:v>
                </c:pt>
                <c:pt idx="15">
                  <c:v>4644</c:v>
                </c:pt>
                <c:pt idx="16">
                  <c:v>4940</c:v>
                </c:pt>
                <c:pt idx="17">
                  <c:v>4959</c:v>
                </c:pt>
                <c:pt idx="18">
                  <c:v>4824</c:v>
                </c:pt>
                <c:pt idx="19">
                  <c:v>5005</c:v>
                </c:pt>
                <c:pt idx="20">
                  <c:v>4851</c:v>
                </c:pt>
                <c:pt idx="21">
                  <c:v>4848</c:v>
                </c:pt>
                <c:pt idx="22">
                  <c:v>4806</c:v>
                </c:pt>
                <c:pt idx="23">
                  <c:v>4918</c:v>
                </c:pt>
                <c:pt idx="24">
                  <c:v>4925</c:v>
                </c:pt>
                <c:pt idx="25">
                  <c:v>4971</c:v>
                </c:pt>
                <c:pt idx="26">
                  <c:v>4713</c:v>
                </c:pt>
                <c:pt idx="27">
                  <c:v>4433</c:v>
                </c:pt>
                <c:pt idx="28">
                  <c:v>4688</c:v>
                </c:pt>
                <c:pt idx="29">
                  <c:v>4613</c:v>
                </c:pt>
                <c:pt idx="30">
                  <c:v>4755</c:v>
                </c:pt>
                <c:pt idx="31">
                  <c:v>4714</c:v>
                </c:pt>
                <c:pt idx="32">
                  <c:v>4653</c:v>
                </c:pt>
                <c:pt idx="33">
                  <c:v>4873</c:v>
                </c:pt>
                <c:pt idx="34">
                  <c:v>4897</c:v>
                </c:pt>
                <c:pt idx="35">
                  <c:v>4717</c:v>
                </c:pt>
                <c:pt idx="36">
                  <c:v>5000</c:v>
                </c:pt>
                <c:pt idx="37">
                  <c:v>4827</c:v>
                </c:pt>
                <c:pt idx="38">
                  <c:v>4700</c:v>
                </c:pt>
                <c:pt idx="39">
                  <c:v>5219</c:v>
                </c:pt>
                <c:pt idx="40">
                  <c:v>5115</c:v>
                </c:pt>
                <c:pt idx="41">
                  <c:v>4939</c:v>
                </c:pt>
                <c:pt idx="42">
                  <c:v>4948</c:v>
                </c:pt>
                <c:pt idx="43">
                  <c:v>4880</c:v>
                </c:pt>
                <c:pt idx="44">
                  <c:v>5091</c:v>
                </c:pt>
                <c:pt idx="45">
                  <c:v>4985</c:v>
                </c:pt>
                <c:pt idx="46">
                  <c:v>5092</c:v>
                </c:pt>
                <c:pt idx="47">
                  <c:v>5180</c:v>
                </c:pt>
                <c:pt idx="48">
                  <c:v>5246</c:v>
                </c:pt>
                <c:pt idx="49">
                  <c:v>5207</c:v>
                </c:pt>
                <c:pt idx="50">
                  <c:v>5273</c:v>
                </c:pt>
                <c:pt idx="51">
                  <c:v>5216</c:v>
                </c:pt>
                <c:pt idx="52">
                  <c:v>5270</c:v>
                </c:pt>
                <c:pt idx="53">
                  <c:v>5298</c:v>
                </c:pt>
                <c:pt idx="54">
                  <c:v>5332</c:v>
                </c:pt>
                <c:pt idx="55">
                  <c:v>5275</c:v>
                </c:pt>
                <c:pt idx="56">
                  <c:v>5410</c:v>
                </c:pt>
                <c:pt idx="57">
                  <c:v>5427</c:v>
                </c:pt>
                <c:pt idx="58">
                  <c:v>4988</c:v>
                </c:pt>
                <c:pt idx="59">
                  <c:v>5308</c:v>
                </c:pt>
                <c:pt idx="60">
                  <c:v>5103</c:v>
                </c:pt>
                <c:pt idx="61">
                  <c:v>5196</c:v>
                </c:pt>
                <c:pt idx="62">
                  <c:v>5329</c:v>
                </c:pt>
                <c:pt idx="63">
                  <c:v>5372</c:v>
                </c:pt>
                <c:pt idx="64">
                  <c:v>5113</c:v>
                </c:pt>
                <c:pt idx="65">
                  <c:v>5489</c:v>
                </c:pt>
                <c:pt idx="66">
                  <c:v>5278</c:v>
                </c:pt>
                <c:pt idx="67">
                  <c:v>5372</c:v>
                </c:pt>
                <c:pt idx="68">
                  <c:v>5208</c:v>
                </c:pt>
                <c:pt idx="69">
                  <c:v>5214</c:v>
                </c:pt>
                <c:pt idx="70">
                  <c:v>5179</c:v>
                </c:pt>
                <c:pt idx="71">
                  <c:v>5528</c:v>
                </c:pt>
                <c:pt idx="72">
                  <c:v>5223</c:v>
                </c:pt>
                <c:pt idx="73">
                  <c:v>5245</c:v>
                </c:pt>
                <c:pt idx="74">
                  <c:v>5202</c:v>
                </c:pt>
                <c:pt idx="75">
                  <c:v>5380</c:v>
                </c:pt>
                <c:pt idx="76">
                  <c:v>5158</c:v>
                </c:pt>
                <c:pt idx="77">
                  <c:v>5268</c:v>
                </c:pt>
                <c:pt idx="78">
                  <c:v>5187</c:v>
                </c:pt>
                <c:pt idx="79">
                  <c:v>5075</c:v>
                </c:pt>
                <c:pt idx="80">
                  <c:v>5106</c:v>
                </c:pt>
                <c:pt idx="81">
                  <c:v>5145</c:v>
                </c:pt>
                <c:pt idx="82">
                  <c:v>5227</c:v>
                </c:pt>
                <c:pt idx="83">
                  <c:v>5162</c:v>
                </c:pt>
                <c:pt idx="84">
                  <c:v>4968</c:v>
                </c:pt>
                <c:pt idx="85">
                  <c:v>4868</c:v>
                </c:pt>
                <c:pt idx="86">
                  <c:v>4943</c:v>
                </c:pt>
                <c:pt idx="87">
                  <c:v>4766</c:v>
                </c:pt>
                <c:pt idx="88">
                  <c:v>4875</c:v>
                </c:pt>
                <c:pt idx="89">
                  <c:v>4602</c:v>
                </c:pt>
                <c:pt idx="90">
                  <c:v>4751</c:v>
                </c:pt>
                <c:pt idx="91">
                  <c:v>4471</c:v>
                </c:pt>
                <c:pt idx="92">
                  <c:v>4522</c:v>
                </c:pt>
                <c:pt idx="93">
                  <c:v>4316</c:v>
                </c:pt>
                <c:pt idx="94">
                  <c:v>4454</c:v>
                </c:pt>
                <c:pt idx="95">
                  <c:v>3954</c:v>
                </c:pt>
                <c:pt idx="96">
                  <c:v>4218</c:v>
                </c:pt>
                <c:pt idx="97">
                  <c:v>4158</c:v>
                </c:pt>
                <c:pt idx="98">
                  <c:v>4011</c:v>
                </c:pt>
                <c:pt idx="99">
                  <c:v>3730</c:v>
                </c:pt>
                <c:pt idx="100">
                  <c:v>3853</c:v>
                </c:pt>
                <c:pt idx="101">
                  <c:v>3793</c:v>
                </c:pt>
                <c:pt idx="102">
                  <c:v>3675</c:v>
                </c:pt>
                <c:pt idx="103">
                  <c:v>3854</c:v>
                </c:pt>
                <c:pt idx="104">
                  <c:v>3744</c:v>
                </c:pt>
                <c:pt idx="105">
                  <c:v>3859</c:v>
                </c:pt>
                <c:pt idx="106">
                  <c:v>3767</c:v>
                </c:pt>
                <c:pt idx="107">
                  <c:v>3992</c:v>
                </c:pt>
                <c:pt idx="108">
                  <c:v>3806</c:v>
                </c:pt>
                <c:pt idx="109">
                  <c:v>3880</c:v>
                </c:pt>
                <c:pt idx="110">
                  <c:v>3781</c:v>
                </c:pt>
                <c:pt idx="111">
                  <c:v>4182</c:v>
                </c:pt>
                <c:pt idx="112">
                  <c:v>4082</c:v>
                </c:pt>
                <c:pt idx="113">
                  <c:v>4376</c:v>
                </c:pt>
                <c:pt idx="114">
                  <c:v>4064</c:v>
                </c:pt>
                <c:pt idx="115">
                  <c:v>4116</c:v>
                </c:pt>
                <c:pt idx="116">
                  <c:v>3910</c:v>
                </c:pt>
                <c:pt idx="117">
                  <c:v>3978</c:v>
                </c:pt>
                <c:pt idx="118">
                  <c:v>4061</c:v>
                </c:pt>
                <c:pt idx="119">
                  <c:v>4101</c:v>
                </c:pt>
                <c:pt idx="120">
                  <c:v>4155</c:v>
                </c:pt>
                <c:pt idx="121">
                  <c:v>3910</c:v>
                </c:pt>
                <c:pt idx="122">
                  <c:v>4061</c:v>
                </c:pt>
                <c:pt idx="123">
                  <c:v>4291</c:v>
                </c:pt>
                <c:pt idx="124">
                  <c:v>4218</c:v>
                </c:pt>
                <c:pt idx="125">
                  <c:v>4116</c:v>
                </c:pt>
                <c:pt idx="126">
                  <c:v>4297</c:v>
                </c:pt>
                <c:pt idx="127">
                  <c:v>4139</c:v>
                </c:pt>
                <c:pt idx="128">
                  <c:v>4168</c:v>
                </c:pt>
                <c:pt idx="129">
                  <c:v>4320</c:v>
                </c:pt>
                <c:pt idx="130">
                  <c:v>4239</c:v>
                </c:pt>
                <c:pt idx="131">
                  <c:v>4244</c:v>
                </c:pt>
                <c:pt idx="132">
                  <c:v>4234</c:v>
                </c:pt>
                <c:pt idx="133">
                  <c:v>4292</c:v>
                </c:pt>
                <c:pt idx="134">
                  <c:v>4419</c:v>
                </c:pt>
                <c:pt idx="135">
                  <c:v>4465</c:v>
                </c:pt>
                <c:pt idx="136">
                  <c:v>4299</c:v>
                </c:pt>
                <c:pt idx="137">
                  <c:v>4445</c:v>
                </c:pt>
                <c:pt idx="138">
                  <c:v>4432</c:v>
                </c:pt>
                <c:pt idx="139">
                  <c:v>4269</c:v>
                </c:pt>
                <c:pt idx="140">
                  <c:v>4447</c:v>
                </c:pt>
                <c:pt idx="141">
                  <c:v>4238</c:v>
                </c:pt>
                <c:pt idx="142">
                  <c:v>4299</c:v>
                </c:pt>
                <c:pt idx="143">
                  <c:v>4393</c:v>
                </c:pt>
                <c:pt idx="144">
                  <c:v>4360</c:v>
                </c:pt>
                <c:pt idx="145">
                  <c:v>4422</c:v>
                </c:pt>
                <c:pt idx="146">
                  <c:v>4509</c:v>
                </c:pt>
                <c:pt idx="147">
                  <c:v>4293</c:v>
                </c:pt>
                <c:pt idx="148">
                  <c:v>4533</c:v>
                </c:pt>
                <c:pt idx="149">
                  <c:v>4572</c:v>
                </c:pt>
                <c:pt idx="150">
                  <c:v>4409</c:v>
                </c:pt>
                <c:pt idx="151">
                  <c:v>4529</c:v>
                </c:pt>
                <c:pt idx="152">
                  <c:v>4732</c:v>
                </c:pt>
                <c:pt idx="153">
                  <c:v>4681</c:v>
                </c:pt>
                <c:pt idx="154">
                  <c:v>4444</c:v>
                </c:pt>
                <c:pt idx="155">
                  <c:v>4588</c:v>
                </c:pt>
                <c:pt idx="156">
                  <c:v>4500</c:v>
                </c:pt>
                <c:pt idx="157">
                  <c:v>4615</c:v>
                </c:pt>
                <c:pt idx="158">
                  <c:v>4627</c:v>
                </c:pt>
                <c:pt idx="159">
                  <c:v>4758</c:v>
                </c:pt>
                <c:pt idx="160">
                  <c:v>4812</c:v>
                </c:pt>
                <c:pt idx="161">
                  <c:v>4796</c:v>
                </c:pt>
                <c:pt idx="162">
                  <c:v>4817</c:v>
                </c:pt>
                <c:pt idx="163">
                  <c:v>5001</c:v>
                </c:pt>
                <c:pt idx="164">
                  <c:v>4839</c:v>
                </c:pt>
                <c:pt idx="165">
                  <c:v>5078</c:v>
                </c:pt>
                <c:pt idx="166">
                  <c:v>5118</c:v>
                </c:pt>
                <c:pt idx="167">
                  <c:v>5027</c:v>
                </c:pt>
                <c:pt idx="168">
                  <c:v>5165</c:v>
                </c:pt>
                <c:pt idx="169">
                  <c:v>5027</c:v>
                </c:pt>
                <c:pt idx="170">
                  <c:v>4991</c:v>
                </c:pt>
                <c:pt idx="171">
                  <c:v>5090</c:v>
                </c:pt>
                <c:pt idx="172">
                  <c:v>5095</c:v>
                </c:pt>
                <c:pt idx="173">
                  <c:v>5143</c:v>
                </c:pt>
                <c:pt idx="174">
                  <c:v>5162</c:v>
                </c:pt>
                <c:pt idx="175">
                  <c:v>5136</c:v>
                </c:pt>
                <c:pt idx="176">
                  <c:v>5129</c:v>
                </c:pt>
                <c:pt idx="177">
                  <c:v>5150</c:v>
                </c:pt>
                <c:pt idx="178">
                  <c:v>5304</c:v>
                </c:pt>
                <c:pt idx="179">
                  <c:v>5323</c:v>
                </c:pt>
                <c:pt idx="180">
                  <c:v>5504</c:v>
                </c:pt>
                <c:pt idx="181">
                  <c:v>5117</c:v>
                </c:pt>
                <c:pt idx="182">
                  <c:v>5447</c:v>
                </c:pt>
                <c:pt idx="183">
                  <c:v>5297</c:v>
                </c:pt>
                <c:pt idx="184">
                  <c:v>5038</c:v>
                </c:pt>
                <c:pt idx="185">
                  <c:v>5153</c:v>
                </c:pt>
                <c:pt idx="186">
                  <c:v>5176</c:v>
                </c:pt>
                <c:pt idx="187">
                  <c:v>5328</c:v>
                </c:pt>
                <c:pt idx="188">
                  <c:v>5288</c:v>
                </c:pt>
                <c:pt idx="189">
                  <c:v>5179</c:v>
                </c:pt>
                <c:pt idx="190">
                  <c:v>5200</c:v>
                </c:pt>
                <c:pt idx="191">
                  <c:v>5263</c:v>
                </c:pt>
                <c:pt idx="192">
                  <c:v>5303</c:v>
                </c:pt>
                <c:pt idx="193">
                  <c:v>5424</c:v>
                </c:pt>
                <c:pt idx="194">
                  <c:v>5249</c:v>
                </c:pt>
                <c:pt idx="195">
                  <c:v>5304</c:v>
                </c:pt>
                <c:pt idx="196">
                  <c:v>5043</c:v>
                </c:pt>
                <c:pt idx="197">
                  <c:v>5459</c:v>
                </c:pt>
                <c:pt idx="198">
                  <c:v>5432</c:v>
                </c:pt>
                <c:pt idx="199">
                  <c:v>5501</c:v>
                </c:pt>
              </c:numCache>
            </c:numRef>
          </c:val>
          <c:smooth val="0"/>
          <c:extLst>
            <c:ext xmlns:c16="http://schemas.microsoft.com/office/drawing/2014/chart" uri="{C3380CC4-5D6E-409C-BE32-E72D297353CC}">
              <c16:uniqueId val="{00000008-F117-4500-8F62-A4EA1BED26D9}"/>
            </c:ext>
          </c:extLst>
        </c:ser>
        <c:dLbls>
          <c:showLegendKey val="0"/>
          <c:showVal val="0"/>
          <c:showCatName val="0"/>
          <c:showSerName val="0"/>
          <c:showPercent val="0"/>
          <c:showBubbleSize val="0"/>
        </c:dLbls>
        <c:marker val="1"/>
        <c:smooth val="0"/>
        <c:axId val="282456408"/>
        <c:axId val="282456800"/>
      </c:lineChart>
      <c:catAx>
        <c:axId val="282456408"/>
        <c:scaling>
          <c:orientation val="minMax"/>
        </c:scaling>
        <c:delete val="0"/>
        <c:axPos val="b"/>
        <c:numFmt formatCode="General" sourceLinked="1"/>
        <c:majorTickMark val="none"/>
        <c:minorTickMark val="out"/>
        <c:tickLblPos val="nextTo"/>
        <c:spPr>
          <a:noFill/>
          <a:ln w="9525" cap="flat" cmpd="sng" algn="ctr">
            <a:solidFill>
              <a:srgbClr val="968C83"/>
            </a:solidFill>
            <a:round/>
          </a:ln>
          <a:effectLst/>
        </c:spPr>
        <c:txPr>
          <a:bodyPr rot="-2700000" vert="horz"/>
          <a:lstStyle/>
          <a:p>
            <a:pPr>
              <a:defRPr sz="800">
                <a:latin typeface="+mn-lt"/>
              </a:defRPr>
            </a:pPr>
            <a:endParaRPr lang="en-US"/>
          </a:p>
        </c:txPr>
        <c:crossAx val="282456800"/>
        <c:crosses val="autoZero"/>
        <c:auto val="1"/>
        <c:lblAlgn val="ctr"/>
        <c:lblOffset val="100"/>
        <c:tickMarkSkip val="3"/>
        <c:noMultiLvlLbl val="0"/>
      </c:catAx>
      <c:valAx>
        <c:axId val="282456800"/>
        <c:scaling>
          <c:orientation val="minMax"/>
          <c:max val="6500"/>
        </c:scaling>
        <c:delete val="0"/>
        <c:axPos val="l"/>
        <c:majorGridlines>
          <c:spPr>
            <a:ln w="9525" cap="flat" cmpd="sng" algn="ctr">
              <a:solidFill>
                <a:srgbClr val="968C83"/>
              </a:solidFill>
              <a:round/>
            </a:ln>
            <a:effectLst/>
          </c:spPr>
        </c:majorGridlines>
        <c:title>
          <c:tx>
            <c:rich>
              <a:bodyPr rot="-5400000" vert="horz"/>
              <a:lstStyle/>
              <a:p>
                <a:pPr>
                  <a:defRPr sz="1200" b="0">
                    <a:latin typeface="+mn-lt"/>
                  </a:defRPr>
                </a:pPr>
                <a:r>
                  <a:rPr lang="en-US" sz="1200" b="0">
                    <a:latin typeface="+mn-lt"/>
                  </a:rPr>
                  <a:t>Job Opening and Hires</a:t>
                </a:r>
              </a:p>
              <a:p>
                <a:pPr>
                  <a:defRPr sz="1200" b="0">
                    <a:latin typeface="+mn-lt"/>
                  </a:defRPr>
                </a:pPr>
                <a:r>
                  <a:rPr lang="en-US" sz="1200" b="0">
                    <a:latin typeface="+mn-lt"/>
                  </a:rPr>
                  <a:t>(Total Nonfarm in thousands)</a:t>
                </a:r>
              </a:p>
            </c:rich>
          </c:tx>
          <c:layout>
            <c:manualLayout>
              <c:xMode val="edge"/>
              <c:yMode val="edge"/>
              <c:x val="4.6874999999999998E-3"/>
              <c:y val="0.17549034139244871"/>
            </c:manualLayout>
          </c:layout>
          <c:overlay val="0"/>
          <c:spPr>
            <a:noFill/>
            <a:ln>
              <a:noFill/>
            </a:ln>
            <a:effectLst/>
          </c:spPr>
        </c:title>
        <c:numFmt formatCode="#,##0" sourceLinked="0"/>
        <c:majorTickMark val="none"/>
        <c:minorTickMark val="out"/>
        <c:tickLblPos val="nextTo"/>
        <c:spPr>
          <a:noFill/>
          <a:ln>
            <a:noFill/>
          </a:ln>
          <a:effectLst/>
        </c:spPr>
        <c:txPr>
          <a:bodyPr rot="-60000000" vert="horz"/>
          <a:lstStyle/>
          <a:p>
            <a:pPr>
              <a:defRPr>
                <a:latin typeface="+mn-lt"/>
              </a:defRPr>
            </a:pPr>
            <a:endParaRPr lang="en-US"/>
          </a:p>
        </c:txPr>
        <c:crossAx val="282456408"/>
        <c:crosses val="autoZero"/>
        <c:crossBetween val="between"/>
        <c:majorUnit val="500"/>
      </c:valAx>
      <c:spPr>
        <a:noFill/>
        <a:ln w="25400">
          <a:noFill/>
        </a:ln>
        <a:effectLst/>
      </c:spPr>
    </c:plotArea>
    <c:legend>
      <c:legendPos val="t"/>
      <c:layout>
        <c:manualLayout>
          <c:xMode val="edge"/>
          <c:yMode val="edge"/>
          <c:x val="7.397773129921259E-2"/>
          <c:y val="1.8568341854382775E-2"/>
          <c:w val="0.87860703740157486"/>
          <c:h val="5.6221868779331337E-2"/>
        </c:manualLayout>
      </c:layout>
      <c:overlay val="0"/>
      <c:spPr>
        <a:noFill/>
      </c:spPr>
      <c:txPr>
        <a:bodyPr/>
        <a:lstStyle/>
        <a:p>
          <a:pPr>
            <a:defRPr sz="1200">
              <a:latin typeface="+mn-lt"/>
            </a:defRPr>
          </a:pPr>
          <a:endParaRPr lang="en-US"/>
        </a:p>
      </c:txPr>
    </c:legend>
    <c:plotVisOnly val="1"/>
    <c:dispBlanksAs val="gap"/>
    <c:showDLblsOverMax val="0"/>
  </c:chart>
  <c:spPr>
    <a:noFill/>
    <a:ln>
      <a:noFill/>
    </a:ln>
    <a:effectLst/>
  </c:spPr>
  <c:txPr>
    <a:bodyPr/>
    <a:lstStyle/>
    <a:p>
      <a:pPr>
        <a:defRPr>
          <a:latin typeface="Arial Narrow" panose="020B0606020202030204" pitchFamily="34" charset="0"/>
        </a:defRPr>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7311"/>
          </a:xfrm>
          <a:prstGeom prst="rect">
            <a:avLst/>
          </a:prstGeom>
        </p:spPr>
        <p:txBody>
          <a:bodyPr vert="horz" lIns="91440" tIns="45720" rIns="91440" bIns="45720" rtlCol="0"/>
          <a:lstStyle>
            <a:lvl1pPr algn="l">
              <a:defRPr sz="1200"/>
            </a:lvl1pPr>
          </a:lstStyle>
          <a:p>
            <a:endParaRPr lang="en-US" sz="1000"/>
          </a:p>
        </p:txBody>
      </p:sp>
      <p:sp>
        <p:nvSpPr>
          <p:cNvPr id="3" name="Date Placeholder 2"/>
          <p:cNvSpPr>
            <a:spLocks noGrp="1"/>
          </p:cNvSpPr>
          <p:nvPr>
            <p:ph type="dt" sz="quarter" idx="1"/>
          </p:nvPr>
        </p:nvSpPr>
        <p:spPr>
          <a:xfrm>
            <a:off x="3884613" y="0"/>
            <a:ext cx="2971800" cy="467311"/>
          </a:xfrm>
          <a:prstGeom prst="rect">
            <a:avLst/>
          </a:prstGeom>
        </p:spPr>
        <p:txBody>
          <a:bodyPr vert="horz" lIns="91440" tIns="45720" rIns="91440" bIns="45720" rtlCol="0"/>
          <a:lstStyle>
            <a:lvl1pPr algn="r">
              <a:defRPr sz="1200"/>
            </a:lvl1pPr>
          </a:lstStyle>
          <a:p>
            <a:fld id="{62F7A068-218A-46F2-9AFA-EB24682737C0}" type="datetimeFigureOut">
              <a:rPr lang="en-US" sz="1000" smtClean="0"/>
              <a:t>4/25/2018</a:t>
            </a:fld>
            <a:endParaRPr lang="en-US" sz="1000"/>
          </a:p>
        </p:txBody>
      </p:sp>
      <p:sp>
        <p:nvSpPr>
          <p:cNvPr id="4" name="Footer Placeholder 3"/>
          <p:cNvSpPr>
            <a:spLocks noGrp="1"/>
          </p:cNvSpPr>
          <p:nvPr>
            <p:ph type="ftr" sz="quarter" idx="2"/>
          </p:nvPr>
        </p:nvSpPr>
        <p:spPr>
          <a:xfrm>
            <a:off x="0" y="8846554"/>
            <a:ext cx="2971800" cy="467310"/>
          </a:xfrm>
          <a:prstGeom prst="rect">
            <a:avLst/>
          </a:prstGeom>
        </p:spPr>
        <p:txBody>
          <a:bodyPr vert="horz" lIns="91440" tIns="45720" rIns="91440" bIns="45720" rtlCol="0" anchor="b"/>
          <a:lstStyle>
            <a:lvl1pPr algn="l">
              <a:defRPr sz="1200"/>
            </a:lvl1pPr>
          </a:lstStyle>
          <a:p>
            <a:endParaRPr lang="en-US" sz="1000"/>
          </a:p>
        </p:txBody>
      </p:sp>
      <p:sp>
        <p:nvSpPr>
          <p:cNvPr id="5" name="Slide Number Placeholder 4"/>
          <p:cNvSpPr>
            <a:spLocks noGrp="1"/>
          </p:cNvSpPr>
          <p:nvPr>
            <p:ph type="sldNum" sz="quarter" idx="3"/>
          </p:nvPr>
        </p:nvSpPr>
        <p:spPr>
          <a:xfrm>
            <a:off x="3884613" y="8846554"/>
            <a:ext cx="2971800" cy="467310"/>
          </a:xfrm>
          <a:prstGeom prst="rect">
            <a:avLst/>
          </a:prstGeom>
        </p:spPr>
        <p:txBody>
          <a:bodyPr vert="horz" lIns="91440" tIns="45720" rIns="91440" bIns="45720" rtlCol="0" anchor="b"/>
          <a:lstStyle>
            <a:lvl1pPr algn="r">
              <a:defRPr sz="1200"/>
            </a:lvl1pPr>
          </a:lstStyle>
          <a:p>
            <a:fld id="{E7A1B7A4-E10E-4979-8F82-44CE9CDF28BF}" type="slidenum">
              <a:rPr lang="en-US" sz="1000" smtClean="0"/>
              <a:t>‹#›</a:t>
            </a:fld>
            <a:endParaRPr lang="en-US" sz="1000"/>
          </a:p>
        </p:txBody>
      </p:sp>
    </p:spTree>
    <p:extLst>
      <p:ext uri="{BB962C8B-B14F-4D97-AF65-F5344CB8AC3E}">
        <p14:creationId xmlns:p14="http://schemas.microsoft.com/office/powerpoint/2010/main" val="35397126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7311"/>
          </a:xfrm>
          <a:prstGeom prst="rect">
            <a:avLst/>
          </a:prstGeom>
        </p:spPr>
        <p:txBody>
          <a:bodyPr vert="horz" lIns="91440" tIns="45720" rIns="91440" bIns="45720" rtlCol="0"/>
          <a:lstStyle>
            <a:lvl1pPr algn="l">
              <a:defRPr sz="1000"/>
            </a:lvl1pPr>
          </a:lstStyle>
          <a:p>
            <a:endParaRPr lang="en-US"/>
          </a:p>
        </p:txBody>
      </p:sp>
      <p:sp>
        <p:nvSpPr>
          <p:cNvPr id="3" name="Date Placeholder 2"/>
          <p:cNvSpPr>
            <a:spLocks noGrp="1"/>
          </p:cNvSpPr>
          <p:nvPr>
            <p:ph type="dt" idx="1"/>
          </p:nvPr>
        </p:nvSpPr>
        <p:spPr>
          <a:xfrm>
            <a:off x="3884613" y="0"/>
            <a:ext cx="2971800" cy="467311"/>
          </a:xfrm>
          <a:prstGeom prst="rect">
            <a:avLst/>
          </a:prstGeom>
        </p:spPr>
        <p:txBody>
          <a:bodyPr vert="horz" lIns="91440" tIns="45720" rIns="91440" bIns="45720" rtlCol="0"/>
          <a:lstStyle>
            <a:lvl1pPr algn="r">
              <a:defRPr sz="1000"/>
            </a:lvl1pPr>
          </a:lstStyle>
          <a:p>
            <a:fld id="{3D910A70-27F3-49D1-979F-8A66A083D0CB}" type="datetimeFigureOut">
              <a:rPr lang="en-US" smtClean="0"/>
              <a:pPr/>
              <a:t>4/25/2018</a:t>
            </a:fld>
            <a:endParaRPr lang="en-US"/>
          </a:p>
        </p:txBody>
      </p:sp>
      <p:sp>
        <p:nvSpPr>
          <p:cNvPr id="4" name="Slide Image Placeholder 3"/>
          <p:cNvSpPr>
            <a:spLocks noGrp="1" noRot="1" noChangeAspect="1"/>
          </p:cNvSpPr>
          <p:nvPr>
            <p:ph type="sldImg" idx="2"/>
          </p:nvPr>
        </p:nvSpPr>
        <p:spPr>
          <a:xfrm>
            <a:off x="215900" y="690563"/>
            <a:ext cx="6426200" cy="36163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271875" y="4482296"/>
            <a:ext cx="6314252" cy="4141651"/>
          </a:xfrm>
          <a:prstGeom prst="rect">
            <a:avLst/>
          </a:prstGeom>
        </p:spPr>
        <p:txBody>
          <a:bodyPr vert="horz" lIns="91440" tIns="45720" rIns="91440" bIns="45720" rtlCol="0"/>
          <a:lstStyle/>
          <a:p>
            <a:pPr lvl="0"/>
            <a:r>
              <a:rPr lang="en-US" dirty="0"/>
              <a:t>Edit Master text styles</a:t>
            </a:r>
          </a:p>
          <a:p>
            <a:pPr lvl="1"/>
            <a:r>
              <a:rPr lang="en-US" dirty="0"/>
              <a:t>First level</a:t>
            </a:r>
          </a:p>
          <a:p>
            <a:pPr lvl="2"/>
            <a:r>
              <a:rPr lang="en-US" dirty="0"/>
              <a:t>Second level</a:t>
            </a:r>
          </a:p>
          <a:p>
            <a:pPr lvl="3"/>
            <a:r>
              <a:rPr lang="en-US" dirty="0"/>
              <a:t>Third level</a:t>
            </a:r>
          </a:p>
          <a:p>
            <a:pPr lvl="4"/>
            <a:r>
              <a:rPr lang="en-US" dirty="0"/>
              <a:t>Fourth level</a:t>
            </a:r>
          </a:p>
        </p:txBody>
      </p:sp>
      <p:sp>
        <p:nvSpPr>
          <p:cNvPr id="6" name="Footer Placeholder 5"/>
          <p:cNvSpPr>
            <a:spLocks noGrp="1"/>
          </p:cNvSpPr>
          <p:nvPr>
            <p:ph type="ftr" sz="quarter" idx="4"/>
          </p:nvPr>
        </p:nvSpPr>
        <p:spPr>
          <a:xfrm>
            <a:off x="0" y="8846554"/>
            <a:ext cx="2971800" cy="467310"/>
          </a:xfrm>
          <a:prstGeom prst="rect">
            <a:avLst/>
          </a:prstGeom>
        </p:spPr>
        <p:txBody>
          <a:bodyPr vert="horz" lIns="91440" tIns="45720" rIns="91440" bIns="45720" rtlCol="0" anchor="b"/>
          <a:lstStyle>
            <a:lvl1pPr algn="l">
              <a:defRPr sz="1000"/>
            </a:lvl1pPr>
          </a:lstStyle>
          <a:p>
            <a:endParaRPr lang="en-US"/>
          </a:p>
        </p:txBody>
      </p:sp>
      <p:sp>
        <p:nvSpPr>
          <p:cNvPr id="7" name="Slide Number Placeholder 6"/>
          <p:cNvSpPr>
            <a:spLocks noGrp="1"/>
          </p:cNvSpPr>
          <p:nvPr>
            <p:ph type="sldNum" sz="quarter" idx="5"/>
          </p:nvPr>
        </p:nvSpPr>
        <p:spPr>
          <a:xfrm>
            <a:off x="3884613" y="8846554"/>
            <a:ext cx="2971800" cy="467310"/>
          </a:xfrm>
          <a:prstGeom prst="rect">
            <a:avLst/>
          </a:prstGeom>
        </p:spPr>
        <p:txBody>
          <a:bodyPr vert="horz" lIns="91440" tIns="45720" rIns="91440" bIns="45720" rtlCol="0" anchor="b"/>
          <a:lstStyle>
            <a:lvl1pPr algn="r">
              <a:defRPr sz="1000"/>
            </a:lvl1pPr>
          </a:lstStyle>
          <a:p>
            <a:fld id="{CC6F0E50-6D56-402E-9DBC-FDCCEF424404}" type="slidenum">
              <a:rPr lang="en-US" smtClean="0"/>
              <a:pPr/>
              <a:t>‹#›</a:t>
            </a:fld>
            <a:endParaRPr lang="en-US"/>
          </a:p>
        </p:txBody>
      </p:sp>
    </p:spTree>
    <p:extLst>
      <p:ext uri="{BB962C8B-B14F-4D97-AF65-F5344CB8AC3E}">
        <p14:creationId xmlns:p14="http://schemas.microsoft.com/office/powerpoint/2010/main" val="1702754718"/>
      </p:ext>
    </p:extLst>
  </p:cSld>
  <p:clrMap bg1="lt1" tx1="dk1" bg2="lt2" tx2="dk2" accent1="accent1" accent2="accent2" accent3="accent3" accent4="accent4" accent5="accent5" accent6="accent6" hlink="hlink" folHlink="folHlink"/>
  <p:notesStyle>
    <a:lvl1pPr marL="0" algn="l" defTabSz="914400" rtl="0" eaLnBrk="1" latinLnBrk="0" hangingPunct="1">
      <a:defRPr sz="1000" kern="1200">
        <a:solidFill>
          <a:schemeClr val="tx1"/>
        </a:solidFill>
        <a:latin typeface="+mn-lt"/>
        <a:ea typeface="+mn-ea"/>
        <a:cs typeface="+mn-cs"/>
      </a:defRPr>
    </a:lvl1pPr>
    <a:lvl2pPr marL="114300" indent="-114300" algn="l" defTabSz="914400" rtl="0" eaLnBrk="1" latinLnBrk="0" hangingPunct="1">
      <a:buFont typeface="Arial" panose="020B0604020202020204" pitchFamily="34" charset="0"/>
      <a:buChar char="•"/>
      <a:defRPr sz="1000" kern="1200">
        <a:solidFill>
          <a:schemeClr val="tx1"/>
        </a:solidFill>
        <a:latin typeface="+mn-lt"/>
        <a:ea typeface="+mn-ea"/>
        <a:cs typeface="+mn-cs"/>
      </a:defRPr>
    </a:lvl2pPr>
    <a:lvl3pPr marL="342900" indent="-114300" algn="l" defTabSz="914400" rtl="0" eaLnBrk="1" latinLnBrk="0" hangingPunct="1">
      <a:buFont typeface="Arial" panose="020B0604020202020204" pitchFamily="34" charset="0"/>
      <a:buChar char="•"/>
      <a:defRPr sz="1000" kern="1200">
        <a:solidFill>
          <a:schemeClr val="tx1"/>
        </a:solidFill>
        <a:latin typeface="+mn-lt"/>
        <a:ea typeface="+mn-ea"/>
        <a:cs typeface="+mn-cs"/>
      </a:defRPr>
    </a:lvl3pPr>
    <a:lvl4pPr marL="457200" indent="-114300" algn="l" defTabSz="914400" rtl="0" eaLnBrk="1" latinLnBrk="0" hangingPunct="1">
      <a:buFont typeface="Arial" panose="020B0604020202020204" pitchFamily="34" charset="0"/>
      <a:buChar char="•"/>
      <a:defRPr sz="1000" kern="1200">
        <a:solidFill>
          <a:schemeClr val="tx1"/>
        </a:solidFill>
        <a:latin typeface="+mn-lt"/>
        <a:ea typeface="+mn-ea"/>
        <a:cs typeface="+mn-cs"/>
      </a:defRPr>
    </a:lvl4pPr>
    <a:lvl5pPr marL="571500" indent="-114300" algn="l" defTabSz="914400" rtl="0" eaLnBrk="1" latinLnBrk="0" hangingPunct="1">
      <a:buFont typeface="Arial" panose="020B0604020202020204" pitchFamily="34" charset="0"/>
      <a:buChar char="•"/>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abcnews.go.com/Politics/wireStory/trump-tout-apprenticeships-fill-jobs-gap-48000673"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hyperlink" Target="http://fortune.com/2017/06/18/donald-trump-apprenticeships-programs-executive-order-millennials-news/" TargetMode="External"/><Relationship Id="rId4" Type="http://schemas.openxmlformats.org/officeDocument/2006/relationships/hyperlink" Target="http://fortune.com/2017/06/15/donald-trump-executive-order-apprenticeship-programs/"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youtu.be/9hy_rYG0dQk"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6F0E50-6D56-402E-9DBC-FDCCEF424404}" type="slidenum">
              <a:rPr lang="en-US" smtClean="0"/>
              <a:pPr/>
              <a:t>1</a:t>
            </a:fld>
            <a:endParaRPr lang="en-US"/>
          </a:p>
        </p:txBody>
      </p:sp>
    </p:spTree>
    <p:extLst>
      <p:ext uri="{BB962C8B-B14F-4D97-AF65-F5344CB8AC3E}">
        <p14:creationId xmlns:p14="http://schemas.microsoft.com/office/powerpoint/2010/main" val="3437764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i="0" kern="1200" dirty="0">
                <a:solidFill>
                  <a:schemeClr val="tx1"/>
                </a:solidFill>
                <a:effectLst/>
                <a:latin typeface="+mn-lt"/>
                <a:ea typeface="+mn-ea"/>
                <a:cs typeface="+mn-cs"/>
              </a:rPr>
              <a:t>We are seeing youth apprenticeship and youth employment models growing tremendously all across the U.S.  Why?  Because it is a response to the skills gap.</a:t>
            </a:r>
            <a:endParaRPr lang="en-US" sz="10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C6F0E50-6D56-402E-9DBC-FDCCEF424404}" type="slidenum">
              <a:rPr lang="en-US" smtClean="0"/>
              <a:pPr/>
              <a:t>2</a:t>
            </a:fld>
            <a:endParaRPr lang="en-US"/>
          </a:p>
        </p:txBody>
      </p:sp>
    </p:spTree>
    <p:extLst>
      <p:ext uri="{BB962C8B-B14F-4D97-AF65-F5344CB8AC3E}">
        <p14:creationId xmlns:p14="http://schemas.microsoft.com/office/powerpoint/2010/main" val="3063448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This was a </a:t>
            </a:r>
            <a:r>
              <a:rPr lang="en-US" dirty="0" err="1">
                <a:latin typeface="Arial" panose="020B0604020202020204" pitchFamily="34" charset="0"/>
                <a:cs typeface="Arial" panose="020B0604020202020204" pitchFamily="34" charset="0"/>
              </a:rPr>
              <a:t>powerpoint</a:t>
            </a:r>
            <a:r>
              <a:rPr lang="en-US" dirty="0">
                <a:latin typeface="Arial" panose="020B0604020202020204" pitchFamily="34" charset="0"/>
                <a:cs typeface="Arial" panose="020B0604020202020204" pitchFamily="34" charset="0"/>
              </a:rPr>
              <a:t> presentation delivered by American Staffing Association via </a:t>
            </a:r>
            <a:r>
              <a:rPr lang="en-US" dirty="0" err="1">
                <a:latin typeface="Arial" panose="020B0604020202020204" pitchFamily="34" charset="0"/>
                <a:cs typeface="Arial" panose="020B0604020202020204" pitchFamily="34" charset="0"/>
              </a:rPr>
              <a:t>webex</a:t>
            </a:r>
            <a:r>
              <a:rPr lang="en-US" dirty="0">
                <a:latin typeface="Arial" panose="020B0604020202020204" pitchFamily="34" charset="0"/>
                <a:cs typeface="Arial" panose="020B0604020202020204" pitchFamily="34" charset="0"/>
              </a:rPr>
              <a:t> October, 2017</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As the economy rebounds from the Great Recession, a unique challenge has arisen. Businesses are struggling to find employees with what they perceive to be the necessary experience, skills, and training to fill open positions. Many believe this is one of the main reasons that the U.S. economy has not reached its full potential.</a:t>
            </a:r>
          </a:p>
          <a:p>
            <a:endParaRPr lang="en-US" dirty="0">
              <a:latin typeface="Arial" panose="020B0604020202020204" pitchFamily="34" charset="0"/>
              <a:cs typeface="Arial" panose="020B0604020202020204" pitchFamily="34" charset="0"/>
            </a:endParaRPr>
          </a:p>
          <a:p>
            <a:pPr defTabSz="934931">
              <a:defRPr/>
            </a:pPr>
            <a:r>
              <a:rPr lang="en-US" dirty="0">
                <a:latin typeface="Arial" panose="020B0604020202020204" pitchFamily="34" charset="0"/>
                <a:cs typeface="Arial" panose="020B0604020202020204" pitchFamily="34" charset="0"/>
              </a:rPr>
              <a:t>The issue becomes even more complex when considering the fact that a number of job seekers are not prepared to fill many of the higher-skilled jobs currently open.</a:t>
            </a:r>
          </a:p>
          <a:p>
            <a:pPr defTabSz="934931">
              <a:defRPr/>
            </a:pPr>
            <a:endParaRPr lang="en-US" dirty="0">
              <a:latin typeface="Arial" panose="020B0604020202020204" pitchFamily="34" charset="0"/>
              <a:cs typeface="Arial" panose="020B0604020202020204" pitchFamily="34" charset="0"/>
            </a:endParaRPr>
          </a:p>
          <a:p>
            <a:pPr defTabSz="934931">
              <a:defRPr/>
            </a:pPr>
            <a:r>
              <a:rPr lang="en-US" dirty="0">
                <a:latin typeface="Arial" panose="020B0604020202020204" pitchFamily="34" charset="0"/>
                <a:cs typeface="Arial" panose="020B0604020202020204" pitchFamily="34" charset="0"/>
              </a:rPr>
              <a:t>If it hasn’t already, the skills gap could, and is quite likely to, negatively impact your business and the local economy.</a:t>
            </a:r>
          </a:p>
          <a:p>
            <a:pPr defTabSz="934931">
              <a:defRPr/>
            </a:pPr>
            <a:endParaRPr lang="en-US" dirty="0">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The skills gap will widen as the economy strengthens and unemployment continues to fall.</a:t>
            </a:r>
          </a:p>
          <a:p>
            <a:endParaRPr lang="en-US" sz="1000" dirty="0">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Today, 7.1 million people are actively looking for work, while 6.2 million jobs are going unfilled.</a:t>
            </a:r>
          </a:p>
          <a:p>
            <a:endParaRPr lang="en-US" sz="1000" dirty="0">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Only six out of 10 working-age individuals are currently employed or even seeking a job. </a:t>
            </a:r>
          </a:p>
          <a:p>
            <a:pPr defTabSz="952694">
              <a:defRPr/>
            </a:pPr>
            <a:r>
              <a:rPr lang="en-US" sz="1000" i="1" dirty="0">
                <a:latin typeface="Arial" panose="020B0604020202020204" pitchFamily="34" charset="0"/>
                <a:cs typeface="Arial" panose="020B0604020202020204" pitchFamily="34" charset="0"/>
              </a:rPr>
              <a:t>[Updated 09/12/2017]</a:t>
            </a:r>
            <a:endParaRPr lang="en-US" dirty="0">
              <a:latin typeface="Arial" panose="020B0604020202020204" pitchFamily="34" charset="0"/>
              <a:cs typeface="Arial" panose="020B0604020202020204" pitchFamily="34" charset="0"/>
            </a:endParaRP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CC6F0E50-6D56-402E-9DBC-FDCCEF424404}" type="slidenum">
              <a:rPr lang="en-US" smtClean="0"/>
              <a:pPr/>
              <a:t>3</a:t>
            </a:fld>
            <a:endParaRPr lang="en-US"/>
          </a:p>
        </p:txBody>
      </p:sp>
    </p:spTree>
    <p:extLst>
      <p:ext uri="{BB962C8B-B14F-4D97-AF65-F5344CB8AC3E}">
        <p14:creationId xmlns:p14="http://schemas.microsoft.com/office/powerpoint/2010/main" val="2454778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4931">
              <a:defRPr/>
            </a:pPr>
            <a:r>
              <a:rPr lang="en-US" b="1" dirty="0">
                <a:latin typeface="Arial" panose="020B0604020202020204" pitchFamily="34" charset="0"/>
                <a:cs typeface="Arial" panose="020B0604020202020204" pitchFamily="34" charset="0"/>
              </a:rPr>
              <a:t>This is a very interesting graph.  In 2015 there was a switch… and now we see more job openings than hires being made.</a:t>
            </a:r>
          </a:p>
          <a:p>
            <a:pPr defTabSz="934931">
              <a:defRPr/>
            </a:pPr>
            <a:endParaRPr lang="en-US" dirty="0">
              <a:latin typeface="Arial" panose="020B0604020202020204" pitchFamily="34" charset="0"/>
              <a:cs typeface="Arial" panose="020B0604020202020204" pitchFamily="34" charset="0"/>
            </a:endParaRPr>
          </a:p>
          <a:p>
            <a:pPr defTabSz="934931">
              <a:defRPr/>
            </a:pPr>
            <a:endParaRPr lang="en-US" dirty="0">
              <a:latin typeface="Arial" panose="020B0604020202020204" pitchFamily="34" charset="0"/>
              <a:cs typeface="Arial" panose="020B0604020202020204" pitchFamily="34" charset="0"/>
            </a:endParaRPr>
          </a:p>
          <a:p>
            <a:pPr defTabSz="934931">
              <a:defRPr/>
            </a:pPr>
            <a:r>
              <a:rPr lang="en-US" dirty="0">
                <a:latin typeface="Arial" panose="020B0604020202020204" pitchFamily="34" charset="0"/>
                <a:cs typeface="Arial" panose="020B0604020202020204" pitchFamily="34" charset="0"/>
              </a:rPr>
              <a:t>Job openings are considered a lagging indicator of the economy given that businesses usually wait on reassurances of economic wellbeing before they choose to hire. Hires, on the other hand, are an indicator of the robustness of the labor force. U.S. Bureau of Labor Statistics started calculating these two metrics in December 2000. Historically, the two data series moved in the same direction, although hires outpaced openings.</a:t>
            </a:r>
          </a:p>
          <a:p>
            <a:pPr defTabSz="934931">
              <a:defRPr/>
            </a:pPr>
            <a:endParaRPr lang="en-US" dirty="0">
              <a:latin typeface="Arial" panose="020B0604020202020204" pitchFamily="34" charset="0"/>
              <a:cs typeface="Arial" panose="020B0604020202020204" pitchFamily="34" charset="0"/>
            </a:endParaRPr>
          </a:p>
          <a:p>
            <a:pPr defTabSz="934931">
              <a:defRPr/>
            </a:pPr>
            <a:r>
              <a:rPr lang="en-US" dirty="0">
                <a:latin typeface="Arial" panose="020B0604020202020204" pitchFamily="34" charset="0"/>
                <a:cs typeface="Arial" panose="020B0604020202020204" pitchFamily="34" charset="0"/>
              </a:rPr>
              <a:t>The diversion from the trend began in early 2015 as the two measures stopped moving in the same direction and the number of job openings started to exceed the number of hires. Since January 2015, employers have added more jobs than they have added hires in the 29 of the last 31 months. The fact that there are more unfilled jobs than there are hires speaks to a large and growing need for qualified talent in the U.S.</a:t>
            </a:r>
          </a:p>
          <a:p>
            <a:pPr defTabSz="934931">
              <a:defRPr/>
            </a:pPr>
            <a:endParaRPr lang="en-US" dirty="0">
              <a:latin typeface="Arial" panose="020B0604020202020204" pitchFamily="34" charset="0"/>
              <a:cs typeface="Arial" panose="020B0604020202020204" pitchFamily="34" charset="0"/>
            </a:endParaRPr>
          </a:p>
          <a:p>
            <a:pPr defTabSz="934931">
              <a:defRPr/>
            </a:pPr>
            <a:r>
              <a:rPr lang="en-US" dirty="0">
                <a:latin typeface="Arial" panose="020B0604020202020204" pitchFamily="34" charset="0"/>
                <a:cs typeface="Arial" panose="020B0604020202020204" pitchFamily="34" charset="0"/>
              </a:rPr>
              <a:t>In July 2017, the number of job openings totaled 6.2 million—the highest number since the inception of the metric—while hires amounted to 5.5 million.</a:t>
            </a:r>
            <a:r>
              <a:rPr lang="en-US" b="1" i="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The last two years have recorded the greatest number of job openings since reporting of the metric began in 2000.</a:t>
            </a:r>
          </a:p>
          <a:p>
            <a:pPr defTabSz="934931">
              <a:defRPr/>
            </a:pPr>
            <a:endParaRPr lang="en-US" dirty="0">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Difficulties in filling positions due to the skills gap have kept jobs open anywhere from 10 to 56 working days depending on the industry. </a:t>
            </a:r>
          </a:p>
          <a:p>
            <a:endParaRPr lang="en-US" sz="1000" dirty="0">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As of June 2017, the average U.S. job across all industries took 30 working days to fill, equivalent to the 2016 average. </a:t>
            </a:r>
          </a:p>
          <a:p>
            <a:endParaRPr lang="en-US" sz="1000" dirty="0">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latin typeface="Arial" panose="020B0604020202020204" pitchFamily="34" charset="0"/>
                <a:cs typeface="Arial" panose="020B0604020202020204" pitchFamily="34" charset="0"/>
              </a:rPr>
              <a:t>The United States tops the world’s 12 major economies in the number of jobs still open after 60 days, as a combination of low wages and a lack of skilled workers have left many jobs unfilled (</a:t>
            </a:r>
            <a:r>
              <a:rPr lang="en-US" sz="1000" i="1" dirty="0">
                <a:latin typeface="Arial" panose="020B0604020202020204" pitchFamily="34" charset="0"/>
                <a:cs typeface="Arial" panose="020B0604020202020204" pitchFamily="34" charset="0"/>
              </a:rPr>
              <a:t>Indeed Hiring Lab, 2016</a:t>
            </a:r>
            <a:r>
              <a:rPr lang="en-US" sz="1000" dirty="0">
                <a:latin typeface="Arial" panose="020B0604020202020204" pitchFamily="34" charset="0"/>
                <a:cs typeface="Arial" panose="020B0604020202020204" pitchFamily="34" charset="0"/>
              </a:rPr>
              <a:t>).</a:t>
            </a:r>
          </a:p>
          <a:p>
            <a:endParaRPr lang="en-US" sz="1000" dirty="0">
              <a:latin typeface="Arial" panose="020B0604020202020204" pitchFamily="34" charset="0"/>
              <a:cs typeface="Arial" panose="020B0604020202020204" pitchFamily="34" charset="0"/>
            </a:endParaRPr>
          </a:p>
          <a:p>
            <a:pPr defTabSz="934931">
              <a:defRPr/>
            </a:pPr>
            <a:endParaRPr lang="en-US" dirty="0">
              <a:latin typeface="Arial" panose="020B0604020202020204" pitchFamily="34" charset="0"/>
              <a:cs typeface="Arial" panose="020B0604020202020204" pitchFamily="34" charset="0"/>
            </a:endParaRPr>
          </a:p>
          <a:p>
            <a:pPr defTabSz="934931"/>
            <a:endParaRPr lang="en-US" dirty="0">
              <a:latin typeface="Arial" panose="020B0604020202020204" pitchFamily="34" charset="0"/>
              <a:cs typeface="Arial" panose="020B0604020202020204" pitchFamily="34" charset="0"/>
            </a:endParaRPr>
          </a:p>
          <a:p>
            <a:pPr defTabSz="917509">
              <a:defRPr/>
            </a:pPr>
            <a:r>
              <a:rPr lang="en-US" i="1" dirty="0">
                <a:latin typeface="Arial" panose="020B0604020202020204" pitchFamily="34" charset="0"/>
                <a:cs typeface="Arial" panose="020B0604020202020204" pitchFamily="34" charset="0"/>
              </a:rPr>
              <a:t>[Updated 09/12/2017]</a:t>
            </a:r>
          </a:p>
          <a:p>
            <a:pPr defTabSz="917509">
              <a:defRPr/>
            </a:pPr>
            <a:endParaRPr lang="en-US" dirty="0">
              <a:latin typeface="Arial" panose="020B0604020202020204" pitchFamily="34" charset="0"/>
              <a:cs typeface="Arial" panose="020B0604020202020204" pitchFamily="34" charset="0"/>
            </a:endParaRPr>
          </a:p>
          <a:p>
            <a:r>
              <a:rPr lang="en-US" i="1" dirty="0">
                <a:latin typeface="Arial" panose="020B0604020202020204" pitchFamily="34" charset="0"/>
                <a:cs typeface="Arial" panose="020B0604020202020204" pitchFamily="34" charset="0"/>
              </a:rPr>
              <a:t>Job Openings: Total Nonfarm. Source: US. Bureau of Labor Statistics. Release: Job Openings and Labor Turnover (JOLTS)</a:t>
            </a:r>
          </a:p>
        </p:txBody>
      </p:sp>
      <p:sp>
        <p:nvSpPr>
          <p:cNvPr id="4" name="Slide Number Placeholder 3"/>
          <p:cNvSpPr>
            <a:spLocks noGrp="1"/>
          </p:cNvSpPr>
          <p:nvPr>
            <p:ph type="sldNum" sz="quarter" idx="10"/>
          </p:nvPr>
        </p:nvSpPr>
        <p:spPr/>
        <p:txBody>
          <a:bodyPr/>
          <a:lstStyle/>
          <a:p>
            <a:fld id="{CC6F0E50-6D56-402E-9DBC-FDCCEF424404}" type="slidenum">
              <a:rPr lang="en-US" smtClean="0"/>
              <a:pPr/>
              <a:t>4</a:t>
            </a:fld>
            <a:endParaRPr lang="en-US"/>
          </a:p>
        </p:txBody>
      </p:sp>
    </p:spTree>
    <p:extLst>
      <p:ext uri="{BB962C8B-B14F-4D97-AF65-F5344CB8AC3E}">
        <p14:creationId xmlns:p14="http://schemas.microsoft.com/office/powerpoint/2010/main" val="37727148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latin typeface="Arial" panose="020B0604020202020204" pitchFamily="34" charset="0"/>
                <a:cs typeface="Arial" panose="020B0604020202020204" pitchFamily="34" charset="0"/>
              </a:rPr>
              <a:t>This is what the American Staffing Association says has caused the skills gap.</a:t>
            </a:r>
          </a:p>
          <a:p>
            <a:endParaRPr lang="en-US" sz="1000" dirty="0">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___</a:t>
            </a:r>
          </a:p>
          <a:p>
            <a:endParaRPr lang="en-US" sz="1000" dirty="0">
              <a:latin typeface="Arial" panose="020B0604020202020204" pitchFamily="34" charset="0"/>
              <a:cs typeface="Arial" panose="020B0604020202020204" pitchFamily="34" charset="0"/>
            </a:endParaRPr>
          </a:p>
          <a:p>
            <a:endParaRPr lang="en-US" sz="1000" dirty="0">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What is driving the widening of the skills gap in this country?</a:t>
            </a:r>
          </a:p>
          <a:p>
            <a:endParaRPr lang="en-US" sz="1000" dirty="0">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Many employers perceive a significant gap in the skills they need at their organizations and the skills job seekers possess, leaving positions open, awaiting qualified candidates.</a:t>
            </a:r>
          </a:p>
          <a:p>
            <a:endParaRPr lang="en-US" sz="1000" dirty="0">
              <a:latin typeface="Arial" panose="020B0604020202020204" pitchFamily="34" charset="0"/>
              <a:cs typeface="Arial" panose="020B0604020202020204" pitchFamily="34" charset="0"/>
            </a:endParaRPr>
          </a:p>
          <a:p>
            <a:pPr defTabSz="917498"/>
            <a:r>
              <a:rPr lang="en-US" sz="1000" dirty="0">
                <a:latin typeface="Arial" panose="020B0604020202020204" pitchFamily="34" charset="0"/>
                <a:cs typeface="Arial" panose="020B0604020202020204" pitchFamily="34" charset="0"/>
              </a:rPr>
              <a:t>Wages in many industries have stagnated, and many employers have not been willing to offer more competitive salaries to attract the specialized talent they need.</a:t>
            </a:r>
          </a:p>
          <a:p>
            <a:endParaRPr lang="en-US" sz="1000" dirty="0">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As new technologies have emerged and been adopted in the workplace, the skills of job seekers have not kept up. Most of these skills are also harder for employers to measure and manage.</a:t>
            </a:r>
          </a:p>
          <a:p>
            <a:endParaRPr lang="en-US" sz="1000" dirty="0">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Employers also often have unrealistic expectations of the skills that job applicants should bring to the table, often not considering the cost benefit of hiring a candidate otherwise qualified and providing necessary training for specialized skills. On the other hand, students entering the workforce may not have the necessary skills needed to succeed in a competitive job environment.</a:t>
            </a:r>
          </a:p>
          <a:p>
            <a:endParaRPr lang="en-US" sz="1000" dirty="0">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To build a workforce that meets the needs of 21</a:t>
            </a:r>
            <a:r>
              <a:rPr lang="en-US" sz="1000" baseline="30000" dirty="0">
                <a:latin typeface="Arial" panose="020B0604020202020204" pitchFamily="34" charset="0"/>
                <a:cs typeface="Arial" panose="020B0604020202020204" pitchFamily="34" charset="0"/>
              </a:rPr>
              <a:t>st</a:t>
            </a:r>
            <a:r>
              <a:rPr lang="en-US" sz="1000" dirty="0">
                <a:latin typeface="Arial" panose="020B0604020202020204" pitchFamily="34" charset="0"/>
                <a:cs typeface="Arial" panose="020B0604020202020204" pitchFamily="34" charset="0"/>
              </a:rPr>
              <a:t> century jobs, much more must be done to educate and train our youth and adult workforce to fill the voids in specific occupations. </a:t>
            </a:r>
          </a:p>
          <a:p>
            <a:pPr defTabSz="917498">
              <a:defRPr/>
            </a:pPr>
            <a:endParaRPr lang="en-US" sz="1000" dirty="0">
              <a:latin typeface="Arial" panose="020B0604020202020204" pitchFamily="34" charset="0"/>
              <a:cs typeface="Arial" panose="020B0604020202020204" pitchFamily="34" charset="0"/>
            </a:endParaRPr>
          </a:p>
          <a:p>
            <a:pPr defTabSz="917498">
              <a:defRPr/>
            </a:pPr>
            <a:r>
              <a:rPr lang="en-US" sz="1000" i="1" dirty="0">
                <a:latin typeface="Arial" panose="020B0604020202020204" pitchFamily="34" charset="0"/>
                <a:cs typeface="Arial" panose="020B0604020202020204" pitchFamily="34" charset="0"/>
              </a:rPr>
              <a:t>[Updated 1/12/2017]</a:t>
            </a:r>
          </a:p>
          <a:p>
            <a:endParaRPr lang="en-US" dirty="0"/>
          </a:p>
        </p:txBody>
      </p:sp>
      <p:sp>
        <p:nvSpPr>
          <p:cNvPr id="4" name="Slide Number Placeholder 3"/>
          <p:cNvSpPr>
            <a:spLocks noGrp="1"/>
          </p:cNvSpPr>
          <p:nvPr>
            <p:ph type="sldNum" sz="quarter" idx="10"/>
          </p:nvPr>
        </p:nvSpPr>
        <p:spPr/>
        <p:txBody>
          <a:bodyPr/>
          <a:lstStyle/>
          <a:p>
            <a:fld id="{CC6F0E50-6D56-402E-9DBC-FDCCEF424404}" type="slidenum">
              <a:rPr lang="en-US" smtClean="0"/>
              <a:pPr/>
              <a:t>5</a:t>
            </a:fld>
            <a:endParaRPr lang="en-US"/>
          </a:p>
        </p:txBody>
      </p:sp>
    </p:spTree>
    <p:extLst>
      <p:ext uri="{BB962C8B-B14F-4D97-AF65-F5344CB8AC3E}">
        <p14:creationId xmlns:p14="http://schemas.microsoft.com/office/powerpoint/2010/main" val="2088428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At Adecco we recognize some other drivers.  </a:t>
            </a:r>
          </a:p>
          <a:p>
            <a:r>
              <a:rPr lang="en-US" b="1" dirty="0"/>
              <a:t>Youth unemployment rate is more than double the national unemployment rate.  Research shows us that those who got jobs in their youth are exponentially more likely to gain upward mobility by an average of 2 levels.</a:t>
            </a:r>
          </a:p>
          <a:p>
            <a:r>
              <a:rPr lang="en-US" b="1" dirty="0"/>
              <a:t>10,000 baby boomers retiring each day</a:t>
            </a:r>
          </a:p>
          <a:p>
            <a:endParaRPr lang="en-US" b="1" dirty="0"/>
          </a:p>
          <a:p>
            <a:r>
              <a:rPr lang="en-US" b="1" dirty="0"/>
              <a:t>EDUCATION:</a:t>
            </a:r>
          </a:p>
          <a:p>
            <a:r>
              <a:rPr lang="en-US" b="1" dirty="0"/>
              <a:t>19% of students don’t graduate high school.</a:t>
            </a:r>
          </a:p>
          <a:p>
            <a:r>
              <a:rPr lang="en-US" b="1" dirty="0"/>
              <a:t>College Degrees aren’t the answer… </a:t>
            </a:r>
          </a:p>
          <a:p>
            <a:r>
              <a:rPr lang="en-US" b="1" baseline="0" dirty="0"/>
              <a:t>40% who go to college don’t finish.</a:t>
            </a:r>
          </a:p>
          <a:p>
            <a:r>
              <a:rPr lang="en-US" b="1" baseline="0" dirty="0"/>
              <a:t>50% of college grads say they wish they had gotten a different major</a:t>
            </a:r>
          </a:p>
          <a:p>
            <a:r>
              <a:rPr lang="en-US" b="1" baseline="0" dirty="0"/>
              <a:t>Even fewer say college prepared them for a career</a:t>
            </a:r>
          </a:p>
          <a:p>
            <a:r>
              <a:rPr lang="en-US" b="1" baseline="0" dirty="0"/>
              <a:t>Employers say that a College Degree is a means of “signaling” that someone is capable of learning.  But they still need a lot of training. </a:t>
            </a:r>
          </a:p>
          <a:p>
            <a:r>
              <a:rPr lang="en-US" b="1" baseline="0" dirty="0"/>
              <a:t>Defaults on college loans… so they can’t find a job with high enough wages to pay off their student loans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National Student</a:t>
            </a:r>
            <a:r>
              <a:rPr lang="en-US" b="1" baseline="0" dirty="0"/>
              <a:t> Loan Debt = $1.4 trillion.  This is a looming crisis.</a:t>
            </a:r>
          </a:p>
          <a:p>
            <a:endParaRPr lang="en-US" b="1" baseline="0" dirty="0"/>
          </a:p>
          <a:p>
            <a:r>
              <a:rPr lang="en-US" b="1" baseline="0" dirty="0"/>
              <a:t>Lack of exposure and the negative perception of in-demand skilled trades</a:t>
            </a:r>
          </a:p>
          <a:p>
            <a:endParaRPr lang="en-US" b="1" baseline="0" dirty="0"/>
          </a:p>
          <a:p>
            <a:r>
              <a:rPr lang="en-US" b="1" baseline="0" dirty="0"/>
              <a:t>WORK READINESS:</a:t>
            </a:r>
          </a:p>
          <a:p>
            <a:r>
              <a:rPr lang="en-US" b="1" baseline="0" dirty="0"/>
              <a:t>Employers say that a “lack of experience” is the main barrier to hiring people. It’s not education.  This is because employers inherently understand the definition of a skill.  Someone has a skill when they perform a task or job successfully over time.  It is the practice or application of knowledge that is needed. </a:t>
            </a:r>
          </a:p>
          <a:p>
            <a:endParaRPr lang="en-US" b="1" baseline="0" dirty="0"/>
          </a:p>
          <a:p>
            <a:r>
              <a:rPr lang="en-US" b="1" baseline="0" dirty="0"/>
              <a:t>The second barrier are “essential skills” and even these need to be practiced.  </a:t>
            </a:r>
          </a:p>
          <a:p>
            <a:r>
              <a:rPr lang="en-US" b="1" baseline="0" dirty="0"/>
              <a:t>Third is a “lack of education” but employers are requesting professional certifications more and more.</a:t>
            </a:r>
          </a:p>
          <a:p>
            <a:endParaRPr lang="en-US" b="1" baseline="0" dirty="0"/>
          </a:p>
          <a:p>
            <a:endParaRPr lang="en-US" b="1" baseline="0" dirty="0"/>
          </a:p>
          <a:p>
            <a:r>
              <a:rPr lang="en-US" b="1" baseline="0" dirty="0"/>
              <a:t>This last part is interesting.  Our research has lead us to understand how people have gotten into a skilled job or trade.  Someone who is an Electrician right now likely got there through 1 of these 3 ways.</a:t>
            </a:r>
          </a:p>
          <a:p>
            <a:r>
              <a:rPr lang="en-US" b="1" baseline="0" dirty="0"/>
              <a:t>Family Support – follow your family footsteps</a:t>
            </a:r>
          </a:p>
          <a:p>
            <a:r>
              <a:rPr lang="en-US" b="1" baseline="0" dirty="0"/>
              <a:t>Mentorship – someone you know from the YMCA or your church got you into that job</a:t>
            </a:r>
          </a:p>
          <a:p>
            <a:r>
              <a:rPr lang="en-US" b="1" baseline="0" dirty="0"/>
              <a:t>Apprenticeship – because the fabric of the first 2 are deteriorating in our society then companies can no longer rely on them like decades past.  Apprenticeship or work-based learning is alive and growing.</a:t>
            </a:r>
            <a:endParaRPr lang="en-US" b="1" dirty="0"/>
          </a:p>
          <a:p>
            <a:endParaRPr lang="en-US" b="1" dirty="0"/>
          </a:p>
          <a:p>
            <a:endParaRPr lang="en-US" b="1" dirty="0"/>
          </a:p>
        </p:txBody>
      </p:sp>
      <p:sp>
        <p:nvSpPr>
          <p:cNvPr id="4" name="Slide Number Placeholder 3"/>
          <p:cNvSpPr>
            <a:spLocks noGrp="1"/>
          </p:cNvSpPr>
          <p:nvPr>
            <p:ph type="sldNum" sz="quarter" idx="10"/>
          </p:nvPr>
        </p:nvSpPr>
        <p:spPr/>
        <p:txBody>
          <a:bodyPr/>
          <a:lstStyle/>
          <a:p>
            <a:fld id="{CC6F0E50-6D56-402E-9DBC-FDCCEF424404}" type="slidenum">
              <a:rPr lang="en-US" smtClean="0"/>
              <a:pPr/>
              <a:t>6</a:t>
            </a:fld>
            <a:endParaRPr lang="en-US"/>
          </a:p>
        </p:txBody>
      </p:sp>
    </p:spTree>
    <p:extLst>
      <p:ext uri="{BB962C8B-B14F-4D97-AF65-F5344CB8AC3E}">
        <p14:creationId xmlns:p14="http://schemas.microsoft.com/office/powerpoint/2010/main" val="9352428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900" b="1" dirty="0"/>
          </a:p>
          <a:p>
            <a:r>
              <a:rPr lang="en-US" sz="900" b="1" dirty="0"/>
              <a:t>But, who would you offer Apprenticeship to?  Who would you attract into Work-Based Learning?</a:t>
            </a:r>
          </a:p>
          <a:p>
            <a:r>
              <a:rPr lang="en-US" sz="900" b="1" dirty="0"/>
              <a:t>Here are the recommendations according to conventional wisdom and recruitment trends:</a:t>
            </a:r>
          </a:p>
          <a:p>
            <a:r>
              <a:rPr lang="en-US" sz="900" b="1" dirty="0"/>
              <a:t>– Expand your sources to almost anyone</a:t>
            </a:r>
          </a:p>
          <a:p>
            <a:r>
              <a:rPr lang="en-US" sz="900" b="1" dirty="0"/>
              <a:t>– Water down your job descriptions so you don’t scare people away</a:t>
            </a:r>
          </a:p>
          <a:p>
            <a:r>
              <a:rPr lang="en-US" sz="900" b="1" dirty="0"/>
              <a:t>– Develop a training program that can take anyone and train them into who you they could be</a:t>
            </a:r>
          </a:p>
          <a:p>
            <a:r>
              <a:rPr lang="en-US" sz="900" b="1" dirty="0"/>
              <a:t>– Pay more money to attract away from your competitors</a:t>
            </a:r>
          </a:p>
          <a:p>
            <a:endParaRPr lang="en-US" sz="900" b="1" dirty="0"/>
          </a:p>
          <a:p>
            <a:r>
              <a:rPr lang="en-US" sz="900" b="1" dirty="0"/>
              <a:t>These could be great tactics! And the skills gaps is forcing us to do this. </a:t>
            </a:r>
          </a:p>
          <a:p>
            <a:endParaRPr lang="en-US" sz="900" b="1" dirty="0"/>
          </a:p>
          <a:p>
            <a:r>
              <a:rPr lang="en-US" sz="900" b="1" dirty="0"/>
              <a:t>There is a company in Pikeville, KY in coal country that is transforming old Coal Workers into Software Coders.  It is an amazing endeavor… but without a really strong and transformational training plan that is impossible for many companies.</a:t>
            </a:r>
          </a:p>
        </p:txBody>
      </p:sp>
      <p:sp>
        <p:nvSpPr>
          <p:cNvPr id="4" name="Slide Number Placeholder 3"/>
          <p:cNvSpPr>
            <a:spLocks noGrp="1"/>
          </p:cNvSpPr>
          <p:nvPr>
            <p:ph type="sldNum" sz="quarter" idx="10"/>
          </p:nvPr>
        </p:nvSpPr>
        <p:spPr/>
        <p:txBody>
          <a:bodyPr/>
          <a:lstStyle/>
          <a:p>
            <a:fld id="{CC6F0E50-6D56-402E-9DBC-FDCCEF424404}" type="slidenum">
              <a:rPr lang="en-US" smtClean="0"/>
              <a:pPr/>
              <a:t>7</a:t>
            </a:fld>
            <a:endParaRPr lang="en-US"/>
          </a:p>
        </p:txBody>
      </p:sp>
    </p:spTree>
    <p:extLst>
      <p:ext uri="{BB962C8B-B14F-4D97-AF65-F5344CB8AC3E}">
        <p14:creationId xmlns:p14="http://schemas.microsoft.com/office/powerpoint/2010/main" val="1543476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This is why we see a desperate need for Work-Based Learning.</a:t>
            </a:r>
          </a:p>
        </p:txBody>
      </p:sp>
      <p:sp>
        <p:nvSpPr>
          <p:cNvPr id="4" name="Slide Number Placeholder 3"/>
          <p:cNvSpPr>
            <a:spLocks noGrp="1"/>
          </p:cNvSpPr>
          <p:nvPr>
            <p:ph type="sldNum" sz="quarter" idx="10"/>
          </p:nvPr>
        </p:nvSpPr>
        <p:spPr/>
        <p:txBody>
          <a:bodyPr/>
          <a:lstStyle/>
          <a:p>
            <a:fld id="{CC6F0E50-6D56-402E-9DBC-FDCCEF424404}" type="slidenum">
              <a:rPr lang="en-US" smtClean="0"/>
              <a:pPr/>
              <a:t>8</a:t>
            </a:fld>
            <a:endParaRPr lang="en-US"/>
          </a:p>
        </p:txBody>
      </p:sp>
    </p:spTree>
    <p:extLst>
      <p:ext uri="{BB962C8B-B14F-4D97-AF65-F5344CB8AC3E}">
        <p14:creationId xmlns:p14="http://schemas.microsoft.com/office/powerpoint/2010/main" val="2875874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000" dirty="0"/>
              <a:t>This is our case study and we continue to update it.  So you don’t have to read all this… just know we are doing the research and involved in the conversation across the nation.</a:t>
            </a:r>
          </a:p>
          <a:p>
            <a:pPr marL="0" indent="0">
              <a:buNone/>
            </a:pPr>
            <a:endParaRPr lang="en-US" sz="1000" dirty="0"/>
          </a:p>
          <a:p>
            <a:pPr marL="0" indent="0">
              <a:buNone/>
            </a:pPr>
            <a:r>
              <a:rPr lang="en-US" sz="1000" dirty="0"/>
              <a:t>___</a:t>
            </a:r>
          </a:p>
          <a:p>
            <a:pPr marL="0" indent="0">
              <a:buNone/>
            </a:pPr>
            <a:endParaRPr lang="en-US" sz="1000" dirty="0"/>
          </a:p>
          <a:p>
            <a:pPr marL="0" indent="0">
              <a:buNone/>
            </a:pPr>
            <a:endParaRPr lang="en-US" sz="1000" dirty="0"/>
          </a:p>
          <a:p>
            <a:pPr marL="0" indent="0">
              <a:buNone/>
            </a:pPr>
            <a:r>
              <a:rPr lang="en-US" sz="1000" dirty="0"/>
              <a:t>Skilled baby boomers are retiring and millennials are not getting the skills they need to advance into these jobs. There are many well-paying jobs that require more than a high school diploma, but less than a four-year college degree.</a:t>
            </a:r>
          </a:p>
          <a:p>
            <a:pPr marL="0" indent="0">
              <a:buNone/>
            </a:pPr>
            <a:r>
              <a:rPr lang="en-US" sz="1000" dirty="0"/>
              <a:t>One of the best ways to meet this potential shortage is through work-based learning programs: paid training programs that combine on-the-job training and classroom instruction.</a:t>
            </a:r>
          </a:p>
          <a:p>
            <a:pPr marL="0" indent="0">
              <a:buNone/>
            </a:pPr>
            <a:r>
              <a:rPr lang="en-US" sz="1000" dirty="0"/>
              <a:t>We have pledged </a:t>
            </a:r>
            <a:r>
              <a:rPr lang="en-US" sz="1000" dirty="0">
                <a:solidFill>
                  <a:srgbClr val="000000"/>
                </a:solidFill>
              </a:rPr>
              <a:t>to facilitate 10,000 work-based learning opportunities by 2020. In order to meet our goal, we’ve encouraged federal, state and local officials to adopt policies and practices that promote work-based learning opportunities. Adecco is working hard to facilitate collaboration with policymakers, business leaders, nonprofits and educators to provide work-based learning solutions to prepare students for the future of work in America.</a:t>
            </a:r>
            <a:endParaRPr lang="en-US" sz="1000" dirty="0"/>
          </a:p>
          <a:p>
            <a:endParaRPr lang="en-US" b="1" dirty="0"/>
          </a:p>
          <a:p>
            <a:endParaRPr lang="en-US" b="1" dirty="0"/>
          </a:p>
          <a:p>
            <a:endParaRPr lang="en-US" b="1" dirty="0"/>
          </a:p>
          <a:p>
            <a:endParaRPr lang="en-US" b="1" dirty="0"/>
          </a:p>
          <a:p>
            <a:endParaRPr lang="en-US" b="1" dirty="0"/>
          </a:p>
          <a:p>
            <a:r>
              <a:rPr lang="en-US" b="1" dirty="0"/>
              <a:t>Speaking Notes: Update on Apprenticeship Initiative in U.S. (from the Wall Street</a:t>
            </a:r>
            <a:r>
              <a:rPr lang="en-US" b="1" baseline="0" dirty="0"/>
              <a:t> Journal article on 6/12/2017)</a:t>
            </a:r>
            <a:endParaRPr lang="en-US" b="1" dirty="0"/>
          </a:p>
          <a:p>
            <a:r>
              <a:rPr lang="en-US" sz="1000" b="0" i="0" kern="1200" dirty="0">
                <a:solidFill>
                  <a:schemeClr val="tx1"/>
                </a:solidFill>
                <a:effectLst/>
                <a:latin typeface="+mn-lt"/>
                <a:ea typeface="+mn-ea"/>
                <a:cs typeface="+mn-cs"/>
              </a:rPr>
              <a:t>In</a:t>
            </a:r>
            <a:r>
              <a:rPr lang="en-US" sz="1000" b="0" i="0" kern="1200" baseline="0" dirty="0">
                <a:solidFill>
                  <a:schemeClr val="tx1"/>
                </a:solidFill>
                <a:effectLst/>
                <a:latin typeface="+mn-lt"/>
                <a:ea typeface="+mn-ea"/>
                <a:cs typeface="+mn-cs"/>
              </a:rPr>
              <a:t> June, d</a:t>
            </a:r>
            <a:r>
              <a:rPr lang="en-US" sz="1000" b="0" i="0" kern="1200" dirty="0">
                <a:solidFill>
                  <a:schemeClr val="tx1"/>
                </a:solidFill>
                <a:effectLst/>
                <a:latin typeface="+mn-lt"/>
                <a:ea typeface="+mn-ea"/>
                <a:cs typeface="+mn-cs"/>
              </a:rPr>
              <a:t>uring “</a:t>
            </a:r>
            <a:r>
              <a:rPr lang="en-US" sz="1000" b="0" i="0" u="none" strike="noStrike" kern="1200" dirty="0">
                <a:solidFill>
                  <a:schemeClr val="tx1"/>
                </a:solidFill>
                <a:effectLst/>
                <a:latin typeface="+mn-lt"/>
                <a:ea typeface="+mn-ea"/>
                <a:cs typeface="+mn-cs"/>
                <a:hlinkClick r:id="rId3"/>
              </a:rPr>
              <a:t>Workforce Development Week</a:t>
            </a:r>
            <a:r>
              <a:rPr lang="en-US" sz="1000" b="0" i="0" kern="1200" dirty="0">
                <a:solidFill>
                  <a:schemeClr val="tx1"/>
                </a:solidFill>
                <a:effectLst/>
                <a:latin typeface="+mn-lt"/>
                <a:ea typeface="+mn-ea"/>
                <a:cs typeface="+mn-cs"/>
              </a:rPr>
              <a:t>“, President Trump signed an executive order to significantly increase the number of U.S. apprenticeships from the current 500,000 by </a:t>
            </a:r>
            <a:r>
              <a:rPr lang="en-US" sz="1000" b="0" i="0" u="none" strike="noStrike" kern="1200" dirty="0">
                <a:solidFill>
                  <a:schemeClr val="tx1"/>
                </a:solidFill>
                <a:effectLst/>
                <a:latin typeface="+mn-lt"/>
                <a:ea typeface="+mn-ea"/>
                <a:cs typeface="+mn-cs"/>
                <a:hlinkClick r:id="rId4"/>
              </a:rPr>
              <a:t>doubling the amount</a:t>
            </a:r>
            <a:r>
              <a:rPr lang="en-US" sz="1000" b="0" i="0" kern="1200" dirty="0">
                <a:solidFill>
                  <a:schemeClr val="tx1"/>
                </a:solidFill>
                <a:effectLst/>
                <a:latin typeface="+mn-lt"/>
                <a:ea typeface="+mn-ea"/>
                <a:cs typeface="+mn-cs"/>
              </a:rPr>
              <a:t> the government spends on apprenticeship programs.</a:t>
            </a:r>
          </a:p>
          <a:p>
            <a:r>
              <a:rPr lang="en-US" sz="1000" b="0" i="0" kern="1200" dirty="0">
                <a:solidFill>
                  <a:schemeClr val="tx1"/>
                </a:solidFill>
                <a:effectLst/>
                <a:latin typeface="+mn-lt"/>
                <a:ea typeface="+mn-ea"/>
                <a:cs typeface="+mn-cs"/>
              </a:rPr>
              <a:t>Apprenticeship programs are most successful when they’re designed by employers around their own needs. For that reason, employers will play a </a:t>
            </a:r>
            <a:r>
              <a:rPr lang="en-US" sz="1000" b="0" i="0" u="none" strike="noStrike" kern="1200" dirty="0">
                <a:solidFill>
                  <a:schemeClr val="tx1"/>
                </a:solidFill>
                <a:effectLst/>
                <a:latin typeface="+mn-lt"/>
                <a:ea typeface="+mn-ea"/>
                <a:cs typeface="+mn-cs"/>
                <a:hlinkClick r:id="rId5"/>
              </a:rPr>
              <a:t>strong role in the composition of the plan</a:t>
            </a:r>
            <a:r>
              <a:rPr lang="en-US" sz="1000" b="0" i="0" kern="1200" dirty="0">
                <a:solidFill>
                  <a:schemeClr val="tx1"/>
                </a:solidFill>
                <a:effectLst/>
                <a:latin typeface="+mn-lt"/>
                <a:ea typeface="+mn-ea"/>
                <a:cs typeface="+mn-cs"/>
              </a:rPr>
              <a:t> through a task force that Trump announced</a:t>
            </a:r>
            <a:r>
              <a:rPr lang="en-US" sz="1000" b="0" i="0" kern="1200" baseline="0" dirty="0">
                <a:solidFill>
                  <a:schemeClr val="tx1"/>
                </a:solidFill>
                <a:effectLst/>
                <a:latin typeface="+mn-lt"/>
                <a:ea typeface="+mn-ea"/>
                <a:cs typeface="+mn-cs"/>
              </a:rPr>
              <a:t> in June.</a:t>
            </a:r>
            <a:endParaRPr lang="en-US" sz="1000" b="0" i="0" kern="1200" dirty="0">
              <a:solidFill>
                <a:schemeClr val="tx1"/>
              </a:solidFill>
              <a:effectLst/>
              <a:latin typeface="+mn-lt"/>
              <a:ea typeface="+mn-ea"/>
              <a:cs typeface="+mn-cs"/>
            </a:endParaRPr>
          </a:p>
          <a:p>
            <a:pPr marL="0" marR="0" indent="0" algn="l" defTabSz="768096" rtl="0" eaLnBrk="1" fontAlgn="auto" latinLnBrk="0" hangingPunct="1">
              <a:lnSpc>
                <a:spcPct val="100000"/>
              </a:lnSpc>
              <a:spcBef>
                <a:spcPts val="0"/>
              </a:spcBef>
              <a:spcAft>
                <a:spcPts val="0"/>
              </a:spcAft>
              <a:buClrTx/>
              <a:buSzTx/>
              <a:buFontTx/>
              <a:buNone/>
              <a:tabLst/>
              <a:defRPr/>
            </a:pPr>
            <a:r>
              <a:rPr lang="en-US" sz="1000"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The aim is to fill a record level of open jobs and attract Americans who have left the workforce. Apprenticeships are an underused form of workforce training in the U.S. compared with European countries and have a proven record of good outcomes for workers, administration officials said.</a:t>
            </a:r>
            <a:br>
              <a:rPr lang="en-US" sz="1000"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br>
            <a:r>
              <a:rPr lang="en-US" sz="1000"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There were more than 505,000 apprentices in training in fiscal year 2016, the U.S. Department of Labor said, the highest level on record since late 2000. Of the more than 8,000 active apprenticeship programs registered with DOL, almost half are in the construction industry and 20% are in manufacturing. Nine in 10 Americans who complete apprentice training land a job, and their average starting salary is $60,000 a year.</a:t>
            </a:r>
            <a:endParaRPr lang="en-US" sz="1000" dirty="0">
              <a:solidFill>
                <a:schemeClr val="tx1"/>
              </a:solidFill>
              <a:latin typeface="+mn-lt"/>
              <a:ea typeface="+mn-ea"/>
              <a:cs typeface="+mn-cs"/>
            </a:endParaRPr>
          </a:p>
          <a:p>
            <a:pPr marL="0" marR="0" indent="0" algn="l" defTabSz="768096" rtl="0" eaLnBrk="1" fontAlgn="auto" latinLnBrk="0" hangingPunct="1">
              <a:lnSpc>
                <a:spcPct val="100000"/>
              </a:lnSpc>
              <a:spcBef>
                <a:spcPts val="0"/>
              </a:spcBef>
              <a:spcAft>
                <a:spcPts val="0"/>
              </a:spcAft>
              <a:buClrTx/>
              <a:buSzTx/>
              <a:buFontTx/>
              <a:buNone/>
              <a:tabLst/>
              <a:defRPr/>
            </a:pPr>
            <a:endParaRPr lang="en-US" b="0" dirty="0"/>
          </a:p>
          <a:p>
            <a:r>
              <a:rPr lang="en-US" b="1" dirty="0"/>
              <a:t>Companies creating apprenticeships that were</a:t>
            </a:r>
            <a:r>
              <a:rPr lang="en-US" b="1" baseline="0" dirty="0"/>
              <a:t> included in the SHRM article:</a:t>
            </a:r>
          </a:p>
          <a:p>
            <a:pPr marL="171450" indent="-171450">
              <a:buFont typeface="Arial" panose="020B0604020202020204" pitchFamily="34" charset="0"/>
              <a:buChar char="•"/>
            </a:pPr>
            <a:r>
              <a:rPr lang="en-US" baseline="0" dirty="0"/>
              <a:t>The Hartford</a:t>
            </a:r>
          </a:p>
          <a:p>
            <a:pPr marL="171450" indent="-171450">
              <a:buFont typeface="Arial" panose="020B0604020202020204" pitchFamily="34" charset="0"/>
              <a:buChar char="•"/>
            </a:pPr>
            <a:r>
              <a:rPr lang="en-US" baseline="0" dirty="0"/>
              <a:t>Aon</a:t>
            </a:r>
          </a:p>
          <a:p>
            <a:pPr marL="171450" indent="-171450">
              <a:buFont typeface="Arial" panose="020B0604020202020204" pitchFamily="34" charset="0"/>
              <a:buChar char="•"/>
            </a:pPr>
            <a:r>
              <a:rPr lang="en-US" baseline="0" dirty="0"/>
              <a:t>Zurich North America</a:t>
            </a:r>
          </a:p>
          <a:p>
            <a:pPr marL="171450" indent="-171450">
              <a:buFont typeface="Arial" panose="020B0604020202020204" pitchFamily="34" charset="0"/>
              <a:buChar char="•"/>
            </a:pPr>
            <a:r>
              <a:rPr lang="en-US" baseline="0" dirty="0"/>
              <a:t>CVS Health</a:t>
            </a:r>
            <a:endParaRPr lang="en-US" dirty="0"/>
          </a:p>
          <a:p>
            <a:endParaRPr lang="en-US" dirty="0"/>
          </a:p>
        </p:txBody>
      </p:sp>
      <p:sp>
        <p:nvSpPr>
          <p:cNvPr id="4" name="Slide Number Placeholder 3"/>
          <p:cNvSpPr>
            <a:spLocks noGrp="1"/>
          </p:cNvSpPr>
          <p:nvPr>
            <p:ph type="sldNum" sz="quarter" idx="10"/>
          </p:nvPr>
        </p:nvSpPr>
        <p:spPr/>
        <p:txBody>
          <a:bodyPr/>
          <a:lstStyle/>
          <a:p>
            <a:fld id="{CC6F0E50-6D56-402E-9DBC-FDCCEF424404}" type="slidenum">
              <a:rPr lang="en-US" smtClean="0"/>
              <a:pPr/>
              <a:t>9</a:t>
            </a:fld>
            <a:endParaRPr lang="en-US"/>
          </a:p>
        </p:txBody>
      </p:sp>
    </p:spTree>
    <p:extLst>
      <p:ext uri="{BB962C8B-B14F-4D97-AF65-F5344CB8AC3E}">
        <p14:creationId xmlns:p14="http://schemas.microsoft.com/office/powerpoint/2010/main" val="27903712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Here is a quick definition.  </a:t>
            </a:r>
          </a:p>
          <a:p>
            <a:endParaRPr lang="en-US" b="1" dirty="0"/>
          </a:p>
          <a:p>
            <a:r>
              <a:rPr lang="en-US" b="1" dirty="0"/>
              <a:t>It is On-The-Job Work and Training + Related Technical Instruction</a:t>
            </a:r>
          </a:p>
          <a:p>
            <a:endParaRPr lang="en-US" b="1" dirty="0"/>
          </a:p>
          <a:p>
            <a:r>
              <a:rPr lang="en-US" b="1" dirty="0"/>
              <a:t>As a Proven Training Model this brings a lot of benefits to the organization too!</a:t>
            </a:r>
          </a:p>
          <a:p>
            <a:endParaRPr lang="en-US" b="1" dirty="0"/>
          </a:p>
          <a:p>
            <a:r>
              <a:rPr lang="en-US" b="1" dirty="0"/>
              <a:t>So what this is… is partnership.  Businesses partnering with Educators to develop the workforce you need!</a:t>
            </a:r>
          </a:p>
        </p:txBody>
      </p:sp>
      <p:sp>
        <p:nvSpPr>
          <p:cNvPr id="4" name="Slide Number Placeholder 3"/>
          <p:cNvSpPr>
            <a:spLocks noGrp="1"/>
          </p:cNvSpPr>
          <p:nvPr>
            <p:ph type="sldNum" sz="quarter" idx="10"/>
          </p:nvPr>
        </p:nvSpPr>
        <p:spPr/>
        <p:txBody>
          <a:bodyPr/>
          <a:lstStyle/>
          <a:p>
            <a:fld id="{CC6F0E50-6D56-402E-9DBC-FDCCEF424404}" type="slidenum">
              <a:rPr lang="en-US" smtClean="0"/>
              <a:pPr/>
              <a:t>10</a:t>
            </a:fld>
            <a:endParaRPr lang="en-US"/>
          </a:p>
        </p:txBody>
      </p:sp>
    </p:spTree>
    <p:extLst>
      <p:ext uri="{BB962C8B-B14F-4D97-AF65-F5344CB8AC3E}">
        <p14:creationId xmlns:p14="http://schemas.microsoft.com/office/powerpoint/2010/main" val="3280136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768096" rtl="0" eaLnBrk="1" fontAlgn="auto" latinLnBrk="0" hangingPunct="1">
              <a:lnSpc>
                <a:spcPct val="100000"/>
              </a:lnSpc>
              <a:spcBef>
                <a:spcPts val="0"/>
              </a:spcBef>
              <a:spcAft>
                <a:spcPts val="0"/>
              </a:spcAft>
              <a:buClrTx/>
              <a:buSzTx/>
              <a:buFontTx/>
              <a:buNone/>
              <a:tabLst/>
              <a:defRPr/>
            </a:pPr>
            <a:r>
              <a:rPr lang="en-US" b="1" dirty="0"/>
              <a:t>Adecco has signed an Agreement with the Ohio Department of Education.  We are an official partner with them to help get more of their students into work-based learning opportunities.  So we are working on some high level initiatives including the New Skills for Youth and the </a:t>
            </a:r>
            <a:r>
              <a:rPr lang="en-US" b="1" dirty="0" err="1"/>
              <a:t>SuccessBound</a:t>
            </a:r>
            <a:r>
              <a:rPr lang="en-US" b="1" dirty="0"/>
              <a:t> initiatives.  </a:t>
            </a:r>
          </a:p>
          <a:p>
            <a:pPr marL="0" marR="0" indent="0" algn="l" defTabSz="768096" rtl="0" eaLnBrk="1" fontAlgn="auto" latinLnBrk="0" hangingPunct="1">
              <a:lnSpc>
                <a:spcPct val="100000"/>
              </a:lnSpc>
              <a:spcBef>
                <a:spcPts val="0"/>
              </a:spcBef>
              <a:spcAft>
                <a:spcPts val="0"/>
              </a:spcAft>
              <a:buClrTx/>
              <a:buSzTx/>
              <a:buFontTx/>
              <a:buNone/>
              <a:tabLst/>
              <a:defRPr/>
            </a:pPr>
            <a:endParaRPr lang="en-US" b="0" dirty="0"/>
          </a:p>
          <a:p>
            <a:pPr marL="0" marR="0" indent="0" algn="l" defTabSz="768096" rtl="0" eaLnBrk="1" fontAlgn="auto" latinLnBrk="0" hangingPunct="1">
              <a:lnSpc>
                <a:spcPct val="100000"/>
              </a:lnSpc>
              <a:spcBef>
                <a:spcPts val="0"/>
              </a:spcBef>
              <a:spcAft>
                <a:spcPts val="0"/>
              </a:spcAft>
              <a:buClrTx/>
              <a:buSzTx/>
              <a:buFontTx/>
              <a:buNone/>
              <a:tabLst/>
              <a:defRPr/>
            </a:pPr>
            <a:endParaRPr lang="en-US" b="0" dirty="0"/>
          </a:p>
          <a:p>
            <a:pPr marL="0" marR="0" indent="0" algn="l" defTabSz="768096" rtl="0" eaLnBrk="1" fontAlgn="auto" latinLnBrk="0" hangingPunct="1">
              <a:lnSpc>
                <a:spcPct val="100000"/>
              </a:lnSpc>
              <a:spcBef>
                <a:spcPts val="0"/>
              </a:spcBef>
              <a:spcAft>
                <a:spcPts val="0"/>
              </a:spcAft>
              <a:buClrTx/>
              <a:buSzTx/>
              <a:buFontTx/>
              <a:buNone/>
              <a:tabLst/>
              <a:defRPr/>
            </a:pPr>
            <a:endParaRPr lang="en-US" b="0" dirty="0"/>
          </a:p>
          <a:p>
            <a:pPr marL="0" marR="0" indent="0" algn="l" defTabSz="768096" rtl="0" eaLnBrk="1" fontAlgn="auto" latinLnBrk="0" hangingPunct="1">
              <a:lnSpc>
                <a:spcPct val="100000"/>
              </a:lnSpc>
              <a:spcBef>
                <a:spcPts val="0"/>
              </a:spcBef>
              <a:spcAft>
                <a:spcPts val="0"/>
              </a:spcAft>
              <a:buClrTx/>
              <a:buSzTx/>
              <a:buFontTx/>
              <a:buNone/>
              <a:tabLst/>
              <a:defRPr/>
            </a:pPr>
            <a:r>
              <a:rPr lang="en-US" b="0" dirty="0"/>
              <a:t>Speaking notes: </a:t>
            </a:r>
            <a:r>
              <a:rPr lang="en-US" sz="1000" b="0" dirty="0"/>
              <a:t>With a network of skilled recruiters and knowledge of Ohio’s employment landscape, as well as &lt;&lt;CLIENTNAME&gt;&gt;’s, Adecco is positioned to help </a:t>
            </a:r>
            <a:r>
              <a:rPr lang="en-US" sz="1000" b="0" dirty="0">
                <a:highlight>
                  <a:srgbClr val="FFFF00"/>
                </a:highlight>
              </a:rPr>
              <a:t>&lt;&lt;CLIENTNAME&gt;&gt; </a:t>
            </a:r>
            <a:r>
              <a:rPr lang="en-US" sz="1000" b="0" dirty="0"/>
              <a:t>take your existing program to the next level or create a new avenue of recruitment independent of your current program.</a:t>
            </a:r>
            <a:endParaRPr lang="en-US" sz="1050" b="0" dirty="0">
              <a:effectLst/>
              <a:ea typeface="Calibri" panose="020F0502020204030204" pitchFamily="34" charset="0"/>
              <a:cs typeface="Times New Roman" panose="02020603050405020304" pitchFamily="18" charset="0"/>
            </a:endParaRPr>
          </a:p>
          <a:p>
            <a:endParaRPr lang="en-US" b="0" dirty="0"/>
          </a:p>
          <a:p>
            <a:r>
              <a:rPr lang="en-US" b="0" dirty="0"/>
              <a:t>Announced on July 25, 2017</a:t>
            </a:r>
          </a:p>
          <a:p>
            <a:r>
              <a:rPr lang="en-US" b="0" dirty="0"/>
              <a:t>YES! Program Success</a:t>
            </a:r>
            <a:r>
              <a:rPr lang="en-US" b="0" baseline="0" dirty="0"/>
              <a:t> Quote and Speaking Notes: </a:t>
            </a:r>
            <a:r>
              <a:rPr lang="en-US" b="0" dirty="0"/>
              <a:t>“Our senior leaders see co-ops as one of the most effective ways to address employment gaps,” said Holly Brady, assistant manager of human resources at </a:t>
            </a:r>
            <a:r>
              <a:rPr lang="en-US" b="0" dirty="0" err="1"/>
              <a:t>Toyotomi</a:t>
            </a:r>
            <a:r>
              <a:rPr lang="en-US" b="0" dirty="0"/>
              <a:t>, a Toyota supplier that was </a:t>
            </a:r>
            <a:r>
              <a:rPr lang="en-US" b="0" u="sng" dirty="0">
                <a:hlinkClick r:id="rId3"/>
              </a:rPr>
              <a:t>an early adopter of The Adecco Group’s Kentucky program</a:t>
            </a:r>
            <a:r>
              <a:rPr lang="en-US" b="0" dirty="0"/>
              <a:t>. “They’ve allowed us to engage with young talent that we otherwise wouldn’t have access to. Each student we work with learns the skills needed to be successful at our business, and we see them as potential full-time employees.” </a:t>
            </a:r>
          </a:p>
          <a:p>
            <a:pPr marL="0" marR="0" indent="0" algn="l" defTabSz="768096" rtl="0" eaLnBrk="1" fontAlgn="auto" latinLnBrk="0" hangingPunct="1">
              <a:lnSpc>
                <a:spcPct val="100000"/>
              </a:lnSpc>
              <a:spcBef>
                <a:spcPts val="0"/>
              </a:spcBef>
              <a:spcAft>
                <a:spcPts val="0"/>
              </a:spcAft>
              <a:buClrTx/>
              <a:buSzTx/>
              <a:buFontTx/>
              <a:buNone/>
              <a:tabLst/>
              <a:defRPr/>
            </a:pPr>
            <a:r>
              <a:rPr lang="en-US" sz="1000" b="0" dirty="0"/>
              <a:t>The Adecco Group has seen firsthand how on-the-job training can transform a community. The company partners with Kentucky’s Department of Education and area businesses on a program geared at developing the state’s talent pool. In its third year, 81 percent of students who have completed the program have gone on to continue their education, extend their time in the program or receive a full-time job offers. </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CC6F0E50-6D56-402E-9DBC-FDCCEF424404}" type="slidenum">
              <a:rPr lang="en-US" smtClean="0"/>
              <a:pPr/>
              <a:t>11</a:t>
            </a:fld>
            <a:endParaRPr lang="en-US"/>
          </a:p>
        </p:txBody>
      </p:sp>
    </p:spTree>
    <p:extLst>
      <p:ext uri="{BB962C8B-B14F-4D97-AF65-F5344CB8AC3E}">
        <p14:creationId xmlns:p14="http://schemas.microsoft.com/office/powerpoint/2010/main" val="37648615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This is why we are a valuable partner.  This is why we are needed.</a:t>
            </a:r>
          </a:p>
          <a:p>
            <a:endParaRPr lang="en-US" b="1" dirty="0"/>
          </a:p>
          <a:p>
            <a:r>
              <a:rPr lang="en-US" b="1" dirty="0"/>
              <a:t>Businesses have 2 barriers to hiring youth: Child Labor Laws and Workers Comp Insurance.</a:t>
            </a:r>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Workers Comp – Your Workers Compensation Insurance carrier will not allow you to hire underage.  Or it may just be too expensive.  Adecco becomes the employer of record so we take on workers comp insurance, paying the students, payroll taxes, etc.</a:t>
            </a:r>
          </a:p>
          <a:p>
            <a:endParaRPr lang="en-US" b="1" dirty="0"/>
          </a:p>
          <a:p>
            <a:r>
              <a:rPr lang="en-US" b="1" dirty="0"/>
              <a:t>Child Labor Laws prohibit people underage from working in “hazardous occupations.”  However the Federal Law states exemptions for “</a:t>
            </a:r>
            <a:r>
              <a:rPr lang="en-US" b="1" dirty="0" err="1"/>
              <a:t>bonafide</a:t>
            </a:r>
            <a:r>
              <a:rPr lang="en-US" b="1" dirty="0"/>
              <a:t> student learners or apprentices.”  So we provide the expertise to help a business walk through the laws, define what students can and cannot do, and put together a legal program.</a:t>
            </a:r>
          </a:p>
          <a:p>
            <a:endParaRPr lang="en-US" b="1" dirty="0"/>
          </a:p>
          <a:p>
            <a:endParaRPr lang="en-US" dirty="0"/>
          </a:p>
        </p:txBody>
      </p:sp>
      <p:sp>
        <p:nvSpPr>
          <p:cNvPr id="4" name="Slide Number Placeholder 3"/>
          <p:cNvSpPr>
            <a:spLocks noGrp="1"/>
          </p:cNvSpPr>
          <p:nvPr>
            <p:ph type="sldNum" sz="quarter" idx="10"/>
          </p:nvPr>
        </p:nvSpPr>
        <p:spPr/>
        <p:txBody>
          <a:bodyPr/>
          <a:lstStyle/>
          <a:p>
            <a:fld id="{CC6F0E50-6D56-402E-9DBC-FDCCEF424404}" type="slidenum">
              <a:rPr lang="en-US" smtClean="0"/>
              <a:pPr/>
              <a:t>13</a:t>
            </a:fld>
            <a:endParaRPr lang="en-US"/>
          </a:p>
        </p:txBody>
      </p:sp>
    </p:spTree>
    <p:extLst>
      <p:ext uri="{BB962C8B-B14F-4D97-AF65-F5344CB8AC3E}">
        <p14:creationId xmlns:p14="http://schemas.microsoft.com/office/powerpoint/2010/main" val="3424106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have provided the Federal Child Labor Laws on the left and the Ohio Code on the right.  </a:t>
            </a:r>
          </a:p>
          <a:p>
            <a:endParaRPr lang="en-US" dirty="0"/>
          </a:p>
          <a:p>
            <a:r>
              <a:rPr lang="en-US" dirty="0"/>
              <a:t>In Ohio everyone is familiar with this statement that “students participating in career-technical or STEM programs or college credit plus programs are exempt.”  And this is awesome!  Ohio is ahead of the game because it makes it very clear for employers and educators.</a:t>
            </a:r>
          </a:p>
          <a:p>
            <a:endParaRPr lang="en-US" dirty="0"/>
          </a:p>
          <a:p>
            <a:r>
              <a:rPr lang="en-US" dirty="0"/>
              <a:t>However, Ohio has just taken the Federal Law and made it clear for employers.  The Federal Law is a foundation.  And that Federal Law states</a:t>
            </a:r>
          </a:p>
          <a:p>
            <a:endParaRPr lang="en-US" dirty="0"/>
          </a:p>
          <a:p>
            <a:r>
              <a:rPr lang="en-US" dirty="0"/>
              <a:t>“exemptions for 16-17 year </a:t>
            </a:r>
            <a:r>
              <a:rPr lang="en-US" dirty="0" err="1"/>
              <a:t>olds</a:t>
            </a:r>
            <a:r>
              <a:rPr lang="en-US" dirty="0"/>
              <a:t> for bona-fide student learners and apprentices.” </a:t>
            </a:r>
          </a:p>
          <a:p>
            <a:endParaRPr lang="en-US" dirty="0"/>
          </a:p>
          <a:p>
            <a:endParaRPr lang="en-US" dirty="0"/>
          </a:p>
        </p:txBody>
      </p:sp>
      <p:sp>
        <p:nvSpPr>
          <p:cNvPr id="4" name="Slide Number Placeholder 3"/>
          <p:cNvSpPr>
            <a:spLocks noGrp="1"/>
          </p:cNvSpPr>
          <p:nvPr>
            <p:ph type="sldNum" sz="quarter" idx="10"/>
          </p:nvPr>
        </p:nvSpPr>
        <p:spPr/>
        <p:txBody>
          <a:bodyPr/>
          <a:lstStyle/>
          <a:p>
            <a:fld id="{CC6F0E50-6D56-402E-9DBC-FDCCEF424404}" type="slidenum">
              <a:rPr lang="en-US" smtClean="0"/>
              <a:pPr/>
              <a:t>14</a:t>
            </a:fld>
            <a:endParaRPr lang="en-US"/>
          </a:p>
        </p:txBody>
      </p:sp>
    </p:spTree>
    <p:extLst>
      <p:ext uri="{BB962C8B-B14F-4D97-AF65-F5344CB8AC3E}">
        <p14:creationId xmlns:p14="http://schemas.microsoft.com/office/powerpoint/2010/main" val="29054846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is the definition of a student learner?</a:t>
            </a:r>
          </a:p>
          <a:p>
            <a:endParaRPr lang="en-US" dirty="0"/>
          </a:p>
          <a:p>
            <a:r>
              <a:rPr lang="en-US" dirty="0"/>
              <a:t>The state of Ohio has said that any student in a career-technical pathway or STEM program must be a bona-fide student learner.   Federal law makes it clear that you don’t have to be in CTE to be a bona-fide student learner or apprentice. </a:t>
            </a:r>
          </a:p>
          <a:p>
            <a:endParaRPr lang="en-US" dirty="0"/>
          </a:p>
          <a:p>
            <a:r>
              <a:rPr lang="en-US" dirty="0"/>
              <a:t>There are 2 things needed to ensure a bona-fide student learner:</a:t>
            </a:r>
          </a:p>
          <a:p>
            <a:pPr marL="228600" indent="-228600">
              <a:buAutoNum type="arabicPeriod"/>
            </a:pPr>
            <a:r>
              <a:rPr lang="en-US" dirty="0"/>
              <a:t>“The student learner is enrolled in a cooperative vocational training program or a course of study that is substantially similar”  Again it does not use the terminology “CTE.”  </a:t>
            </a:r>
          </a:p>
          <a:p>
            <a:pPr marL="228600" indent="-228600">
              <a:buAutoNum type="arabicPeriod"/>
            </a:pPr>
            <a:endParaRPr lang="en-US" dirty="0"/>
          </a:p>
          <a:p>
            <a:pPr marL="228600" indent="-228600">
              <a:buAutoNum type="arabicPeriod"/>
            </a:pPr>
            <a:r>
              <a:rPr lang="en-US" dirty="0"/>
              <a:t>“The student-learner is employed under a written agreement.”  For this reason </a:t>
            </a:r>
            <a:r>
              <a:rPr lang="en-US" dirty="0" err="1"/>
              <a:t>Dept</a:t>
            </a:r>
            <a:r>
              <a:rPr lang="en-US" dirty="0"/>
              <a:t> of Education created the WBL Training Plan / Training Agreement.</a:t>
            </a:r>
          </a:p>
          <a:p>
            <a:endParaRPr lang="en-US" dirty="0"/>
          </a:p>
          <a:p>
            <a:endParaRPr lang="en-US" dirty="0"/>
          </a:p>
        </p:txBody>
      </p:sp>
      <p:sp>
        <p:nvSpPr>
          <p:cNvPr id="4" name="Slide Number Placeholder 3"/>
          <p:cNvSpPr>
            <a:spLocks noGrp="1"/>
          </p:cNvSpPr>
          <p:nvPr>
            <p:ph type="sldNum" sz="quarter" idx="10"/>
          </p:nvPr>
        </p:nvSpPr>
        <p:spPr/>
        <p:txBody>
          <a:bodyPr/>
          <a:lstStyle/>
          <a:p>
            <a:fld id="{CC6F0E50-6D56-402E-9DBC-FDCCEF424404}" type="slidenum">
              <a:rPr lang="en-US" smtClean="0"/>
              <a:pPr/>
              <a:t>15</a:t>
            </a:fld>
            <a:endParaRPr lang="en-US"/>
          </a:p>
        </p:txBody>
      </p:sp>
    </p:spTree>
    <p:extLst>
      <p:ext uri="{BB962C8B-B14F-4D97-AF65-F5344CB8AC3E}">
        <p14:creationId xmlns:p14="http://schemas.microsoft.com/office/powerpoint/2010/main" val="2784576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that WBL Training Agreement.  </a:t>
            </a:r>
          </a:p>
          <a:p>
            <a:endParaRPr lang="en-US" dirty="0"/>
          </a:p>
          <a:p>
            <a:r>
              <a:rPr lang="en-US" dirty="0"/>
              <a:t>This is a copy of one that Upper Valley Career Center with Adecco in mind.  If you want to replicate this one I can send it to you.</a:t>
            </a:r>
          </a:p>
          <a:p>
            <a:endParaRPr lang="en-US" dirty="0"/>
          </a:p>
          <a:p>
            <a:r>
              <a:rPr lang="en-US" dirty="0"/>
              <a:t>The Teacher or Internship Coordinator fills this out.  It includes the students info, their work schedule, their work responsibilities, and the competencies they are expected to learn on the job.  These competencies should match up in some way to the things they would learn in the classroom.  </a:t>
            </a:r>
          </a:p>
          <a:p>
            <a:endParaRPr lang="en-US" dirty="0"/>
          </a:p>
          <a:p>
            <a:r>
              <a:rPr lang="en-US" dirty="0"/>
              <a:t>This document establishes the relationships and accountabilities between all of the parties involved.  </a:t>
            </a:r>
          </a:p>
          <a:p>
            <a:endParaRPr lang="en-US" dirty="0"/>
          </a:p>
          <a:p>
            <a:r>
              <a:rPr lang="en-US" dirty="0"/>
              <a:t>Then the Teacher signs it, Student signs it, Parent signs it, and the Employer/Business signs it.</a:t>
            </a:r>
          </a:p>
          <a:p>
            <a:endParaRPr lang="en-US" dirty="0"/>
          </a:p>
          <a:p>
            <a:endParaRPr lang="en-US" dirty="0"/>
          </a:p>
          <a:p>
            <a:r>
              <a:rPr lang="en-US" dirty="0"/>
              <a:t>Again, all career pathways and programs can prepare students for careers.  The WBL Plan (the Teacher drafted document) is key to attaching the students related technical instruction to the job and work related duties.</a:t>
            </a:r>
          </a:p>
          <a:p>
            <a:endParaRPr lang="en-US" dirty="0"/>
          </a:p>
        </p:txBody>
      </p:sp>
      <p:sp>
        <p:nvSpPr>
          <p:cNvPr id="4" name="Slide Number Placeholder 3"/>
          <p:cNvSpPr>
            <a:spLocks noGrp="1"/>
          </p:cNvSpPr>
          <p:nvPr>
            <p:ph type="sldNum" sz="quarter" idx="10"/>
          </p:nvPr>
        </p:nvSpPr>
        <p:spPr/>
        <p:txBody>
          <a:bodyPr/>
          <a:lstStyle/>
          <a:p>
            <a:fld id="{CC6F0E50-6D56-402E-9DBC-FDCCEF424404}" type="slidenum">
              <a:rPr lang="en-US" smtClean="0"/>
              <a:pPr/>
              <a:t>16</a:t>
            </a:fld>
            <a:endParaRPr lang="en-US"/>
          </a:p>
        </p:txBody>
      </p:sp>
    </p:spTree>
    <p:extLst>
      <p:ext uri="{BB962C8B-B14F-4D97-AF65-F5344CB8AC3E}">
        <p14:creationId xmlns:p14="http://schemas.microsoft.com/office/powerpoint/2010/main" val="26641625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not all students will be prepared to take on just any internship/apprenticeship opportunity.  We still cannot place students into jobs without a proper training… especially in the skilled trades.</a:t>
            </a:r>
          </a:p>
          <a:p>
            <a:endParaRPr lang="en-US" dirty="0"/>
          </a:p>
          <a:p>
            <a:r>
              <a:rPr lang="en-US" dirty="0"/>
              <a:t>If a company wants to offer an Industrial Maintenance Co-Op position then we would still have to attract students from a Career Center or CTE pathway.  </a:t>
            </a:r>
          </a:p>
          <a:p>
            <a:endParaRPr lang="en-US" dirty="0"/>
          </a:p>
          <a:p>
            <a:r>
              <a:rPr lang="en-US" dirty="0"/>
              <a:t>However, there are more entry level jobs within “hazardous occupation” job sites that would provide a great start for Traditional School students.  The same companies who are partnering with Career Centers for Welding students should consider partnering with their local Traditional School for Quality Inspectors, Inventory Control, Supply Chain, etc.  </a:t>
            </a:r>
          </a:p>
          <a:p>
            <a:endParaRPr lang="en-US" dirty="0"/>
          </a:p>
          <a:p>
            <a:r>
              <a:rPr lang="en-US" dirty="0"/>
              <a:t>Meanwhile there are many companies out there who haven’t partnered in this way yet and you may be interested in partnering with both.</a:t>
            </a:r>
          </a:p>
        </p:txBody>
      </p:sp>
      <p:sp>
        <p:nvSpPr>
          <p:cNvPr id="4" name="Slide Number Placeholder 3"/>
          <p:cNvSpPr>
            <a:spLocks noGrp="1"/>
          </p:cNvSpPr>
          <p:nvPr>
            <p:ph type="sldNum" sz="quarter" idx="10"/>
          </p:nvPr>
        </p:nvSpPr>
        <p:spPr/>
        <p:txBody>
          <a:bodyPr/>
          <a:lstStyle/>
          <a:p>
            <a:fld id="{CC6F0E50-6D56-402E-9DBC-FDCCEF424404}" type="slidenum">
              <a:rPr lang="en-US" smtClean="0"/>
              <a:pPr/>
              <a:t>17</a:t>
            </a:fld>
            <a:endParaRPr lang="en-US"/>
          </a:p>
        </p:txBody>
      </p:sp>
    </p:spTree>
    <p:extLst>
      <p:ext uri="{BB962C8B-B14F-4D97-AF65-F5344CB8AC3E}">
        <p14:creationId xmlns:p14="http://schemas.microsoft.com/office/powerpoint/2010/main" val="18094362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an employer you might be saying “Okay… I understand now that it might be legal to do…. But why would I?  Why would I have a high school recruitment program?</a:t>
            </a:r>
          </a:p>
        </p:txBody>
      </p:sp>
      <p:sp>
        <p:nvSpPr>
          <p:cNvPr id="4" name="Slide Number Placeholder 3"/>
          <p:cNvSpPr>
            <a:spLocks noGrp="1"/>
          </p:cNvSpPr>
          <p:nvPr>
            <p:ph type="sldNum" sz="quarter" idx="10"/>
          </p:nvPr>
        </p:nvSpPr>
        <p:spPr/>
        <p:txBody>
          <a:bodyPr/>
          <a:lstStyle/>
          <a:p>
            <a:fld id="{CC6F0E50-6D56-402E-9DBC-FDCCEF424404}" type="slidenum">
              <a:rPr lang="en-US" smtClean="0"/>
              <a:pPr/>
              <a:t>18</a:t>
            </a:fld>
            <a:endParaRPr lang="en-US"/>
          </a:p>
        </p:txBody>
      </p:sp>
    </p:spTree>
    <p:extLst>
      <p:ext uri="{BB962C8B-B14F-4D97-AF65-F5344CB8AC3E}">
        <p14:creationId xmlns:p14="http://schemas.microsoft.com/office/powerpoint/2010/main" val="11985413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let me give you 4 great reasons.</a:t>
            </a:r>
          </a:p>
          <a:p>
            <a:endParaRPr lang="en-US" dirty="0"/>
          </a:p>
          <a:p>
            <a:pPr marL="228600" indent="-228600">
              <a:buAutoNum type="arabicPeriod"/>
            </a:pPr>
            <a:r>
              <a:rPr lang="en-US" dirty="0"/>
              <a:t>High schools are your originating source for talent.  If you were to take every resume from every employee in your company… flip to the bottom of those resumes… and you will find a high school.  But for some reason they went to work at 2-3 other places before you found them and hired them.  And now you have train against all of the bad habits they picked up elsewhere.  W</a:t>
            </a:r>
          </a:p>
          <a:p>
            <a:pPr marL="228600" indent="-228600">
              <a:buAutoNum type="arabicPeriod"/>
            </a:pPr>
            <a:endParaRPr lang="en-US" dirty="0"/>
          </a:p>
          <a:p>
            <a:pPr marL="0" indent="0">
              <a:buNone/>
            </a:pPr>
            <a:r>
              <a:rPr lang="en-US" dirty="0"/>
              <a:t>Well this tells us that the talent is there.  The potential is there.  You can identify, attract, and train them right now.</a:t>
            </a:r>
          </a:p>
          <a:p>
            <a:pPr marL="0" indent="0">
              <a:buNone/>
            </a:pPr>
            <a:endParaRPr lang="en-US" dirty="0"/>
          </a:p>
          <a:p>
            <a:pPr marL="0" indent="0">
              <a:buNone/>
            </a:pPr>
            <a:r>
              <a:rPr lang="en-US" dirty="0"/>
              <a:t>2. That talent pipeline is formidable!  Prior to 2 minutes ago was anyone familiar with the term “career pathways”?  This is the high school equivalent of choosing a major.  Students are taking 4-5 classes in a field which means they are knowledgeable.  And they choose their career pathway which means they have an interest in pursuing that field for a career.</a:t>
            </a:r>
          </a:p>
          <a:p>
            <a:pPr marL="0" indent="0">
              <a:buNone/>
            </a:pPr>
            <a:endParaRPr lang="en-US" dirty="0"/>
          </a:p>
          <a:p>
            <a:pPr marL="0" indent="0">
              <a:buNone/>
            </a:pPr>
            <a:r>
              <a:rPr lang="en-US" dirty="0"/>
              <a:t>3. The WBL Plan/Agreement.  This is way more important than just covering the child labor laws.  This gives every student a plan.  It establishes their goals.  </a:t>
            </a:r>
          </a:p>
          <a:p>
            <a:pPr marL="0" indent="0">
              <a:buNone/>
            </a:pPr>
            <a:endParaRPr lang="en-US" dirty="0"/>
          </a:p>
          <a:p>
            <a:pPr marL="0" indent="0">
              <a:buNone/>
            </a:pPr>
            <a:r>
              <a:rPr lang="en-US" dirty="0"/>
              <a:t>4. And then forth and most importantly… the WBL Plan/Agreement means that Teacher becomes a support for you.  The Teacher becomes a Job Coach.  This is very different from hiring people off the street because we know as well as anyone there is no accountability for people.  Also, unfortunately people (youth especially) have to learn the hard way.  Well having an accountability system in the form of a Teacher who cares for their students helps them overcome challenges people face when learning to transition into the workforce and into a career.  </a:t>
            </a:r>
          </a:p>
          <a:p>
            <a:pPr marL="0" indent="0">
              <a:buNone/>
            </a:pPr>
            <a:endParaRPr lang="en-US" dirty="0"/>
          </a:p>
          <a:p>
            <a:pPr marL="0" indent="0">
              <a:buNone/>
            </a:pPr>
            <a:r>
              <a:rPr lang="en-US" dirty="0"/>
              <a:t>WBL is like a drivers license permitting process.  To get a drivers license you have to ride along with someone over 25 for a period of time.  Then they can take the test and have the opportunity to earn the ability to drive alone.  We all know people who still freak out to drive in the snow, or a storm, or merging onto the interstate.  In the workplace we all face sets of challenges.  WBL puts a Teacher, employer, and Adecco in the passenger seats to help a student navigate through the obstacles on the road.</a:t>
            </a:r>
          </a:p>
          <a:p>
            <a:pPr marL="0" indent="0">
              <a:buNone/>
            </a:pPr>
            <a:endParaRPr lang="en-US" dirty="0"/>
          </a:p>
          <a:p>
            <a:pPr marL="0" indent="0">
              <a:buNone/>
            </a:pPr>
            <a:r>
              <a:rPr lang="en-US" dirty="0"/>
              <a:t>By the time they graduate they will be much more prepared to take on the full scope and responsibility of the job.</a:t>
            </a:r>
          </a:p>
          <a:p>
            <a:pPr marL="0" indent="0">
              <a:buNone/>
            </a:pPr>
            <a:endParaRPr lang="en-US" dirty="0"/>
          </a:p>
        </p:txBody>
      </p:sp>
      <p:sp>
        <p:nvSpPr>
          <p:cNvPr id="4" name="Slide Number Placeholder 3"/>
          <p:cNvSpPr>
            <a:spLocks noGrp="1"/>
          </p:cNvSpPr>
          <p:nvPr>
            <p:ph type="sldNum" sz="quarter" idx="10"/>
          </p:nvPr>
        </p:nvSpPr>
        <p:spPr/>
        <p:txBody>
          <a:bodyPr/>
          <a:lstStyle/>
          <a:p>
            <a:fld id="{CC6F0E50-6D56-402E-9DBC-FDCCEF424404}" type="slidenum">
              <a:rPr lang="en-US" smtClean="0"/>
              <a:pPr/>
              <a:t>19</a:t>
            </a:fld>
            <a:endParaRPr lang="en-US"/>
          </a:p>
        </p:txBody>
      </p:sp>
    </p:spTree>
    <p:extLst>
      <p:ext uri="{BB962C8B-B14F-4D97-AF65-F5344CB8AC3E}">
        <p14:creationId xmlns:p14="http://schemas.microsoft.com/office/powerpoint/2010/main" val="40869936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many other benefits for youth in Work-Based Learning.  For many of them they will be life-changing opportunities.  For some we are talking about generational change and impact. </a:t>
            </a:r>
          </a:p>
          <a:p>
            <a:endParaRPr lang="en-US" dirty="0"/>
          </a:p>
          <a:p>
            <a:r>
              <a:rPr lang="en-US" dirty="0"/>
              <a:t>For Education and Society:</a:t>
            </a:r>
          </a:p>
          <a:p>
            <a:r>
              <a:rPr lang="en-US" dirty="0"/>
              <a:t>We are all a part of something greater than ourselves.  </a:t>
            </a:r>
          </a:p>
          <a:p>
            <a:r>
              <a:rPr lang="en-US" dirty="0"/>
              <a:t>If you live or work in a rural area then you will understand the “brain drain.”  </a:t>
            </a:r>
          </a:p>
          <a:p>
            <a:endParaRPr lang="en-US" dirty="0"/>
          </a:p>
          <a:p>
            <a:r>
              <a:rPr lang="en-US" dirty="0"/>
              <a:t>For Business:</a:t>
            </a:r>
          </a:p>
          <a:p>
            <a:r>
              <a:rPr lang="en-US" dirty="0"/>
              <a:t>80% likelihood you will make a full-time offer to the student at graduation.</a:t>
            </a:r>
          </a:p>
          <a:p>
            <a:r>
              <a:rPr lang="en-US" dirty="0"/>
              <a:t>Most importantly you are investing into the value of your own organization.  What do I mean by that?  [next slide]</a:t>
            </a:r>
          </a:p>
        </p:txBody>
      </p:sp>
      <p:sp>
        <p:nvSpPr>
          <p:cNvPr id="4" name="Slide Number Placeholder 3"/>
          <p:cNvSpPr>
            <a:spLocks noGrp="1"/>
          </p:cNvSpPr>
          <p:nvPr>
            <p:ph type="sldNum" sz="quarter" idx="10"/>
          </p:nvPr>
        </p:nvSpPr>
        <p:spPr/>
        <p:txBody>
          <a:bodyPr/>
          <a:lstStyle/>
          <a:p>
            <a:fld id="{CC6F0E50-6D56-402E-9DBC-FDCCEF424404}" type="slidenum">
              <a:rPr lang="en-US" smtClean="0"/>
              <a:pPr/>
              <a:t>20</a:t>
            </a:fld>
            <a:endParaRPr lang="en-US"/>
          </a:p>
        </p:txBody>
      </p:sp>
    </p:spTree>
    <p:extLst>
      <p:ext uri="{BB962C8B-B14F-4D97-AF65-F5344CB8AC3E}">
        <p14:creationId xmlns:p14="http://schemas.microsoft.com/office/powerpoint/2010/main" val="29013721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Here is a model that explains the value of work based learning for the employee.  It demonstrates the ability of someone to gain greater expertise in a shorter amount of time.  A work-based learning model outperforms the traditional model of study only to get a degree, and then go to work.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Greater expertise = greater pay… but that also = greater value = more ability for a company to reach it’s goals for their customers.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In this way you take control of increasing the capabilities of your workforce and your organization.  You get involved in developing talent.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As we at Adecco take part in thought leadership conferences we are consistently explaining “that businesses should be taking on the role of being producers of talent and not consumers of talent only.”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That opportunity exists.  Educators are ready for it.  During this conference Educators are working to implement programs and structures and best practices internally that will support their students and businesses who want to partner.  So the timing is excellent!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Department of Labor Employment and Training Administration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https://www.doleta.gov/OA/apprenticeship.cfm</a:t>
            </a:r>
          </a:p>
        </p:txBody>
      </p:sp>
      <p:sp>
        <p:nvSpPr>
          <p:cNvPr id="4" name="Slide Number Placeholder 3"/>
          <p:cNvSpPr>
            <a:spLocks noGrp="1"/>
          </p:cNvSpPr>
          <p:nvPr>
            <p:ph type="sldNum" sz="quarter" idx="10"/>
          </p:nvPr>
        </p:nvSpPr>
        <p:spPr/>
        <p:txBody>
          <a:bodyPr/>
          <a:lstStyle/>
          <a:p>
            <a:fld id="{CC6F0E50-6D56-402E-9DBC-FDCCEF424404}" type="slidenum">
              <a:rPr lang="en-US" smtClean="0"/>
              <a:pPr/>
              <a:t>21</a:t>
            </a:fld>
            <a:endParaRPr lang="en-US"/>
          </a:p>
        </p:txBody>
      </p:sp>
    </p:spTree>
    <p:extLst>
      <p:ext uri="{BB962C8B-B14F-4D97-AF65-F5344CB8AC3E}">
        <p14:creationId xmlns:p14="http://schemas.microsoft.com/office/powerpoint/2010/main" val="6187433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So our role is to help businesses and schools see the value in Work-Based Learning and help you develop programs that will gain those intended benefits.</a:t>
            </a:r>
          </a:p>
        </p:txBody>
      </p:sp>
      <p:sp>
        <p:nvSpPr>
          <p:cNvPr id="4" name="Slide Number Placeholder 3"/>
          <p:cNvSpPr>
            <a:spLocks noGrp="1"/>
          </p:cNvSpPr>
          <p:nvPr>
            <p:ph type="sldNum" sz="quarter" idx="10"/>
          </p:nvPr>
        </p:nvSpPr>
        <p:spPr/>
        <p:txBody>
          <a:bodyPr/>
          <a:lstStyle/>
          <a:p>
            <a:fld id="{CC6F0E50-6D56-402E-9DBC-FDCCEF424404}" type="slidenum">
              <a:rPr lang="en-US" smtClean="0"/>
              <a:pPr/>
              <a:t>22</a:t>
            </a:fld>
            <a:endParaRPr lang="en-US"/>
          </a:p>
        </p:txBody>
      </p:sp>
    </p:spTree>
    <p:extLst>
      <p:ext uri="{BB962C8B-B14F-4D97-AF65-F5344CB8AC3E}">
        <p14:creationId xmlns:p14="http://schemas.microsoft.com/office/powerpoint/2010/main" val="37117619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If we take a 30,000 foot view… this is the overview of what the relationships look like.  I picture it like a triangle.  There are 3 parties involved.  And between each of the parties there are 3 separate agreements that get signed.  </a:t>
            </a:r>
          </a:p>
          <a:p>
            <a:endParaRPr lang="en-US" b="1" dirty="0"/>
          </a:p>
          <a:p>
            <a:r>
              <a:rPr lang="en-US" b="1" dirty="0"/>
              <a:t>All of which have been designed around the WBL Training Agreement.  So the language of the agreements mirror and refer to each other.</a:t>
            </a:r>
          </a:p>
          <a:p>
            <a:endParaRPr lang="en-US" dirty="0"/>
          </a:p>
          <a:p>
            <a:endParaRPr lang="en-US" dirty="0"/>
          </a:p>
        </p:txBody>
      </p:sp>
      <p:sp>
        <p:nvSpPr>
          <p:cNvPr id="4" name="Slide Number Placeholder 3"/>
          <p:cNvSpPr>
            <a:spLocks noGrp="1"/>
          </p:cNvSpPr>
          <p:nvPr>
            <p:ph type="sldNum" sz="quarter" idx="10"/>
          </p:nvPr>
        </p:nvSpPr>
        <p:spPr/>
        <p:txBody>
          <a:bodyPr/>
          <a:lstStyle/>
          <a:p>
            <a:fld id="{CC6F0E50-6D56-402E-9DBC-FDCCEF424404}" type="slidenum">
              <a:rPr lang="en-US" smtClean="0"/>
              <a:pPr/>
              <a:t>23</a:t>
            </a:fld>
            <a:endParaRPr lang="en-US"/>
          </a:p>
        </p:txBody>
      </p:sp>
    </p:spTree>
    <p:extLst>
      <p:ext uri="{BB962C8B-B14F-4D97-AF65-F5344CB8AC3E}">
        <p14:creationId xmlns:p14="http://schemas.microsoft.com/office/powerpoint/2010/main" val="8015974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6F0E50-6D56-402E-9DBC-FDCCEF424404}" type="slidenum">
              <a:rPr lang="en-US" smtClean="0"/>
              <a:pPr/>
              <a:t>24</a:t>
            </a:fld>
            <a:endParaRPr lang="en-US"/>
          </a:p>
        </p:txBody>
      </p:sp>
    </p:spTree>
    <p:extLst>
      <p:ext uri="{BB962C8B-B14F-4D97-AF65-F5344CB8AC3E}">
        <p14:creationId xmlns:p14="http://schemas.microsoft.com/office/powerpoint/2010/main" val="2117243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6F0E50-6D56-402E-9DBC-FDCCEF424404}" type="slidenum">
              <a:rPr lang="en-US" smtClean="0"/>
              <a:pPr/>
              <a:t>25</a:t>
            </a:fld>
            <a:endParaRPr lang="en-US"/>
          </a:p>
        </p:txBody>
      </p:sp>
    </p:spTree>
    <p:extLst>
      <p:ext uri="{BB962C8B-B14F-4D97-AF65-F5344CB8AC3E}">
        <p14:creationId xmlns:p14="http://schemas.microsoft.com/office/powerpoint/2010/main" val="40424968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This is one way we are combating the skills gap…</a:t>
            </a:r>
          </a:p>
          <a:p>
            <a:r>
              <a:rPr lang="en-US" b="1" dirty="0"/>
              <a:t>Notes from Liane:</a:t>
            </a:r>
          </a:p>
          <a:p>
            <a:r>
              <a:rPr lang="en-US" sz="1000" b="1" dirty="0"/>
              <a:t>Ohio’s </a:t>
            </a:r>
            <a:r>
              <a:rPr lang="en-US" sz="1000" b="1" dirty="0" err="1"/>
              <a:t>SuccessBound</a:t>
            </a:r>
            <a:r>
              <a:rPr lang="en-US" sz="1000" b="1" dirty="0"/>
              <a:t> initiative aims to bring together schools, businesses and communities to help students find their passions and career paths, at the same time helping Ohio build a future workforce for businesses. </a:t>
            </a:r>
            <a:endParaRPr lang="en-US" b="1" dirty="0"/>
          </a:p>
          <a:p>
            <a:pPr marL="0" marR="0" lvl="0" indent="0" algn="l" defTabSz="768096" rtl="0" eaLnBrk="1" fontAlgn="auto" latinLnBrk="0" hangingPunct="1">
              <a:lnSpc>
                <a:spcPct val="100000"/>
              </a:lnSpc>
              <a:spcBef>
                <a:spcPts val="0"/>
              </a:spcBef>
              <a:spcAft>
                <a:spcPts val="0"/>
              </a:spcAft>
              <a:buClrTx/>
              <a:buSzTx/>
              <a:buFontTx/>
              <a:buNone/>
              <a:tabLst/>
              <a:defRPr/>
            </a:pPr>
            <a:r>
              <a:rPr lang="en-US" sz="1000" b="1" kern="1200" dirty="0">
                <a:solidFill>
                  <a:schemeClr val="tx1"/>
                </a:solidFill>
                <a:effectLst/>
                <a:latin typeface="+mn-lt"/>
                <a:ea typeface="+mn-ea"/>
                <a:cs typeface="+mn-cs"/>
              </a:rPr>
              <a:t>We attended the Success Bound conference in Columbus.  I can get you information on that Monday.  We already have great connections with our schools.  We started doing job readiness courses at this particular school 3 years ago.  Every year we go out and help their students with resume writing, interviewing, job search and just make sure that they understand the job market.  That was probably an integral part to the success.  </a:t>
            </a:r>
          </a:p>
          <a:p>
            <a:endParaRPr lang="en-US" b="1" dirty="0"/>
          </a:p>
          <a:p>
            <a:endParaRPr lang="en-US" dirty="0"/>
          </a:p>
          <a:p>
            <a:endParaRPr lang="en-US" dirty="0"/>
          </a:p>
        </p:txBody>
      </p:sp>
      <p:sp>
        <p:nvSpPr>
          <p:cNvPr id="4" name="Slide Number Placeholder 3"/>
          <p:cNvSpPr>
            <a:spLocks noGrp="1"/>
          </p:cNvSpPr>
          <p:nvPr>
            <p:ph type="sldNum" sz="quarter" idx="10"/>
          </p:nvPr>
        </p:nvSpPr>
        <p:spPr/>
        <p:txBody>
          <a:bodyPr/>
          <a:lstStyle/>
          <a:p>
            <a:fld id="{CC6F0E50-6D56-402E-9DBC-FDCCEF424404}" type="slidenum">
              <a:rPr lang="en-US" smtClean="0"/>
              <a:pPr/>
              <a:t>27</a:t>
            </a:fld>
            <a:endParaRPr lang="en-US"/>
          </a:p>
        </p:txBody>
      </p:sp>
    </p:spTree>
    <p:extLst>
      <p:ext uri="{BB962C8B-B14F-4D97-AF65-F5344CB8AC3E}">
        <p14:creationId xmlns:p14="http://schemas.microsoft.com/office/powerpoint/2010/main" val="26978586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This is one way we are combating the skills gap…</a:t>
            </a:r>
          </a:p>
          <a:p>
            <a:r>
              <a:rPr lang="en-US" b="1" dirty="0"/>
              <a:t>Notes from Liane:</a:t>
            </a:r>
          </a:p>
          <a:p>
            <a:r>
              <a:rPr lang="en-US" sz="1000" b="1" dirty="0"/>
              <a:t>Ohio’s </a:t>
            </a:r>
            <a:r>
              <a:rPr lang="en-US" sz="1000" b="1" dirty="0" err="1"/>
              <a:t>SuccessBound</a:t>
            </a:r>
            <a:r>
              <a:rPr lang="en-US" sz="1000" b="1" dirty="0"/>
              <a:t> initiative aims to bring together schools, businesses and communities to help students find their passions and career paths, at the same time helping Ohio build a future workforce for businesses. </a:t>
            </a:r>
            <a:endParaRPr lang="en-US" b="1" dirty="0"/>
          </a:p>
          <a:p>
            <a:pPr marL="0" marR="0" lvl="0" indent="0" algn="l" defTabSz="768096" rtl="0" eaLnBrk="1" fontAlgn="auto" latinLnBrk="0" hangingPunct="1">
              <a:lnSpc>
                <a:spcPct val="100000"/>
              </a:lnSpc>
              <a:spcBef>
                <a:spcPts val="0"/>
              </a:spcBef>
              <a:spcAft>
                <a:spcPts val="0"/>
              </a:spcAft>
              <a:buClrTx/>
              <a:buSzTx/>
              <a:buFontTx/>
              <a:buNone/>
              <a:tabLst/>
              <a:defRPr/>
            </a:pPr>
            <a:r>
              <a:rPr lang="en-US" sz="1000" b="1" kern="1200" dirty="0">
                <a:solidFill>
                  <a:schemeClr val="tx1"/>
                </a:solidFill>
                <a:effectLst/>
                <a:latin typeface="+mn-lt"/>
                <a:ea typeface="+mn-ea"/>
                <a:cs typeface="+mn-cs"/>
              </a:rPr>
              <a:t>We attended the Success Bound conference in Columbus.  I can get you information on that Monday.  We already have great connections with our schools.  We started doing job readiness courses at this particular school 3 years ago.  Every year we go out and help their students with resume writing, interviewing, job search and just make sure that they understand the job market.  That was probably an integral part to the success.  </a:t>
            </a:r>
          </a:p>
          <a:p>
            <a:endParaRPr lang="en-US" b="1" dirty="0"/>
          </a:p>
          <a:p>
            <a:endParaRPr lang="en-US" dirty="0"/>
          </a:p>
          <a:p>
            <a:endParaRPr lang="en-US" dirty="0"/>
          </a:p>
        </p:txBody>
      </p:sp>
      <p:sp>
        <p:nvSpPr>
          <p:cNvPr id="4" name="Slide Number Placeholder 3"/>
          <p:cNvSpPr>
            <a:spLocks noGrp="1"/>
          </p:cNvSpPr>
          <p:nvPr>
            <p:ph type="sldNum" sz="quarter" idx="10"/>
          </p:nvPr>
        </p:nvSpPr>
        <p:spPr/>
        <p:txBody>
          <a:bodyPr/>
          <a:lstStyle/>
          <a:p>
            <a:fld id="{CC6F0E50-6D56-402E-9DBC-FDCCEF424404}" type="slidenum">
              <a:rPr lang="en-US" smtClean="0"/>
              <a:pPr/>
              <a:t>28</a:t>
            </a:fld>
            <a:endParaRPr lang="en-US"/>
          </a:p>
        </p:txBody>
      </p:sp>
    </p:spTree>
    <p:extLst>
      <p:ext uri="{BB962C8B-B14F-4D97-AF65-F5344CB8AC3E}">
        <p14:creationId xmlns:p14="http://schemas.microsoft.com/office/powerpoint/2010/main" val="41556651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This is one way we are combating the skills gap…</a:t>
            </a:r>
          </a:p>
          <a:p>
            <a:r>
              <a:rPr lang="en-US" b="1" dirty="0"/>
              <a:t>Notes from Liane:</a:t>
            </a:r>
          </a:p>
          <a:p>
            <a:r>
              <a:rPr lang="en-US" sz="1000" b="1" dirty="0"/>
              <a:t>Ohio’s </a:t>
            </a:r>
            <a:r>
              <a:rPr lang="en-US" sz="1000" b="1" dirty="0" err="1"/>
              <a:t>SuccessBound</a:t>
            </a:r>
            <a:r>
              <a:rPr lang="en-US" sz="1000" b="1" dirty="0"/>
              <a:t> initiative aims to bring together schools, businesses and communities to help students find their passions and career paths, at the same time helping Ohio build a future workforce for businesses. </a:t>
            </a:r>
            <a:endParaRPr lang="en-US" b="1" dirty="0"/>
          </a:p>
          <a:p>
            <a:pPr marL="0" marR="0" lvl="0" indent="0" algn="l" defTabSz="768096" rtl="0" eaLnBrk="1" fontAlgn="auto" latinLnBrk="0" hangingPunct="1">
              <a:lnSpc>
                <a:spcPct val="100000"/>
              </a:lnSpc>
              <a:spcBef>
                <a:spcPts val="0"/>
              </a:spcBef>
              <a:spcAft>
                <a:spcPts val="0"/>
              </a:spcAft>
              <a:buClrTx/>
              <a:buSzTx/>
              <a:buFontTx/>
              <a:buNone/>
              <a:tabLst/>
              <a:defRPr/>
            </a:pPr>
            <a:r>
              <a:rPr lang="en-US" sz="1000" b="1" kern="1200" dirty="0">
                <a:solidFill>
                  <a:schemeClr val="tx1"/>
                </a:solidFill>
                <a:effectLst/>
                <a:latin typeface="+mn-lt"/>
                <a:ea typeface="+mn-ea"/>
                <a:cs typeface="+mn-cs"/>
              </a:rPr>
              <a:t>We attended the Success Bound conference in Columbus.  I can get you information on that Monday.  We already have great connections with our schools.  We started doing job readiness courses at this particular school 3 years ago.  Every year we go out and help their students with resume writing, interviewing, job search and just make sure that they understand the job market.  That was probably an integral part to the success.  </a:t>
            </a:r>
          </a:p>
          <a:p>
            <a:endParaRPr lang="en-US" b="1" dirty="0"/>
          </a:p>
          <a:p>
            <a:endParaRPr lang="en-US" dirty="0"/>
          </a:p>
          <a:p>
            <a:endParaRPr lang="en-US" dirty="0"/>
          </a:p>
        </p:txBody>
      </p:sp>
      <p:sp>
        <p:nvSpPr>
          <p:cNvPr id="4" name="Slide Number Placeholder 3"/>
          <p:cNvSpPr>
            <a:spLocks noGrp="1"/>
          </p:cNvSpPr>
          <p:nvPr>
            <p:ph type="sldNum" sz="quarter" idx="10"/>
          </p:nvPr>
        </p:nvSpPr>
        <p:spPr/>
        <p:txBody>
          <a:bodyPr/>
          <a:lstStyle/>
          <a:p>
            <a:fld id="{CC6F0E50-6D56-402E-9DBC-FDCCEF424404}" type="slidenum">
              <a:rPr lang="en-US" smtClean="0"/>
              <a:pPr/>
              <a:t>29</a:t>
            </a:fld>
            <a:endParaRPr lang="en-US"/>
          </a:p>
        </p:txBody>
      </p:sp>
    </p:spTree>
    <p:extLst>
      <p:ext uri="{BB962C8B-B14F-4D97-AF65-F5344CB8AC3E}">
        <p14:creationId xmlns:p14="http://schemas.microsoft.com/office/powerpoint/2010/main" val="2999281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ags" Target="../tags/tag2.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xml"/><Relationship Id="rId1" Type="http://schemas.openxmlformats.org/officeDocument/2006/relationships/tags" Target="../tags/tag9.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3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9.xml"/><Relationship Id="rId1" Type="http://schemas.openxmlformats.org/officeDocument/2006/relationships/tags" Target="../tags/tag18.xml"/></Relationships>
</file>

<file path=ppt/slideLayouts/_rels/slideLayout3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1.xml"/><Relationship Id="rId1" Type="http://schemas.openxmlformats.org/officeDocument/2006/relationships/tags" Target="../tags/tag20.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7.xml"/></Relationships>
</file>

<file path=ppt/slideLayouts/_rels/slideLayout5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9.xml"/><Relationship Id="rId1" Type="http://schemas.openxmlformats.org/officeDocument/2006/relationships/tags" Target="../tags/tag28.xml"/><Relationship Id="rId4" Type="http://schemas.openxmlformats.org/officeDocument/2006/relationships/image" Target="../media/image1.png"/></Relationships>
</file>

<file path=ppt/slideLayouts/_rels/slideLayout5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1.xml"/><Relationship Id="rId1" Type="http://schemas.openxmlformats.org/officeDocument/2006/relationships/tags" Target="../tags/tag30.xml"/><Relationship Id="rId4" Type="http://schemas.openxmlformats.org/officeDocument/2006/relationships/image" Target="../media/image1.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3.xml"/><Relationship Id="rId1" Type="http://schemas.openxmlformats.org/officeDocument/2006/relationships/tags" Target="../tags/tag32.xml"/></Relationships>
</file>

<file path=ppt/slideLayouts/_rels/slideLayout5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5.xml"/><Relationship Id="rId1" Type="http://schemas.openxmlformats.org/officeDocument/2006/relationships/tags" Target="../tags/tag3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6.xml"/></Relationships>
</file>

<file path=ppt/slideLayouts/_rels/slideLayout6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 White Logo">
    <p:bg>
      <p:bgPr>
        <a:gradFill flip="none" rotWithShape="1">
          <a:gsLst>
            <a:gs pos="5000">
              <a:srgbClr val="6D140E"/>
            </a:gs>
            <a:gs pos="70000">
              <a:srgbClr val="DA291C"/>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96000" y="2691232"/>
            <a:ext cx="5735769" cy="1304506"/>
          </a:xfrm>
        </p:spPr>
        <p:txBody>
          <a:bodyPr anchor="ctr"/>
          <a:lstStyle>
            <a:lvl1pPr algn="ctr">
              <a:defRPr sz="3200" b="0" spc="-150">
                <a:solidFill>
                  <a:schemeClr val="bg1"/>
                </a:solidFill>
              </a:defRPr>
            </a:lvl1pPr>
          </a:lstStyle>
          <a:p>
            <a:r>
              <a:rPr lang="en-US"/>
              <a:t>Click to edit Master title style</a:t>
            </a:r>
            <a:endParaRPr lang="en-US" dirty="0"/>
          </a:p>
        </p:txBody>
      </p:sp>
      <p:sp>
        <p:nvSpPr>
          <p:cNvPr id="14" name="Text Placeholder 13"/>
          <p:cNvSpPr>
            <a:spLocks noGrp="1"/>
          </p:cNvSpPr>
          <p:nvPr>
            <p:ph type="body" sz="quarter" idx="14" hasCustomPrompt="1"/>
          </p:nvPr>
        </p:nvSpPr>
        <p:spPr>
          <a:xfrm>
            <a:off x="6280150" y="5874564"/>
            <a:ext cx="5551619" cy="276999"/>
          </a:xfrm>
        </p:spPr>
        <p:txBody>
          <a:bodyPr wrap="square" anchor="ctr">
            <a:spAutoFit/>
          </a:bodyPr>
          <a:lstStyle>
            <a:lvl1pPr marL="0" indent="0" algn="r">
              <a:buNone/>
              <a:defRPr sz="1200">
                <a:solidFill>
                  <a:schemeClr val="bg1"/>
                </a:solidFill>
              </a:defRPr>
            </a:lvl1pPr>
          </a:lstStyle>
          <a:p>
            <a:pPr lvl="0"/>
            <a:r>
              <a:rPr lang="en-US" dirty="0"/>
              <a:t>Date, 2018</a:t>
            </a:r>
          </a:p>
        </p:txBody>
      </p:sp>
      <p:sp>
        <p:nvSpPr>
          <p:cNvPr id="17" name="Picture Placeholder 16"/>
          <p:cNvSpPr>
            <a:spLocks noGrp="1"/>
          </p:cNvSpPr>
          <p:nvPr>
            <p:ph type="pic" sz="quarter" idx="15"/>
          </p:nvPr>
        </p:nvSpPr>
        <p:spPr>
          <a:xfrm>
            <a:off x="0" y="0"/>
            <a:ext cx="12192000" cy="6858000"/>
          </a:xfrm>
        </p:spPr>
        <p:txBody>
          <a:bodyPr anchor="ctr"/>
          <a:lstStyle>
            <a:lvl1pPr marL="0" indent="0" algn="ctr">
              <a:buNone/>
              <a:defRPr sz="12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711867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Slide With Subtitle - White Logo">
    <p:bg>
      <p:bgPr>
        <a:gradFill flip="none" rotWithShape="1">
          <a:gsLst>
            <a:gs pos="5000">
              <a:srgbClr val="6D140E"/>
            </a:gs>
            <a:gs pos="70000">
              <a:srgbClr val="DA291C"/>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96000" y="2691232"/>
            <a:ext cx="5735769" cy="937793"/>
          </a:xfrm>
        </p:spPr>
        <p:txBody>
          <a:bodyPr anchor="b"/>
          <a:lstStyle>
            <a:lvl1pPr algn="ctr">
              <a:defRPr sz="3200" b="0" spc="-150">
                <a:solidFill>
                  <a:schemeClr val="bg1"/>
                </a:solidFill>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6096000" y="3629025"/>
            <a:ext cx="5737225" cy="366713"/>
          </a:xfrm>
        </p:spPr>
        <p:txBody>
          <a:bodyPr anchor="t">
            <a:noAutofit/>
          </a:bodyPr>
          <a:lstStyle>
            <a:lvl1pPr marL="0" indent="0" algn="ctr">
              <a:buNone/>
              <a:defRPr sz="1600" b="0" cap="none" spc="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Text Placeholder 13"/>
          <p:cNvSpPr>
            <a:spLocks noGrp="1"/>
          </p:cNvSpPr>
          <p:nvPr>
            <p:ph type="body" sz="quarter" idx="14" hasCustomPrompt="1"/>
          </p:nvPr>
        </p:nvSpPr>
        <p:spPr>
          <a:xfrm>
            <a:off x="6280150" y="5874564"/>
            <a:ext cx="5551619" cy="276999"/>
          </a:xfrm>
        </p:spPr>
        <p:txBody>
          <a:bodyPr wrap="square" anchor="ctr">
            <a:spAutoFit/>
          </a:bodyPr>
          <a:lstStyle>
            <a:lvl1pPr marL="0" indent="0" algn="r">
              <a:buNone/>
              <a:defRPr sz="1200">
                <a:solidFill>
                  <a:schemeClr val="bg1"/>
                </a:solidFill>
              </a:defRPr>
            </a:lvl1pPr>
          </a:lstStyle>
          <a:p>
            <a:pPr lvl="0"/>
            <a:r>
              <a:rPr lang="en-US" dirty="0"/>
              <a:t>Date, 2018</a:t>
            </a:r>
          </a:p>
        </p:txBody>
      </p:sp>
      <p:sp>
        <p:nvSpPr>
          <p:cNvPr id="17" name="Picture Placeholder 16"/>
          <p:cNvSpPr>
            <a:spLocks noGrp="1"/>
          </p:cNvSpPr>
          <p:nvPr>
            <p:ph type="pic" sz="quarter" idx="15"/>
          </p:nvPr>
        </p:nvSpPr>
        <p:spPr>
          <a:xfrm>
            <a:off x="0" y="0"/>
            <a:ext cx="12192000" cy="6858000"/>
          </a:xfrm>
        </p:spPr>
        <p:txBody>
          <a:bodyPr anchor="ctr"/>
          <a:lstStyle>
            <a:lvl1pPr marL="0" indent="0" algn="ctr">
              <a:buNone/>
              <a:defRPr sz="12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27680356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Slide - Geometric Accent">
    <p:bg>
      <p:bgPr>
        <a:gradFill flip="none" rotWithShape="1">
          <a:gsLst>
            <a:gs pos="5000">
              <a:srgbClr val="6D140E"/>
            </a:gs>
            <a:gs pos="70000">
              <a:srgbClr val="DA291C"/>
            </a:gs>
          </a:gsLst>
          <a:lin ang="2700000" scaled="1"/>
          <a:tileRect/>
        </a:gra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D78F3FB-B6D0-4AF3-9DC8-DAAAAB97FBF2}"/>
              </a:ext>
            </a:extLst>
          </p:cNvPr>
          <p:cNvSpPr/>
          <p:nvPr userDrawn="1"/>
        </p:nvSpPr>
        <p:spPr>
          <a:xfrm>
            <a:off x="1285874" y="1933576"/>
            <a:ext cx="1762124" cy="29908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8" name="Freeform: Shape 7">
            <a:extLst>
              <a:ext uri="{FF2B5EF4-FFF2-40B4-BE49-F238E27FC236}">
                <a16:creationId xmlns:a16="http://schemas.microsoft.com/office/drawing/2014/main" id="{751D9720-08C5-48CD-9BC8-09AA288C4995}"/>
              </a:ext>
            </a:extLst>
          </p:cNvPr>
          <p:cNvSpPr>
            <a:spLocks/>
          </p:cNvSpPr>
          <p:nvPr userDrawn="1">
            <p:custDataLst>
              <p:tags r:id="rId1"/>
            </p:custDataLst>
          </p:nvPr>
        </p:nvSpPr>
        <p:spPr bwMode="auto">
          <a:xfrm rot="16200000" flipV="1">
            <a:off x="-1002896" y="2797575"/>
            <a:ext cx="5063321" cy="3057528"/>
          </a:xfrm>
          <a:custGeom>
            <a:avLst/>
            <a:gdLst>
              <a:gd name="connsiteX0" fmla="*/ 0 w 5063321"/>
              <a:gd name="connsiteY0" fmla="*/ 2993219 h 2993219"/>
              <a:gd name="connsiteX1" fmla="*/ 0 w 5063321"/>
              <a:gd name="connsiteY1" fmla="*/ 7003 h 2993219"/>
              <a:gd name="connsiteX2" fmla="*/ 2070102 w 5063321"/>
              <a:gd name="connsiteY2" fmla="*/ 7003 h 2993219"/>
              <a:gd name="connsiteX3" fmla="*/ 2070102 w 5063321"/>
              <a:gd name="connsiteY3" fmla="*/ 0 h 2993219"/>
              <a:gd name="connsiteX4" fmla="*/ 5063321 w 5063321"/>
              <a:gd name="connsiteY4" fmla="*/ 2993219 h 29932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3321" h="2993219">
                <a:moveTo>
                  <a:pt x="0" y="2993219"/>
                </a:moveTo>
                <a:lnTo>
                  <a:pt x="0" y="7003"/>
                </a:lnTo>
                <a:lnTo>
                  <a:pt x="2070102" y="7003"/>
                </a:lnTo>
                <a:lnTo>
                  <a:pt x="2070102" y="0"/>
                </a:lnTo>
                <a:lnTo>
                  <a:pt x="5063321" y="2993219"/>
                </a:lnTo>
                <a:close/>
              </a:path>
            </a:pathLst>
          </a:custGeom>
          <a:solidFill>
            <a:schemeClr val="accent1"/>
          </a:solidFill>
          <a:ln>
            <a:noFill/>
          </a:ln>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11" name="Freeform: Shape 10">
            <a:extLst>
              <a:ext uri="{FF2B5EF4-FFF2-40B4-BE49-F238E27FC236}">
                <a16:creationId xmlns:a16="http://schemas.microsoft.com/office/drawing/2014/main" id="{765FA7EF-5BA9-437E-BF47-A1EBF1BD5FBF}"/>
              </a:ext>
            </a:extLst>
          </p:cNvPr>
          <p:cNvSpPr>
            <a:spLocks/>
          </p:cNvSpPr>
          <p:nvPr userDrawn="1">
            <p:custDataLst>
              <p:tags r:id="rId2"/>
            </p:custDataLst>
          </p:nvPr>
        </p:nvSpPr>
        <p:spPr bwMode="auto">
          <a:xfrm rot="5400000">
            <a:off x="-1002896" y="1002896"/>
            <a:ext cx="5063321" cy="3057528"/>
          </a:xfrm>
          <a:custGeom>
            <a:avLst/>
            <a:gdLst>
              <a:gd name="connsiteX0" fmla="*/ 0 w 5063321"/>
              <a:gd name="connsiteY0" fmla="*/ 2993219 h 2993219"/>
              <a:gd name="connsiteX1" fmla="*/ 0 w 5063321"/>
              <a:gd name="connsiteY1" fmla="*/ 7003 h 2993219"/>
              <a:gd name="connsiteX2" fmla="*/ 2070102 w 5063321"/>
              <a:gd name="connsiteY2" fmla="*/ 7003 h 2993219"/>
              <a:gd name="connsiteX3" fmla="*/ 2070102 w 5063321"/>
              <a:gd name="connsiteY3" fmla="*/ 0 h 2993219"/>
              <a:gd name="connsiteX4" fmla="*/ 5063321 w 5063321"/>
              <a:gd name="connsiteY4" fmla="*/ 2993219 h 29932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3321" h="2993219">
                <a:moveTo>
                  <a:pt x="0" y="2993219"/>
                </a:moveTo>
                <a:lnTo>
                  <a:pt x="0" y="7003"/>
                </a:lnTo>
                <a:lnTo>
                  <a:pt x="2070102" y="7003"/>
                </a:lnTo>
                <a:lnTo>
                  <a:pt x="2070102" y="0"/>
                </a:lnTo>
                <a:lnTo>
                  <a:pt x="5063321" y="2993219"/>
                </a:lnTo>
                <a:close/>
              </a:path>
            </a:pathLst>
          </a:custGeom>
          <a:solidFill>
            <a:schemeClr val="bg2">
              <a:lumMod val="40000"/>
              <a:lumOff val="60000"/>
            </a:schemeClr>
          </a:solidFill>
          <a:ln>
            <a:noFill/>
          </a:ln>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2" name="Title 1"/>
          <p:cNvSpPr>
            <a:spLocks noGrp="1"/>
          </p:cNvSpPr>
          <p:nvPr>
            <p:ph type="ctrTitle"/>
          </p:nvPr>
        </p:nvSpPr>
        <p:spPr>
          <a:xfrm>
            <a:off x="6096000" y="2691232"/>
            <a:ext cx="5735769" cy="1304506"/>
          </a:xfrm>
        </p:spPr>
        <p:txBody>
          <a:bodyPr anchor="ctr"/>
          <a:lstStyle>
            <a:lvl1pPr algn="ctr">
              <a:defRPr sz="3200" b="0" spc="-150">
                <a:solidFill>
                  <a:schemeClr val="bg1"/>
                </a:solidFill>
              </a:defRPr>
            </a:lvl1pPr>
          </a:lstStyle>
          <a:p>
            <a:r>
              <a:rPr lang="en-US"/>
              <a:t>Click to edit Master title style</a:t>
            </a:r>
            <a:endParaRPr lang="en-US" dirty="0"/>
          </a:p>
        </p:txBody>
      </p:sp>
      <p:sp>
        <p:nvSpPr>
          <p:cNvPr id="14" name="Text Placeholder 13"/>
          <p:cNvSpPr>
            <a:spLocks noGrp="1"/>
          </p:cNvSpPr>
          <p:nvPr>
            <p:ph type="body" sz="quarter" idx="14" hasCustomPrompt="1"/>
          </p:nvPr>
        </p:nvSpPr>
        <p:spPr>
          <a:xfrm>
            <a:off x="6280150" y="5874564"/>
            <a:ext cx="5551619" cy="276999"/>
          </a:xfrm>
        </p:spPr>
        <p:txBody>
          <a:bodyPr wrap="square" anchor="ctr">
            <a:spAutoFit/>
          </a:bodyPr>
          <a:lstStyle>
            <a:lvl1pPr marL="0" indent="0" algn="r">
              <a:buNone/>
              <a:defRPr sz="1200">
                <a:solidFill>
                  <a:schemeClr val="bg1"/>
                </a:solidFill>
              </a:defRPr>
            </a:lvl1pPr>
          </a:lstStyle>
          <a:p>
            <a:pPr lvl="0"/>
            <a:r>
              <a:rPr lang="en-US" dirty="0"/>
              <a:t>Date, 2018</a:t>
            </a:r>
          </a:p>
        </p:txBody>
      </p:sp>
      <p:cxnSp>
        <p:nvCxnSpPr>
          <p:cNvPr id="9" name="Straight Connector 8"/>
          <p:cNvCxnSpPr/>
          <p:nvPr userDrawn="1"/>
        </p:nvCxnSpPr>
        <p:spPr>
          <a:xfrm>
            <a:off x="355600" y="1066800"/>
            <a:ext cx="2218450" cy="0"/>
          </a:xfrm>
          <a:prstGeom prst="line">
            <a:avLst/>
          </a:prstGeom>
          <a:ln w="6350" cap="rnd">
            <a:round/>
          </a:ln>
        </p:spPr>
        <p:style>
          <a:lnRef idx="1">
            <a:schemeClr val="accent1"/>
          </a:lnRef>
          <a:fillRef idx="0">
            <a:schemeClr val="accent1"/>
          </a:fillRef>
          <a:effectRef idx="0">
            <a:schemeClr val="accent1"/>
          </a:effectRef>
          <a:fontRef idx="minor">
            <a:schemeClr val="tx1"/>
          </a:fontRef>
        </p:style>
      </p:cxnSp>
      <p:sp>
        <p:nvSpPr>
          <p:cNvPr id="10" name="Freeform 6"/>
          <p:cNvSpPr>
            <a:spLocks noEditPoints="1"/>
          </p:cNvSpPr>
          <p:nvPr userDrawn="1"/>
        </p:nvSpPr>
        <p:spPr bwMode="auto">
          <a:xfrm>
            <a:off x="355601" y="360362"/>
            <a:ext cx="2218449" cy="544513"/>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rgbClr val="FF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Picture Placeholder 16">
            <a:extLst>
              <a:ext uri="{FF2B5EF4-FFF2-40B4-BE49-F238E27FC236}">
                <a16:creationId xmlns:a16="http://schemas.microsoft.com/office/drawing/2014/main" id="{54873BE7-38E8-44AA-93D5-EEF4A5A6CAD0}"/>
              </a:ext>
            </a:extLst>
          </p:cNvPr>
          <p:cNvSpPr>
            <a:spLocks noGrp="1"/>
          </p:cNvSpPr>
          <p:nvPr>
            <p:ph type="pic" sz="quarter" idx="15"/>
          </p:nvPr>
        </p:nvSpPr>
        <p:spPr>
          <a:xfrm>
            <a:off x="3019424" y="0"/>
            <a:ext cx="9172575" cy="6858000"/>
          </a:xfrm>
        </p:spPr>
        <p:txBody>
          <a:bodyPr anchor="ctr"/>
          <a:lstStyle>
            <a:lvl1pPr marL="0" indent="0" algn="ctr">
              <a:buNone/>
              <a:defRPr sz="12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4037087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Slide With Subtitle - Geometric Accent">
    <p:bg>
      <p:bgPr>
        <a:gradFill flip="none" rotWithShape="1">
          <a:gsLst>
            <a:gs pos="5000">
              <a:srgbClr val="6D140E"/>
            </a:gs>
            <a:gs pos="70000">
              <a:srgbClr val="DA291C"/>
            </a:gs>
          </a:gsLst>
          <a:lin ang="2700000" scaled="1"/>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1349E93-119B-48DB-9B06-4FB3D33BD3EB}"/>
              </a:ext>
            </a:extLst>
          </p:cNvPr>
          <p:cNvSpPr/>
          <p:nvPr userDrawn="1"/>
        </p:nvSpPr>
        <p:spPr>
          <a:xfrm>
            <a:off x="1285874" y="1933576"/>
            <a:ext cx="1762124" cy="29908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11" name="Freeform: Shape 10">
            <a:extLst>
              <a:ext uri="{FF2B5EF4-FFF2-40B4-BE49-F238E27FC236}">
                <a16:creationId xmlns:a16="http://schemas.microsoft.com/office/drawing/2014/main" id="{B15A3742-B236-4348-BF57-745CFF545492}"/>
              </a:ext>
            </a:extLst>
          </p:cNvPr>
          <p:cNvSpPr>
            <a:spLocks/>
          </p:cNvSpPr>
          <p:nvPr userDrawn="1">
            <p:custDataLst>
              <p:tags r:id="rId1"/>
            </p:custDataLst>
          </p:nvPr>
        </p:nvSpPr>
        <p:spPr bwMode="auto">
          <a:xfrm rot="16200000" flipV="1">
            <a:off x="-1002896" y="2797575"/>
            <a:ext cx="5063321" cy="3057528"/>
          </a:xfrm>
          <a:custGeom>
            <a:avLst/>
            <a:gdLst>
              <a:gd name="connsiteX0" fmla="*/ 0 w 5063321"/>
              <a:gd name="connsiteY0" fmla="*/ 2993219 h 2993219"/>
              <a:gd name="connsiteX1" fmla="*/ 0 w 5063321"/>
              <a:gd name="connsiteY1" fmla="*/ 7003 h 2993219"/>
              <a:gd name="connsiteX2" fmla="*/ 2070102 w 5063321"/>
              <a:gd name="connsiteY2" fmla="*/ 7003 h 2993219"/>
              <a:gd name="connsiteX3" fmla="*/ 2070102 w 5063321"/>
              <a:gd name="connsiteY3" fmla="*/ 0 h 2993219"/>
              <a:gd name="connsiteX4" fmla="*/ 5063321 w 5063321"/>
              <a:gd name="connsiteY4" fmla="*/ 2993219 h 29932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3321" h="2993219">
                <a:moveTo>
                  <a:pt x="0" y="2993219"/>
                </a:moveTo>
                <a:lnTo>
                  <a:pt x="0" y="7003"/>
                </a:lnTo>
                <a:lnTo>
                  <a:pt x="2070102" y="7003"/>
                </a:lnTo>
                <a:lnTo>
                  <a:pt x="2070102" y="0"/>
                </a:lnTo>
                <a:lnTo>
                  <a:pt x="5063321" y="2993219"/>
                </a:lnTo>
                <a:close/>
              </a:path>
            </a:pathLst>
          </a:custGeom>
          <a:solidFill>
            <a:schemeClr val="accent1"/>
          </a:solidFill>
          <a:ln>
            <a:noFill/>
          </a:ln>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12" name="Freeform: Shape 11">
            <a:extLst>
              <a:ext uri="{FF2B5EF4-FFF2-40B4-BE49-F238E27FC236}">
                <a16:creationId xmlns:a16="http://schemas.microsoft.com/office/drawing/2014/main" id="{337353DD-9B91-45BA-9996-94184E8E6BBA}"/>
              </a:ext>
            </a:extLst>
          </p:cNvPr>
          <p:cNvSpPr>
            <a:spLocks/>
          </p:cNvSpPr>
          <p:nvPr userDrawn="1">
            <p:custDataLst>
              <p:tags r:id="rId2"/>
            </p:custDataLst>
          </p:nvPr>
        </p:nvSpPr>
        <p:spPr bwMode="auto">
          <a:xfrm rot="5400000">
            <a:off x="-1002901" y="1002895"/>
            <a:ext cx="5063321" cy="3057528"/>
          </a:xfrm>
          <a:custGeom>
            <a:avLst/>
            <a:gdLst>
              <a:gd name="connsiteX0" fmla="*/ 0 w 5063321"/>
              <a:gd name="connsiteY0" fmla="*/ 2993219 h 2993219"/>
              <a:gd name="connsiteX1" fmla="*/ 0 w 5063321"/>
              <a:gd name="connsiteY1" fmla="*/ 7003 h 2993219"/>
              <a:gd name="connsiteX2" fmla="*/ 2070102 w 5063321"/>
              <a:gd name="connsiteY2" fmla="*/ 7003 h 2993219"/>
              <a:gd name="connsiteX3" fmla="*/ 2070102 w 5063321"/>
              <a:gd name="connsiteY3" fmla="*/ 0 h 2993219"/>
              <a:gd name="connsiteX4" fmla="*/ 5063321 w 5063321"/>
              <a:gd name="connsiteY4" fmla="*/ 2993219 h 29932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3321" h="2993219">
                <a:moveTo>
                  <a:pt x="0" y="2993219"/>
                </a:moveTo>
                <a:lnTo>
                  <a:pt x="0" y="7003"/>
                </a:lnTo>
                <a:lnTo>
                  <a:pt x="2070102" y="7003"/>
                </a:lnTo>
                <a:lnTo>
                  <a:pt x="2070102" y="0"/>
                </a:lnTo>
                <a:lnTo>
                  <a:pt x="5063321" y="2993219"/>
                </a:lnTo>
                <a:close/>
              </a:path>
            </a:pathLst>
          </a:custGeom>
          <a:solidFill>
            <a:schemeClr val="bg2">
              <a:lumMod val="40000"/>
              <a:lumOff val="60000"/>
            </a:schemeClr>
          </a:solidFill>
          <a:ln>
            <a:noFill/>
          </a:ln>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17" name="Picture Placeholder 16"/>
          <p:cNvSpPr>
            <a:spLocks noGrp="1"/>
          </p:cNvSpPr>
          <p:nvPr>
            <p:ph type="pic" sz="quarter" idx="15"/>
          </p:nvPr>
        </p:nvSpPr>
        <p:spPr>
          <a:xfrm>
            <a:off x="3019424" y="0"/>
            <a:ext cx="9172575" cy="6858000"/>
          </a:xfrm>
        </p:spPr>
        <p:txBody>
          <a:bodyPr anchor="ctr"/>
          <a:lstStyle>
            <a:lvl1pPr marL="0" indent="0" algn="ctr">
              <a:buNone/>
              <a:defRPr sz="1200">
                <a:solidFill>
                  <a:schemeClr val="bg1"/>
                </a:solidFill>
              </a:defRPr>
            </a:lvl1pPr>
          </a:lstStyle>
          <a:p>
            <a:r>
              <a:rPr lang="en-US"/>
              <a:t>Click icon to add picture</a:t>
            </a:r>
            <a:endParaRPr lang="en-US" dirty="0"/>
          </a:p>
        </p:txBody>
      </p:sp>
      <p:sp>
        <p:nvSpPr>
          <p:cNvPr id="2" name="Title 1"/>
          <p:cNvSpPr>
            <a:spLocks noGrp="1"/>
          </p:cNvSpPr>
          <p:nvPr>
            <p:ph type="ctrTitle"/>
          </p:nvPr>
        </p:nvSpPr>
        <p:spPr>
          <a:xfrm>
            <a:off x="6096000" y="2691232"/>
            <a:ext cx="5735769" cy="937793"/>
          </a:xfrm>
        </p:spPr>
        <p:txBody>
          <a:bodyPr anchor="b"/>
          <a:lstStyle>
            <a:lvl1pPr algn="ctr">
              <a:defRPr sz="3200" b="0" spc="-150">
                <a:solidFill>
                  <a:schemeClr val="bg1"/>
                </a:solidFill>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6096000" y="3629025"/>
            <a:ext cx="5737225" cy="366713"/>
          </a:xfrm>
        </p:spPr>
        <p:txBody>
          <a:bodyPr anchor="t">
            <a:noAutofit/>
          </a:bodyPr>
          <a:lstStyle>
            <a:lvl1pPr marL="0" indent="0" algn="ctr">
              <a:buNone/>
              <a:defRPr sz="1600" b="0" cap="none" spc="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Text Placeholder 13"/>
          <p:cNvSpPr>
            <a:spLocks noGrp="1"/>
          </p:cNvSpPr>
          <p:nvPr>
            <p:ph type="body" sz="quarter" idx="14" hasCustomPrompt="1"/>
          </p:nvPr>
        </p:nvSpPr>
        <p:spPr>
          <a:xfrm>
            <a:off x="6280150" y="5874564"/>
            <a:ext cx="5551619" cy="276999"/>
          </a:xfrm>
        </p:spPr>
        <p:txBody>
          <a:bodyPr wrap="square" anchor="ctr">
            <a:spAutoFit/>
          </a:bodyPr>
          <a:lstStyle>
            <a:lvl1pPr marL="0" indent="0" algn="r">
              <a:buNone/>
              <a:defRPr sz="1200">
                <a:solidFill>
                  <a:schemeClr val="bg1"/>
                </a:solidFill>
              </a:defRPr>
            </a:lvl1pPr>
          </a:lstStyle>
          <a:p>
            <a:pPr lvl="0"/>
            <a:r>
              <a:rPr lang="en-US" dirty="0"/>
              <a:t>Date, 2018</a:t>
            </a:r>
          </a:p>
        </p:txBody>
      </p:sp>
      <p:cxnSp>
        <p:nvCxnSpPr>
          <p:cNvPr id="9" name="Straight Connector 8"/>
          <p:cNvCxnSpPr/>
          <p:nvPr userDrawn="1"/>
        </p:nvCxnSpPr>
        <p:spPr>
          <a:xfrm>
            <a:off x="355600" y="1066800"/>
            <a:ext cx="2218450" cy="0"/>
          </a:xfrm>
          <a:prstGeom prst="line">
            <a:avLst/>
          </a:prstGeom>
          <a:ln w="6350" cap="rnd">
            <a:round/>
          </a:ln>
        </p:spPr>
        <p:style>
          <a:lnRef idx="1">
            <a:schemeClr val="accent1"/>
          </a:lnRef>
          <a:fillRef idx="0">
            <a:schemeClr val="accent1"/>
          </a:fillRef>
          <a:effectRef idx="0">
            <a:schemeClr val="accent1"/>
          </a:effectRef>
          <a:fontRef idx="minor">
            <a:schemeClr val="tx1"/>
          </a:fontRef>
        </p:style>
      </p:cxnSp>
      <p:sp>
        <p:nvSpPr>
          <p:cNvPr id="10" name="Freeform 6"/>
          <p:cNvSpPr>
            <a:spLocks noEditPoints="1"/>
          </p:cNvSpPr>
          <p:nvPr userDrawn="1"/>
        </p:nvSpPr>
        <p:spPr bwMode="auto">
          <a:xfrm>
            <a:off x="355601" y="360362"/>
            <a:ext cx="2218449" cy="544513"/>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rgbClr val="FF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104450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ver Slide - Horizontal Bar">
    <p:bg>
      <p:bgPr>
        <a:gradFill flip="none" rotWithShape="1">
          <a:gsLst>
            <a:gs pos="5000">
              <a:srgbClr val="6D140E"/>
            </a:gs>
            <a:gs pos="70000">
              <a:srgbClr val="DA291C"/>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01168" y="2595282"/>
            <a:ext cx="8567928" cy="1336638"/>
          </a:xfrm>
        </p:spPr>
        <p:txBody>
          <a:bodyPr anchor="ctr"/>
          <a:lstStyle>
            <a:lvl1pPr algn="r">
              <a:defRPr sz="3200" b="0" spc="-150">
                <a:solidFill>
                  <a:schemeClr val="tx1"/>
                </a:solidFill>
              </a:defRPr>
            </a:lvl1pPr>
          </a:lstStyle>
          <a:p>
            <a:r>
              <a:rPr lang="en-US"/>
              <a:t>Click to edit Master title style</a:t>
            </a:r>
            <a:endParaRPr lang="en-US" dirty="0"/>
          </a:p>
        </p:txBody>
      </p:sp>
      <p:sp>
        <p:nvSpPr>
          <p:cNvPr id="14" name="Text Placeholder 13"/>
          <p:cNvSpPr>
            <a:spLocks noGrp="1"/>
          </p:cNvSpPr>
          <p:nvPr>
            <p:ph type="body" sz="quarter" idx="14" hasCustomPrompt="1"/>
          </p:nvPr>
        </p:nvSpPr>
        <p:spPr>
          <a:xfrm>
            <a:off x="201168" y="3973018"/>
            <a:ext cx="8567928" cy="276999"/>
          </a:xfrm>
        </p:spPr>
        <p:txBody>
          <a:bodyPr wrap="square" anchor="ctr">
            <a:spAutoFit/>
          </a:bodyPr>
          <a:lstStyle>
            <a:lvl1pPr marL="0" indent="0" algn="r">
              <a:buNone/>
              <a:defRPr sz="1200">
                <a:solidFill>
                  <a:schemeClr val="tx1"/>
                </a:solidFill>
              </a:defRPr>
            </a:lvl1pPr>
          </a:lstStyle>
          <a:p>
            <a:pPr lvl="0"/>
            <a:r>
              <a:rPr lang="en-US" dirty="0"/>
              <a:t>Date, 2018</a:t>
            </a:r>
          </a:p>
        </p:txBody>
      </p:sp>
      <p:sp>
        <p:nvSpPr>
          <p:cNvPr id="17" name="Picture Placeholder 16"/>
          <p:cNvSpPr>
            <a:spLocks noGrp="1"/>
          </p:cNvSpPr>
          <p:nvPr>
            <p:ph type="pic" sz="quarter" idx="15"/>
          </p:nvPr>
        </p:nvSpPr>
        <p:spPr>
          <a:xfrm>
            <a:off x="0" y="0"/>
            <a:ext cx="12192000" cy="6858000"/>
          </a:xfrm>
        </p:spPr>
        <p:txBody>
          <a:bodyPr anchor="ctr"/>
          <a:lstStyle>
            <a:lvl1pPr marL="0" indent="0" algn="ctr">
              <a:buNone/>
              <a:defRPr sz="12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925437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over Slide With Subtitle - Horizontal Bar">
    <p:bg>
      <p:bgPr>
        <a:gradFill flip="none" rotWithShape="1">
          <a:gsLst>
            <a:gs pos="5000">
              <a:srgbClr val="6D140E"/>
            </a:gs>
            <a:gs pos="70000">
              <a:srgbClr val="DA291C"/>
            </a:gs>
          </a:gsLst>
          <a:lin ang="2700000" scaled="1"/>
          <a:tileRect/>
        </a:gra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201168" y="3575965"/>
            <a:ext cx="8567928" cy="366713"/>
          </a:xfrm>
        </p:spPr>
        <p:txBody>
          <a:bodyPr anchor="t">
            <a:noAutofit/>
          </a:bodyPr>
          <a:lstStyle>
            <a:lvl1pPr marL="0" indent="0" algn="r">
              <a:buNone/>
              <a:defRPr sz="1600" b="0" cap="none" spc="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Text Placeholder 13"/>
          <p:cNvSpPr>
            <a:spLocks noGrp="1"/>
          </p:cNvSpPr>
          <p:nvPr>
            <p:ph type="body" sz="quarter" idx="14" hasCustomPrompt="1"/>
          </p:nvPr>
        </p:nvSpPr>
        <p:spPr>
          <a:xfrm>
            <a:off x="201169" y="3977640"/>
            <a:ext cx="8567928" cy="276999"/>
          </a:xfrm>
        </p:spPr>
        <p:txBody>
          <a:bodyPr wrap="square" anchor="ctr">
            <a:spAutoFit/>
          </a:bodyPr>
          <a:lstStyle>
            <a:lvl1pPr marL="0" indent="0" algn="r">
              <a:buNone/>
              <a:defRPr sz="1200">
                <a:solidFill>
                  <a:schemeClr val="tx1"/>
                </a:solidFill>
              </a:defRPr>
            </a:lvl1pPr>
          </a:lstStyle>
          <a:p>
            <a:pPr lvl="0"/>
            <a:r>
              <a:rPr lang="en-US" dirty="0"/>
              <a:t>Date, 2018</a:t>
            </a:r>
          </a:p>
        </p:txBody>
      </p:sp>
      <p:sp>
        <p:nvSpPr>
          <p:cNvPr id="2" name="Title 1"/>
          <p:cNvSpPr>
            <a:spLocks noGrp="1"/>
          </p:cNvSpPr>
          <p:nvPr>
            <p:ph type="ctrTitle"/>
          </p:nvPr>
        </p:nvSpPr>
        <p:spPr>
          <a:xfrm>
            <a:off x="201168" y="2596896"/>
            <a:ext cx="8567928" cy="979069"/>
          </a:xfrm>
        </p:spPr>
        <p:txBody>
          <a:bodyPr anchor="ctr"/>
          <a:lstStyle>
            <a:lvl1pPr algn="r">
              <a:defRPr sz="3200" b="0" spc="-150">
                <a:solidFill>
                  <a:schemeClr val="tx1"/>
                </a:solidFill>
              </a:defRPr>
            </a:lvl1pPr>
          </a:lstStyle>
          <a:p>
            <a:r>
              <a:rPr lang="en-US"/>
              <a:t>Click to edit Master title style</a:t>
            </a:r>
            <a:endParaRPr lang="en-US" dirty="0"/>
          </a:p>
        </p:txBody>
      </p:sp>
      <p:sp>
        <p:nvSpPr>
          <p:cNvPr id="17" name="Picture Placeholder 16"/>
          <p:cNvSpPr>
            <a:spLocks noGrp="1"/>
          </p:cNvSpPr>
          <p:nvPr>
            <p:ph type="pic" sz="quarter" idx="15"/>
          </p:nvPr>
        </p:nvSpPr>
        <p:spPr>
          <a:xfrm>
            <a:off x="0" y="0"/>
            <a:ext cx="12192000" cy="6858000"/>
          </a:xfrm>
        </p:spPr>
        <p:txBody>
          <a:bodyPr anchor="ctr"/>
          <a:lstStyle>
            <a:lvl1pPr marL="0" indent="0" algn="ctr">
              <a:buNone/>
              <a:defRPr sz="12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2701889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ver Slide - Square Collage">
    <p:bg>
      <p:bgPr>
        <a:gradFill flip="none" rotWithShape="1">
          <a:gsLst>
            <a:gs pos="5000">
              <a:srgbClr val="6D140E"/>
            </a:gs>
            <a:gs pos="70000">
              <a:srgbClr val="DA291C"/>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152" y="2661320"/>
            <a:ext cx="4343400" cy="1461910"/>
          </a:xfrm>
        </p:spPr>
        <p:txBody>
          <a:bodyPr anchor="ctr"/>
          <a:lstStyle>
            <a:lvl1pPr algn="ctr">
              <a:defRPr sz="3200" b="0" spc="-150">
                <a:solidFill>
                  <a:schemeClr val="tx1"/>
                </a:solidFill>
              </a:defRPr>
            </a:lvl1pPr>
          </a:lstStyle>
          <a:p>
            <a:r>
              <a:rPr lang="en-US"/>
              <a:t>Click to edit Master title style</a:t>
            </a:r>
            <a:endParaRPr lang="en-US" dirty="0"/>
          </a:p>
        </p:txBody>
      </p:sp>
      <p:sp>
        <p:nvSpPr>
          <p:cNvPr id="14" name="Text Placeholder 13"/>
          <p:cNvSpPr>
            <a:spLocks noGrp="1"/>
          </p:cNvSpPr>
          <p:nvPr>
            <p:ph type="body" sz="quarter" idx="14" hasCustomPrompt="1"/>
          </p:nvPr>
        </p:nvSpPr>
        <p:spPr>
          <a:xfrm>
            <a:off x="73153" y="5874564"/>
            <a:ext cx="4343399" cy="276999"/>
          </a:xfrm>
        </p:spPr>
        <p:txBody>
          <a:bodyPr wrap="square" anchor="ctr">
            <a:spAutoFit/>
          </a:bodyPr>
          <a:lstStyle>
            <a:lvl1pPr marL="0" indent="0" algn="ctr">
              <a:buNone/>
              <a:defRPr sz="1200">
                <a:solidFill>
                  <a:schemeClr val="tx1"/>
                </a:solidFill>
              </a:defRPr>
            </a:lvl1pPr>
          </a:lstStyle>
          <a:p>
            <a:pPr lvl="0"/>
            <a:r>
              <a:rPr lang="en-US" dirty="0"/>
              <a:t>Date, 2018</a:t>
            </a:r>
          </a:p>
        </p:txBody>
      </p:sp>
      <p:sp>
        <p:nvSpPr>
          <p:cNvPr id="17" name="Picture Placeholder 16"/>
          <p:cNvSpPr>
            <a:spLocks noGrp="1"/>
          </p:cNvSpPr>
          <p:nvPr>
            <p:ph type="pic" sz="quarter" idx="15"/>
          </p:nvPr>
        </p:nvSpPr>
        <p:spPr>
          <a:xfrm>
            <a:off x="4416552" y="667512"/>
            <a:ext cx="7461504" cy="5614416"/>
          </a:xfrm>
        </p:spPr>
        <p:txBody>
          <a:bodyPr anchor="ctr"/>
          <a:lstStyle>
            <a:lvl1pPr marL="0" indent="0" algn="ctr">
              <a:buNone/>
              <a:defRPr sz="12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37682027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ver Slide With Subtitle - Square Collage">
    <p:bg>
      <p:bgPr>
        <a:gradFill flip="none" rotWithShape="1">
          <a:gsLst>
            <a:gs pos="5000">
              <a:srgbClr val="6D140E"/>
            </a:gs>
            <a:gs pos="70000">
              <a:srgbClr val="DA291C"/>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152" y="2665019"/>
            <a:ext cx="4343400" cy="1078992"/>
          </a:xfrm>
        </p:spPr>
        <p:txBody>
          <a:bodyPr anchor="b"/>
          <a:lstStyle>
            <a:lvl1pPr algn="ctr">
              <a:defRPr sz="3200" b="0" spc="-150">
                <a:solidFill>
                  <a:schemeClr val="tx1"/>
                </a:solidFill>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73153" y="3760216"/>
            <a:ext cx="4343400" cy="366713"/>
          </a:xfrm>
        </p:spPr>
        <p:txBody>
          <a:bodyPr anchor="t">
            <a:noAutofit/>
          </a:bodyPr>
          <a:lstStyle>
            <a:lvl1pPr marL="0" indent="0" algn="ctr">
              <a:buNone/>
              <a:defRPr sz="1600" b="0" cap="none" spc="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Text Placeholder 13"/>
          <p:cNvSpPr>
            <a:spLocks noGrp="1"/>
          </p:cNvSpPr>
          <p:nvPr>
            <p:ph type="body" sz="quarter" idx="14" hasCustomPrompt="1"/>
          </p:nvPr>
        </p:nvSpPr>
        <p:spPr>
          <a:xfrm>
            <a:off x="73153" y="5874564"/>
            <a:ext cx="4343399" cy="276999"/>
          </a:xfrm>
        </p:spPr>
        <p:txBody>
          <a:bodyPr wrap="square" anchor="ctr">
            <a:spAutoFit/>
          </a:bodyPr>
          <a:lstStyle>
            <a:lvl1pPr marL="0" indent="0" algn="ctr">
              <a:buNone/>
              <a:defRPr sz="1200">
                <a:solidFill>
                  <a:schemeClr val="tx1"/>
                </a:solidFill>
              </a:defRPr>
            </a:lvl1pPr>
          </a:lstStyle>
          <a:p>
            <a:pPr lvl="0"/>
            <a:r>
              <a:rPr lang="en-US" dirty="0"/>
              <a:t>Date, 2018</a:t>
            </a:r>
          </a:p>
        </p:txBody>
      </p:sp>
      <p:sp>
        <p:nvSpPr>
          <p:cNvPr id="17" name="Picture Placeholder 16"/>
          <p:cNvSpPr>
            <a:spLocks noGrp="1"/>
          </p:cNvSpPr>
          <p:nvPr>
            <p:ph type="pic" sz="quarter" idx="15"/>
          </p:nvPr>
        </p:nvSpPr>
        <p:spPr>
          <a:xfrm>
            <a:off x="4416552" y="667512"/>
            <a:ext cx="7461504" cy="5614416"/>
          </a:xfrm>
        </p:spPr>
        <p:txBody>
          <a:bodyPr anchor="ctr"/>
          <a:lstStyle>
            <a:lvl1pPr marL="0" indent="0" algn="ctr">
              <a:buNone/>
              <a:defRPr sz="12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6997447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over Slide - Bars/1 Image">
    <p:bg>
      <p:bgPr>
        <a:gradFill flip="none" rotWithShape="1">
          <a:gsLst>
            <a:gs pos="5000">
              <a:srgbClr val="6D140E"/>
            </a:gs>
            <a:gs pos="70000">
              <a:srgbClr val="DA291C"/>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66160" y="3017520"/>
            <a:ext cx="4727448" cy="941832"/>
          </a:xfrm>
        </p:spPr>
        <p:txBody>
          <a:bodyPr anchor="ctr"/>
          <a:lstStyle>
            <a:lvl1pPr algn="ctr">
              <a:defRPr sz="3200" b="0" spc="-150">
                <a:solidFill>
                  <a:schemeClr val="tx1"/>
                </a:solidFill>
              </a:defRPr>
            </a:lvl1pPr>
          </a:lstStyle>
          <a:p>
            <a:r>
              <a:rPr lang="en-US"/>
              <a:t>Click to edit Master title style</a:t>
            </a:r>
            <a:endParaRPr lang="en-US" dirty="0"/>
          </a:p>
        </p:txBody>
      </p:sp>
      <p:sp>
        <p:nvSpPr>
          <p:cNvPr id="14" name="Text Placeholder 13"/>
          <p:cNvSpPr>
            <a:spLocks noGrp="1"/>
          </p:cNvSpPr>
          <p:nvPr>
            <p:ph type="body" sz="quarter" idx="14" hasCustomPrompt="1"/>
          </p:nvPr>
        </p:nvSpPr>
        <p:spPr>
          <a:xfrm>
            <a:off x="4334256" y="5961888"/>
            <a:ext cx="3182112" cy="274320"/>
          </a:xfrm>
        </p:spPr>
        <p:txBody>
          <a:bodyPr wrap="square" anchor="ctr">
            <a:spAutoFit/>
          </a:bodyPr>
          <a:lstStyle>
            <a:lvl1pPr marL="0" indent="0" algn="ctr">
              <a:buNone/>
              <a:defRPr sz="1200">
                <a:solidFill>
                  <a:schemeClr val="tx1"/>
                </a:solidFill>
              </a:defRPr>
            </a:lvl1pPr>
          </a:lstStyle>
          <a:p>
            <a:pPr lvl="0"/>
            <a:r>
              <a:rPr lang="en-US" dirty="0"/>
              <a:t>Date, 2018</a:t>
            </a:r>
          </a:p>
        </p:txBody>
      </p:sp>
      <p:sp>
        <p:nvSpPr>
          <p:cNvPr id="7" name="Picture Placeholder 16">
            <a:extLst>
              <a:ext uri="{FF2B5EF4-FFF2-40B4-BE49-F238E27FC236}">
                <a16:creationId xmlns:a16="http://schemas.microsoft.com/office/drawing/2014/main" id="{10C802CC-CAC3-4D72-99CD-38B5FC49A97B}"/>
              </a:ext>
            </a:extLst>
          </p:cNvPr>
          <p:cNvSpPr>
            <a:spLocks noGrp="1"/>
          </p:cNvSpPr>
          <p:nvPr>
            <p:ph type="pic" sz="quarter" idx="16"/>
          </p:nvPr>
        </p:nvSpPr>
        <p:spPr>
          <a:xfrm>
            <a:off x="0" y="-1"/>
            <a:ext cx="12192000" cy="6857999"/>
          </a:xfrm>
        </p:spPr>
        <p:txBody>
          <a:bodyPr anchor="ctr"/>
          <a:lstStyle>
            <a:lvl1pPr marL="0" indent="0" algn="ctr">
              <a:buNone/>
              <a:defRPr sz="12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1864213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over Slide With Subtitle - Bars/1 Image">
    <p:bg>
      <p:bgPr>
        <a:gradFill flip="none" rotWithShape="1">
          <a:gsLst>
            <a:gs pos="5000">
              <a:srgbClr val="6D140E"/>
            </a:gs>
            <a:gs pos="70000">
              <a:srgbClr val="DA291C"/>
            </a:gs>
          </a:gsLst>
          <a:lin ang="2700000" scaled="1"/>
          <a:tileRect/>
        </a:gradFill>
        <a:effectLst/>
      </p:bgPr>
    </p:bg>
    <p:spTree>
      <p:nvGrpSpPr>
        <p:cNvPr id="1" name=""/>
        <p:cNvGrpSpPr/>
        <p:nvPr/>
      </p:nvGrpSpPr>
      <p:grpSpPr>
        <a:xfrm>
          <a:off x="0" y="0"/>
          <a:ext cx="0" cy="0"/>
          <a:chOff x="0" y="0"/>
          <a:chExt cx="0" cy="0"/>
        </a:xfrm>
      </p:grpSpPr>
      <p:sp>
        <p:nvSpPr>
          <p:cNvPr id="7" name="Picture Placeholder 16">
            <a:extLst>
              <a:ext uri="{FF2B5EF4-FFF2-40B4-BE49-F238E27FC236}">
                <a16:creationId xmlns:a16="http://schemas.microsoft.com/office/drawing/2014/main" id="{10C802CC-CAC3-4D72-99CD-38B5FC49A97B}"/>
              </a:ext>
            </a:extLst>
          </p:cNvPr>
          <p:cNvSpPr>
            <a:spLocks noGrp="1"/>
          </p:cNvSpPr>
          <p:nvPr>
            <p:ph type="pic" sz="quarter" idx="16"/>
          </p:nvPr>
        </p:nvSpPr>
        <p:spPr>
          <a:xfrm>
            <a:off x="0" y="-1"/>
            <a:ext cx="12192000" cy="6857999"/>
          </a:xfrm>
        </p:spPr>
        <p:txBody>
          <a:bodyPr anchor="ctr"/>
          <a:lstStyle>
            <a:lvl1pPr marL="0" indent="0" algn="ctr">
              <a:buNone/>
              <a:defRPr sz="1200">
                <a:solidFill>
                  <a:schemeClr val="bg1"/>
                </a:solidFill>
              </a:defRPr>
            </a:lvl1pPr>
          </a:lstStyle>
          <a:p>
            <a:r>
              <a:rPr lang="en-US"/>
              <a:t>Click icon to add picture</a:t>
            </a:r>
            <a:endParaRPr lang="en-US" dirty="0"/>
          </a:p>
        </p:txBody>
      </p:sp>
      <p:sp>
        <p:nvSpPr>
          <p:cNvPr id="2" name="Title 1"/>
          <p:cNvSpPr>
            <a:spLocks noGrp="1"/>
          </p:cNvSpPr>
          <p:nvPr>
            <p:ph type="ctrTitle"/>
          </p:nvPr>
        </p:nvSpPr>
        <p:spPr>
          <a:xfrm>
            <a:off x="3566160" y="2788920"/>
            <a:ext cx="4727448" cy="941832"/>
          </a:xfrm>
        </p:spPr>
        <p:txBody>
          <a:bodyPr anchor="b"/>
          <a:lstStyle>
            <a:lvl1pPr algn="ctr">
              <a:defRPr sz="3200" b="0" spc="-150">
                <a:solidFill>
                  <a:schemeClr val="tx1"/>
                </a:solidFill>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3566160" y="3756152"/>
            <a:ext cx="4727448" cy="366713"/>
          </a:xfrm>
        </p:spPr>
        <p:txBody>
          <a:bodyPr anchor="t">
            <a:noAutofit/>
          </a:bodyPr>
          <a:lstStyle>
            <a:lvl1pPr marL="0" indent="0" algn="ctr">
              <a:buNone/>
              <a:defRPr sz="1600" b="0" cap="none" spc="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Text Placeholder 13"/>
          <p:cNvSpPr>
            <a:spLocks noGrp="1"/>
          </p:cNvSpPr>
          <p:nvPr>
            <p:ph type="body" sz="quarter" idx="14" hasCustomPrompt="1"/>
          </p:nvPr>
        </p:nvSpPr>
        <p:spPr>
          <a:xfrm>
            <a:off x="4334256" y="5961888"/>
            <a:ext cx="3182112" cy="274320"/>
          </a:xfrm>
        </p:spPr>
        <p:txBody>
          <a:bodyPr wrap="square" anchor="ctr">
            <a:spAutoFit/>
          </a:bodyPr>
          <a:lstStyle>
            <a:lvl1pPr marL="0" indent="0" algn="ctr">
              <a:buNone/>
              <a:defRPr sz="1200">
                <a:solidFill>
                  <a:schemeClr val="tx1"/>
                </a:solidFill>
              </a:defRPr>
            </a:lvl1pPr>
          </a:lstStyle>
          <a:p>
            <a:pPr lvl="0"/>
            <a:r>
              <a:rPr lang="en-US" dirty="0"/>
              <a:t>Date, 2018</a:t>
            </a:r>
          </a:p>
        </p:txBody>
      </p:sp>
    </p:spTree>
    <p:extLst>
      <p:ext uri="{BB962C8B-B14F-4D97-AF65-F5344CB8AC3E}">
        <p14:creationId xmlns:p14="http://schemas.microsoft.com/office/powerpoint/2010/main" val="3879729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ver Slide - Bars/2 Images">
    <p:bg>
      <p:bgPr>
        <a:gradFill flip="none" rotWithShape="1">
          <a:gsLst>
            <a:gs pos="5000">
              <a:srgbClr val="6D140E"/>
            </a:gs>
            <a:gs pos="70000">
              <a:srgbClr val="DA291C"/>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66160" y="3017520"/>
            <a:ext cx="4727448" cy="941832"/>
          </a:xfrm>
        </p:spPr>
        <p:txBody>
          <a:bodyPr anchor="ctr"/>
          <a:lstStyle>
            <a:lvl1pPr algn="ctr">
              <a:defRPr sz="3200" b="0" spc="-150">
                <a:solidFill>
                  <a:schemeClr val="tx1"/>
                </a:solidFill>
              </a:defRPr>
            </a:lvl1pPr>
          </a:lstStyle>
          <a:p>
            <a:r>
              <a:rPr lang="en-US"/>
              <a:t>Click to edit Master title style</a:t>
            </a:r>
            <a:endParaRPr lang="en-US" dirty="0"/>
          </a:p>
        </p:txBody>
      </p:sp>
      <p:sp>
        <p:nvSpPr>
          <p:cNvPr id="14" name="Text Placeholder 13"/>
          <p:cNvSpPr>
            <a:spLocks noGrp="1"/>
          </p:cNvSpPr>
          <p:nvPr>
            <p:ph type="body" sz="quarter" idx="14" hasCustomPrompt="1"/>
          </p:nvPr>
        </p:nvSpPr>
        <p:spPr>
          <a:xfrm>
            <a:off x="4334256" y="5961888"/>
            <a:ext cx="3182112" cy="274320"/>
          </a:xfrm>
        </p:spPr>
        <p:txBody>
          <a:bodyPr wrap="square" anchor="ctr">
            <a:spAutoFit/>
          </a:bodyPr>
          <a:lstStyle>
            <a:lvl1pPr marL="0" indent="0" algn="ctr">
              <a:buNone/>
              <a:defRPr sz="1200">
                <a:solidFill>
                  <a:schemeClr val="tx1"/>
                </a:solidFill>
              </a:defRPr>
            </a:lvl1pPr>
          </a:lstStyle>
          <a:p>
            <a:pPr lvl="0"/>
            <a:r>
              <a:rPr lang="en-US" dirty="0"/>
              <a:t>Date, 2018</a:t>
            </a:r>
          </a:p>
        </p:txBody>
      </p:sp>
      <p:sp>
        <p:nvSpPr>
          <p:cNvPr id="7" name="Picture Placeholder 16">
            <a:extLst>
              <a:ext uri="{FF2B5EF4-FFF2-40B4-BE49-F238E27FC236}">
                <a16:creationId xmlns:a16="http://schemas.microsoft.com/office/drawing/2014/main" id="{10C802CC-CAC3-4D72-99CD-38B5FC49A97B}"/>
              </a:ext>
            </a:extLst>
          </p:cNvPr>
          <p:cNvSpPr>
            <a:spLocks noGrp="1"/>
          </p:cNvSpPr>
          <p:nvPr>
            <p:ph type="pic" sz="quarter" idx="16"/>
          </p:nvPr>
        </p:nvSpPr>
        <p:spPr>
          <a:xfrm>
            <a:off x="237744" y="0"/>
            <a:ext cx="3090672" cy="5943600"/>
          </a:xfrm>
        </p:spPr>
        <p:txBody>
          <a:bodyPr anchor="ctr"/>
          <a:lstStyle>
            <a:lvl1pPr marL="0" indent="0" algn="ctr">
              <a:buNone/>
              <a:defRPr sz="1200">
                <a:solidFill>
                  <a:schemeClr val="bg1"/>
                </a:solidFill>
              </a:defRPr>
            </a:lvl1pPr>
          </a:lstStyle>
          <a:p>
            <a:r>
              <a:rPr lang="en-US"/>
              <a:t>Click icon to add picture</a:t>
            </a:r>
            <a:endParaRPr lang="en-US" dirty="0"/>
          </a:p>
        </p:txBody>
      </p:sp>
      <p:sp>
        <p:nvSpPr>
          <p:cNvPr id="17" name="Picture Placeholder 16"/>
          <p:cNvSpPr>
            <a:spLocks noGrp="1"/>
          </p:cNvSpPr>
          <p:nvPr>
            <p:ph type="pic" sz="quarter" idx="15"/>
          </p:nvPr>
        </p:nvSpPr>
        <p:spPr>
          <a:xfrm>
            <a:off x="8449056" y="329184"/>
            <a:ext cx="3483864" cy="6528816"/>
          </a:xfrm>
        </p:spPr>
        <p:txBody>
          <a:bodyPr anchor="ctr"/>
          <a:lstStyle>
            <a:lvl1pPr marL="0" indent="0" algn="ctr">
              <a:buNone/>
              <a:defRPr sz="12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31912610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ver Slide With Subtitle - Bars/2 Images">
    <p:bg>
      <p:bgPr>
        <a:gradFill flip="none" rotWithShape="1">
          <a:gsLst>
            <a:gs pos="5000">
              <a:srgbClr val="6D140E"/>
            </a:gs>
            <a:gs pos="70000">
              <a:srgbClr val="DA291C"/>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66160" y="2788920"/>
            <a:ext cx="4727448" cy="941832"/>
          </a:xfrm>
        </p:spPr>
        <p:txBody>
          <a:bodyPr anchor="b"/>
          <a:lstStyle>
            <a:lvl1pPr algn="ctr">
              <a:defRPr sz="3200" b="0" spc="-150">
                <a:solidFill>
                  <a:schemeClr val="tx1"/>
                </a:solidFill>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3566160" y="3756152"/>
            <a:ext cx="4727448" cy="366713"/>
          </a:xfrm>
        </p:spPr>
        <p:txBody>
          <a:bodyPr anchor="t">
            <a:noAutofit/>
          </a:bodyPr>
          <a:lstStyle>
            <a:lvl1pPr marL="0" indent="0" algn="ctr">
              <a:buNone/>
              <a:defRPr sz="1600" b="0" cap="none" spc="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Text Placeholder 13"/>
          <p:cNvSpPr>
            <a:spLocks noGrp="1"/>
          </p:cNvSpPr>
          <p:nvPr>
            <p:ph type="body" sz="quarter" idx="14" hasCustomPrompt="1"/>
          </p:nvPr>
        </p:nvSpPr>
        <p:spPr>
          <a:xfrm>
            <a:off x="4334256" y="5961888"/>
            <a:ext cx="3182112" cy="274320"/>
          </a:xfrm>
        </p:spPr>
        <p:txBody>
          <a:bodyPr wrap="square" anchor="ctr">
            <a:spAutoFit/>
          </a:bodyPr>
          <a:lstStyle>
            <a:lvl1pPr marL="0" indent="0" algn="ctr">
              <a:buNone/>
              <a:defRPr sz="1200">
                <a:solidFill>
                  <a:schemeClr val="tx1"/>
                </a:solidFill>
              </a:defRPr>
            </a:lvl1pPr>
          </a:lstStyle>
          <a:p>
            <a:pPr lvl="0"/>
            <a:r>
              <a:rPr lang="en-US" dirty="0"/>
              <a:t>Date, 2018</a:t>
            </a:r>
          </a:p>
        </p:txBody>
      </p:sp>
      <p:sp>
        <p:nvSpPr>
          <p:cNvPr id="7" name="Picture Placeholder 16">
            <a:extLst>
              <a:ext uri="{FF2B5EF4-FFF2-40B4-BE49-F238E27FC236}">
                <a16:creationId xmlns:a16="http://schemas.microsoft.com/office/drawing/2014/main" id="{10C802CC-CAC3-4D72-99CD-38B5FC49A97B}"/>
              </a:ext>
            </a:extLst>
          </p:cNvPr>
          <p:cNvSpPr>
            <a:spLocks noGrp="1"/>
          </p:cNvSpPr>
          <p:nvPr>
            <p:ph type="pic" sz="quarter" idx="16"/>
          </p:nvPr>
        </p:nvSpPr>
        <p:spPr>
          <a:xfrm>
            <a:off x="237744" y="0"/>
            <a:ext cx="3090672" cy="5943600"/>
          </a:xfrm>
        </p:spPr>
        <p:txBody>
          <a:bodyPr anchor="ctr"/>
          <a:lstStyle>
            <a:lvl1pPr marL="0" indent="0" algn="ctr">
              <a:buNone/>
              <a:defRPr sz="1200">
                <a:solidFill>
                  <a:schemeClr val="bg1"/>
                </a:solidFill>
              </a:defRPr>
            </a:lvl1pPr>
          </a:lstStyle>
          <a:p>
            <a:r>
              <a:rPr lang="en-US"/>
              <a:t>Click icon to add picture</a:t>
            </a:r>
            <a:endParaRPr lang="en-US" dirty="0"/>
          </a:p>
        </p:txBody>
      </p:sp>
      <p:sp>
        <p:nvSpPr>
          <p:cNvPr id="17" name="Picture Placeholder 16"/>
          <p:cNvSpPr>
            <a:spLocks noGrp="1"/>
          </p:cNvSpPr>
          <p:nvPr>
            <p:ph type="pic" sz="quarter" idx="15"/>
          </p:nvPr>
        </p:nvSpPr>
        <p:spPr>
          <a:xfrm>
            <a:off x="8449056" y="329184"/>
            <a:ext cx="3483864" cy="6528816"/>
          </a:xfrm>
        </p:spPr>
        <p:txBody>
          <a:bodyPr anchor="ctr"/>
          <a:lstStyle>
            <a:lvl1pPr marL="0" indent="0" algn="ctr">
              <a:buNone/>
              <a:defRPr sz="12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8045109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ransition">
    <p:bg>
      <p:bgPr>
        <a:gradFill flip="none" rotWithShape="1">
          <a:gsLst>
            <a:gs pos="5000">
              <a:srgbClr val="6D140E"/>
            </a:gs>
            <a:gs pos="70000">
              <a:srgbClr val="DA291C"/>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80999" y="2249115"/>
            <a:ext cx="11452225" cy="2155620"/>
          </a:xfrm>
        </p:spPr>
        <p:txBody>
          <a:bodyPr anchor="ctr"/>
          <a:lstStyle>
            <a:lvl1pPr algn="ctr">
              <a:defRPr sz="4400" b="0" spc="0">
                <a:solidFill>
                  <a:schemeClr val="bg1"/>
                </a:solidFill>
              </a:defRPr>
            </a:lvl1pPr>
          </a:lstStyle>
          <a:p>
            <a:r>
              <a:rPr lang="en-US"/>
              <a:t>Click to edit Master title style</a:t>
            </a:r>
            <a:endParaRPr lang="en-US" dirty="0"/>
          </a:p>
        </p:txBody>
      </p:sp>
      <p:sp>
        <p:nvSpPr>
          <p:cNvPr id="17" name="Picture Placeholder 16"/>
          <p:cNvSpPr>
            <a:spLocks noGrp="1"/>
          </p:cNvSpPr>
          <p:nvPr>
            <p:ph type="pic" sz="quarter" idx="15"/>
          </p:nvPr>
        </p:nvSpPr>
        <p:spPr>
          <a:xfrm>
            <a:off x="0" y="0"/>
            <a:ext cx="12192000" cy="6858000"/>
          </a:xfrm>
        </p:spPr>
        <p:txBody>
          <a:bodyPr anchor="ctr"/>
          <a:lstStyle>
            <a:lvl1pPr marL="0" indent="0" algn="ctr">
              <a:buNone/>
              <a:defRPr sz="12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36558671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rasition With Subtitle">
    <p:bg>
      <p:bgPr>
        <a:gradFill flip="none" rotWithShape="1">
          <a:gsLst>
            <a:gs pos="5000">
              <a:srgbClr val="6D140E"/>
            </a:gs>
            <a:gs pos="70000">
              <a:srgbClr val="DA291C"/>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65125" y="2249115"/>
            <a:ext cx="11468100" cy="1077810"/>
          </a:xfrm>
        </p:spPr>
        <p:txBody>
          <a:bodyPr anchor="b"/>
          <a:lstStyle>
            <a:lvl1pPr algn="ctr">
              <a:defRPr sz="4400" b="0" spc="0">
                <a:solidFill>
                  <a:schemeClr val="bg1"/>
                </a:solidFill>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380999" y="3326925"/>
            <a:ext cx="11452225" cy="1077810"/>
          </a:xfrm>
        </p:spPr>
        <p:txBody>
          <a:bodyPr anchor="t">
            <a:noAutofit/>
          </a:bodyPr>
          <a:lstStyle>
            <a:lvl1pPr marL="0" indent="0" algn="ctr">
              <a:buNone/>
              <a:defRPr sz="2400" b="0" cap="none" spc="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7" name="Picture Placeholder 16"/>
          <p:cNvSpPr>
            <a:spLocks noGrp="1"/>
          </p:cNvSpPr>
          <p:nvPr>
            <p:ph type="pic" sz="quarter" idx="15"/>
          </p:nvPr>
        </p:nvSpPr>
        <p:spPr>
          <a:xfrm>
            <a:off x="0" y="0"/>
            <a:ext cx="12192000" cy="6858000"/>
          </a:xfrm>
        </p:spPr>
        <p:txBody>
          <a:bodyPr anchor="ctr"/>
          <a:lstStyle>
            <a:lvl1pPr marL="0" indent="0" algn="ctr">
              <a:buNone/>
              <a:defRPr sz="12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0725701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troductions v1">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bwMode="auto">
          <a:xfrm>
            <a:off x="4105472" y="366713"/>
            <a:ext cx="7721085"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ctr" anchorCtr="0">
            <a:noAutofit/>
          </a:bodyPr>
          <a:lstStyle>
            <a:lvl1pPr marL="0" indent="0" algn="l">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9" name="Text Placeholder 8"/>
          <p:cNvSpPr>
            <a:spLocks noGrp="1"/>
          </p:cNvSpPr>
          <p:nvPr>
            <p:ph type="body" sz="quarter" idx="11"/>
          </p:nvPr>
        </p:nvSpPr>
        <p:spPr>
          <a:xfrm>
            <a:off x="4105472" y="2122279"/>
            <a:ext cx="3679726" cy="40292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p:cNvSpPr>
            <a:spLocks noGrp="1"/>
          </p:cNvSpPr>
          <p:nvPr>
            <p:ph type="body" sz="quarter" idx="12"/>
          </p:nvPr>
        </p:nvSpPr>
        <p:spPr>
          <a:xfrm>
            <a:off x="8153497" y="2122279"/>
            <a:ext cx="3680363" cy="40292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6"/>
          <p:cNvSpPr>
            <a:spLocks noGrp="1"/>
          </p:cNvSpPr>
          <p:nvPr>
            <p:ph type="pic" sz="quarter" idx="15"/>
          </p:nvPr>
        </p:nvSpPr>
        <p:spPr>
          <a:xfrm>
            <a:off x="0" y="0"/>
            <a:ext cx="3737172" cy="6858000"/>
          </a:xfrm>
        </p:spPr>
        <p:txBody>
          <a:bodyPr anchor="ctr"/>
          <a:lstStyle>
            <a:lvl1pPr marL="0" indent="0" algn="ctr">
              <a:buNone/>
              <a:defRPr sz="12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30406035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troductions v2">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bwMode="auto">
          <a:xfrm>
            <a:off x="4105471" y="366713"/>
            <a:ext cx="7721086"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ctr" anchorCtr="0">
            <a:noAutofit/>
          </a:bodyPr>
          <a:lstStyle>
            <a:lvl1pPr marL="0" indent="0" algn="l">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9" name="Text Placeholder 8"/>
          <p:cNvSpPr>
            <a:spLocks noGrp="1"/>
          </p:cNvSpPr>
          <p:nvPr>
            <p:ph type="body" sz="quarter" idx="11"/>
          </p:nvPr>
        </p:nvSpPr>
        <p:spPr>
          <a:xfrm>
            <a:off x="4105472" y="1987550"/>
            <a:ext cx="2453151" cy="1639724"/>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2"/>
          </p:nvPr>
        </p:nvSpPr>
        <p:spPr>
          <a:xfrm>
            <a:off x="6742773" y="1987550"/>
            <a:ext cx="2453150" cy="1639724"/>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6"/>
          <p:cNvSpPr>
            <a:spLocks noGrp="1"/>
          </p:cNvSpPr>
          <p:nvPr>
            <p:ph type="pic" sz="quarter" idx="15"/>
          </p:nvPr>
        </p:nvSpPr>
        <p:spPr>
          <a:xfrm>
            <a:off x="0" y="0"/>
            <a:ext cx="3737172" cy="6858000"/>
          </a:xfrm>
        </p:spPr>
        <p:txBody>
          <a:bodyPr anchor="ctr"/>
          <a:lstStyle>
            <a:lvl1pPr marL="0" indent="0" algn="ctr">
              <a:buNone/>
              <a:defRPr sz="1200">
                <a:solidFill>
                  <a:schemeClr val="bg1"/>
                </a:solidFill>
              </a:defRPr>
            </a:lvl1pPr>
          </a:lstStyle>
          <a:p>
            <a:r>
              <a:rPr lang="en-US"/>
              <a:t>Click icon to add picture</a:t>
            </a:r>
            <a:endParaRPr lang="en-US" dirty="0"/>
          </a:p>
        </p:txBody>
      </p:sp>
      <p:sp>
        <p:nvSpPr>
          <p:cNvPr id="7" name="Text Placeholder 6"/>
          <p:cNvSpPr>
            <a:spLocks noGrp="1"/>
          </p:cNvSpPr>
          <p:nvPr>
            <p:ph type="body" sz="quarter" idx="16"/>
          </p:nvPr>
        </p:nvSpPr>
        <p:spPr>
          <a:xfrm>
            <a:off x="9380073" y="1987551"/>
            <a:ext cx="2453152" cy="1639723"/>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14"/>
          <p:cNvSpPr>
            <a:spLocks noGrp="1"/>
          </p:cNvSpPr>
          <p:nvPr>
            <p:ph type="body" sz="quarter" idx="17"/>
          </p:nvPr>
        </p:nvSpPr>
        <p:spPr>
          <a:xfrm>
            <a:off x="4105471" y="4511673"/>
            <a:ext cx="2453152" cy="1638301"/>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23"/>
          <p:cNvSpPr>
            <a:spLocks noGrp="1"/>
          </p:cNvSpPr>
          <p:nvPr>
            <p:ph type="body" sz="quarter" idx="18"/>
          </p:nvPr>
        </p:nvSpPr>
        <p:spPr>
          <a:xfrm>
            <a:off x="6742771" y="4511673"/>
            <a:ext cx="2453151" cy="163989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25"/>
          <p:cNvSpPr>
            <a:spLocks noGrp="1"/>
          </p:cNvSpPr>
          <p:nvPr>
            <p:ph type="body" sz="quarter" idx="19"/>
          </p:nvPr>
        </p:nvSpPr>
        <p:spPr>
          <a:xfrm>
            <a:off x="9380069" y="4511675"/>
            <a:ext cx="2453155" cy="1639888"/>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35233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genda v1">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bwMode="auto">
          <a:xfrm>
            <a:off x="4105472" y="366713"/>
            <a:ext cx="7721085"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ctr" anchorCtr="0">
            <a:noAutofit/>
          </a:bodyPr>
          <a:lstStyle>
            <a:lvl1pPr marL="0" indent="0" algn="l">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9" name="Text Placeholder 8"/>
          <p:cNvSpPr>
            <a:spLocks noGrp="1"/>
          </p:cNvSpPr>
          <p:nvPr>
            <p:ph type="body" sz="quarter" idx="11"/>
          </p:nvPr>
        </p:nvSpPr>
        <p:spPr>
          <a:xfrm>
            <a:off x="4105472" y="1476375"/>
            <a:ext cx="7728388" cy="46751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6"/>
          <p:cNvSpPr>
            <a:spLocks noGrp="1"/>
          </p:cNvSpPr>
          <p:nvPr>
            <p:ph type="pic" sz="quarter" idx="15"/>
          </p:nvPr>
        </p:nvSpPr>
        <p:spPr>
          <a:xfrm>
            <a:off x="0" y="0"/>
            <a:ext cx="3737172" cy="6858000"/>
          </a:xfrm>
        </p:spPr>
        <p:txBody>
          <a:bodyPr anchor="ctr"/>
          <a:lstStyle>
            <a:lvl1pPr marL="0" indent="0" algn="ctr">
              <a:buNone/>
              <a:defRPr sz="12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5783890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genda v2">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32664" y="6260889"/>
            <a:ext cx="926672" cy="262151"/>
          </a:xfrm>
          <a:prstGeom prst="rect">
            <a:avLst/>
          </a:prstGeom>
        </p:spPr>
      </p:pic>
      <p:sp>
        <p:nvSpPr>
          <p:cNvPr id="2" name="Title 1"/>
          <p:cNvSpPr>
            <a:spLocks noGrp="1"/>
          </p:cNvSpPr>
          <p:nvPr>
            <p:ph type="title"/>
          </p:nvPr>
        </p:nvSpPr>
        <p:spPr>
          <a:xfrm>
            <a:off x="730250" y="1476375"/>
            <a:ext cx="3278384" cy="2152650"/>
          </a:xfrm>
        </p:spPr>
        <p:txBody>
          <a:bodyPr anchor="b"/>
          <a:lstStyle>
            <a:lvl1pPr algn="l">
              <a:defRPr/>
            </a:lvl1pPr>
          </a:lstStyle>
          <a:p>
            <a:r>
              <a:rPr lang="en-US"/>
              <a:t>Click to edit Master title style</a:t>
            </a:r>
            <a:endParaRPr lang="en-US" dirty="0"/>
          </a:p>
        </p:txBody>
      </p:sp>
      <p:sp>
        <p:nvSpPr>
          <p:cNvPr id="9" name="Text Placeholder 8"/>
          <p:cNvSpPr>
            <a:spLocks noGrp="1"/>
          </p:cNvSpPr>
          <p:nvPr>
            <p:ph type="body" sz="quarter" idx="11"/>
          </p:nvPr>
        </p:nvSpPr>
        <p:spPr>
          <a:xfrm>
            <a:off x="730251" y="3995737"/>
            <a:ext cx="3278383" cy="21558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6"/>
          <p:cNvSpPr>
            <a:spLocks noGrp="1"/>
          </p:cNvSpPr>
          <p:nvPr>
            <p:ph type="pic" sz="quarter" idx="15"/>
          </p:nvPr>
        </p:nvSpPr>
        <p:spPr>
          <a:xfrm>
            <a:off x="4874844" y="0"/>
            <a:ext cx="7317155" cy="6858000"/>
          </a:xfrm>
        </p:spPr>
        <p:txBody>
          <a:bodyPr anchor="ctr"/>
          <a:lstStyle>
            <a:lvl1pPr marL="0" indent="0" algn="ctr">
              <a:buNone/>
              <a:defRPr sz="1200">
                <a:solidFill>
                  <a:schemeClr val="bg1"/>
                </a:solidFill>
              </a:defRPr>
            </a:lvl1pPr>
          </a:lstStyle>
          <a:p>
            <a:r>
              <a:rPr lang="en-US"/>
              <a:t>Click icon to add picture</a:t>
            </a:r>
            <a:endParaRPr lang="en-US" dirty="0"/>
          </a:p>
        </p:txBody>
      </p:sp>
      <p:sp>
        <p:nvSpPr>
          <p:cNvPr id="8" name="Text Placeholder 8"/>
          <p:cNvSpPr>
            <a:spLocks noGrp="1"/>
          </p:cNvSpPr>
          <p:nvPr>
            <p:ph type="body" sz="quarter" idx="16"/>
          </p:nvPr>
        </p:nvSpPr>
        <p:spPr>
          <a:xfrm>
            <a:off x="5243144" y="706438"/>
            <a:ext cx="6590080" cy="110380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8"/>
          <p:cNvSpPr>
            <a:spLocks noGrp="1"/>
          </p:cNvSpPr>
          <p:nvPr>
            <p:ph type="body" sz="quarter" idx="17"/>
          </p:nvPr>
        </p:nvSpPr>
        <p:spPr>
          <a:xfrm>
            <a:off x="5243145" y="2153545"/>
            <a:ext cx="6590080" cy="110380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8"/>
          <p:cNvSpPr>
            <a:spLocks noGrp="1"/>
          </p:cNvSpPr>
          <p:nvPr>
            <p:ph type="body" sz="quarter" idx="18"/>
          </p:nvPr>
        </p:nvSpPr>
        <p:spPr>
          <a:xfrm>
            <a:off x="5243145" y="3600652"/>
            <a:ext cx="6590080" cy="110380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8"/>
          <p:cNvSpPr>
            <a:spLocks noGrp="1"/>
          </p:cNvSpPr>
          <p:nvPr>
            <p:ph type="body" sz="quarter" idx="19"/>
          </p:nvPr>
        </p:nvSpPr>
        <p:spPr>
          <a:xfrm>
            <a:off x="5243145" y="5047760"/>
            <a:ext cx="6590080" cy="110380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640217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pen Canvas">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bwMode="auto">
          <a:xfrm>
            <a:off x="730250" y="366713"/>
            <a:ext cx="10736263"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ctr" anchorCtr="0">
            <a:noAutofit/>
          </a:bodyPr>
          <a:lstStyle>
            <a:lvl1pPr marL="0" indent="0" algn="ctr">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hasCustomPrompt="1"/>
            <p:custDataLst>
              <p:tags r:id="rId2"/>
            </p:custDataLst>
          </p:nvPr>
        </p:nvSpPr>
        <p:spPr bwMode="auto">
          <a:xfrm>
            <a:off x="730250" y="1066800"/>
            <a:ext cx="10736263" cy="247650"/>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anchor="t" anchorCtr="0">
            <a:noAutofit/>
          </a:bodyPr>
          <a:lstStyle>
            <a:lvl1pPr marL="0" indent="0" algn="ctr">
              <a:lnSpc>
                <a:spcPct val="100000"/>
              </a:lnSpc>
              <a:spcBef>
                <a:spcPts val="600"/>
              </a:spcBef>
              <a:spcAft>
                <a:spcPts val="0"/>
              </a:spcAft>
              <a:buNone/>
              <a:defRPr kumimoji="0" sz="1200" b="1" i="0" u="none" spc="600" baseline="0">
                <a:solidFill>
                  <a:srgbClr val="BFBFBF"/>
                </a:solidFill>
                <a:latin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789827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asic">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bwMode="auto">
          <a:xfrm>
            <a:off x="730250" y="366713"/>
            <a:ext cx="10736263"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ctr" anchorCtr="0">
            <a:noAutofit/>
          </a:bodyPr>
          <a:lstStyle>
            <a:lvl1pPr marL="0" indent="0" algn="ctr">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730280" y="1066800"/>
            <a:ext cx="10736233" cy="247650"/>
          </a:xfrm>
        </p:spPr>
        <p:txBody>
          <a:bodyPr>
            <a:noAutofit/>
          </a:bodyPr>
          <a:lstStyle>
            <a:lvl1pPr marL="0" indent="0" algn="ctr">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Text Placeholder 10"/>
          <p:cNvSpPr>
            <a:spLocks noGrp="1"/>
          </p:cNvSpPr>
          <p:nvPr>
            <p:ph type="body" sz="quarter" idx="10"/>
          </p:nvPr>
        </p:nvSpPr>
        <p:spPr>
          <a:xfrm>
            <a:off x="730250" y="1476375"/>
            <a:ext cx="10736263" cy="46751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354825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asic With Source Note">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bwMode="auto">
          <a:xfrm>
            <a:off x="730250" y="366713"/>
            <a:ext cx="10736263"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ctr" anchorCtr="0">
            <a:noAutofit/>
          </a:bodyPr>
          <a:lstStyle>
            <a:lvl1pPr marL="0" indent="0" algn="ctr">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730268" y="1066800"/>
            <a:ext cx="10736245" cy="247650"/>
          </a:xfrm>
        </p:spPr>
        <p:txBody>
          <a:bodyPr>
            <a:noAutofit/>
          </a:bodyPr>
          <a:lstStyle>
            <a:lvl1pPr marL="0" indent="0" algn="ctr">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p:cNvSpPr>
            <a:spLocks noGrp="1"/>
          </p:cNvSpPr>
          <p:nvPr>
            <p:ph type="body" sz="quarter" idx="14" hasCustomPrompt="1"/>
          </p:nvPr>
        </p:nvSpPr>
        <p:spPr>
          <a:xfrm>
            <a:off x="730250" y="5936119"/>
            <a:ext cx="11102975" cy="215444"/>
          </a:xfrm>
        </p:spPr>
        <p:txBody>
          <a:bodyPr wrap="square" anchor="b">
            <a:spAutoFit/>
          </a:bodyPr>
          <a:lstStyle>
            <a:lvl1pPr marL="0" indent="0" algn="l">
              <a:buNone/>
              <a:defRPr sz="800" i="0"/>
            </a:lvl1pPr>
          </a:lstStyle>
          <a:p>
            <a:pPr lvl="0"/>
            <a:r>
              <a:rPr lang="en-US" dirty="0"/>
              <a:t>Source: Website – i.e. Forbes vs. Forbes.com, date if applicable</a:t>
            </a:r>
          </a:p>
        </p:txBody>
      </p:sp>
      <p:sp>
        <p:nvSpPr>
          <p:cNvPr id="5" name="Text Placeholder 4"/>
          <p:cNvSpPr>
            <a:spLocks noGrp="1"/>
          </p:cNvSpPr>
          <p:nvPr>
            <p:ph type="body" sz="quarter" idx="15"/>
          </p:nvPr>
        </p:nvSpPr>
        <p:spPr>
          <a:xfrm>
            <a:off x="730250" y="1476375"/>
            <a:ext cx="10736263" cy="44597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6387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bwMode="auto">
          <a:xfrm>
            <a:off x="730250" y="366713"/>
            <a:ext cx="10736263"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ctr" anchorCtr="0">
            <a:noAutofit/>
          </a:bodyPr>
          <a:lstStyle>
            <a:lvl1pPr marL="0" indent="0" algn="ctr">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730249" y="1066800"/>
            <a:ext cx="10736263" cy="247650"/>
          </a:xfrm>
        </p:spPr>
        <p:txBody>
          <a:bodyPr>
            <a:noAutofit/>
          </a:bodyPr>
          <a:lstStyle>
            <a:lvl1pPr marL="0" indent="0" algn="ctr">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Text Placeholder 10"/>
          <p:cNvSpPr>
            <a:spLocks noGrp="1"/>
          </p:cNvSpPr>
          <p:nvPr>
            <p:ph type="body" sz="quarter" idx="10"/>
          </p:nvPr>
        </p:nvSpPr>
        <p:spPr>
          <a:xfrm>
            <a:off x="730251" y="1476375"/>
            <a:ext cx="5181599" cy="46751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11"/>
          </p:nvPr>
        </p:nvSpPr>
        <p:spPr>
          <a:xfrm>
            <a:off x="6280150" y="1476375"/>
            <a:ext cx="5186361" cy="46751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92974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bwMode="auto">
          <a:xfrm>
            <a:off x="730250" y="366713"/>
            <a:ext cx="10736263"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ctr" anchorCtr="0">
            <a:noAutofit/>
          </a:bodyPr>
          <a:lstStyle>
            <a:lvl1pPr marL="0" indent="0" algn="ctr">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730250" y="1066800"/>
            <a:ext cx="10736263" cy="247650"/>
          </a:xfrm>
        </p:spPr>
        <p:txBody>
          <a:bodyPr>
            <a:noAutofit/>
          </a:bodyPr>
          <a:lstStyle>
            <a:lvl1pPr marL="0" indent="0" algn="ctr">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Text Placeholder 10"/>
          <p:cNvSpPr>
            <a:spLocks noGrp="1"/>
          </p:cNvSpPr>
          <p:nvPr>
            <p:ph type="body" sz="quarter" idx="10"/>
          </p:nvPr>
        </p:nvSpPr>
        <p:spPr>
          <a:xfrm>
            <a:off x="730250" y="1476375"/>
            <a:ext cx="3328454" cy="46751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11"/>
          </p:nvPr>
        </p:nvSpPr>
        <p:spPr>
          <a:xfrm>
            <a:off x="4441307" y="1476375"/>
            <a:ext cx="3328453" cy="46751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2"/>
          </p:nvPr>
        </p:nvSpPr>
        <p:spPr>
          <a:xfrm>
            <a:off x="8138059" y="1476375"/>
            <a:ext cx="3328454" cy="46751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021661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ur Column Layout">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bwMode="auto">
          <a:xfrm>
            <a:off x="730250" y="366713"/>
            <a:ext cx="10736263"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ctr" anchorCtr="0">
            <a:noAutofit/>
          </a:bodyPr>
          <a:lstStyle>
            <a:lvl1pPr marL="0" indent="0" algn="ctr">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730269" y="1066800"/>
            <a:ext cx="10736244" cy="247650"/>
          </a:xfrm>
        </p:spPr>
        <p:txBody>
          <a:bodyPr>
            <a:noAutofit/>
          </a:bodyPr>
          <a:lstStyle>
            <a:lvl1pPr marL="0" indent="0" algn="ctr">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Text Placeholder 10"/>
          <p:cNvSpPr>
            <a:spLocks noGrp="1"/>
          </p:cNvSpPr>
          <p:nvPr>
            <p:ph type="body" sz="quarter" idx="10"/>
          </p:nvPr>
        </p:nvSpPr>
        <p:spPr>
          <a:xfrm>
            <a:off x="730250" y="1476375"/>
            <a:ext cx="2403489" cy="46751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11"/>
          </p:nvPr>
        </p:nvSpPr>
        <p:spPr>
          <a:xfrm>
            <a:off x="3506499" y="1476375"/>
            <a:ext cx="2405352" cy="46751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2"/>
          </p:nvPr>
        </p:nvSpPr>
        <p:spPr>
          <a:xfrm>
            <a:off x="6280150" y="1476375"/>
            <a:ext cx="2406085" cy="46751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9054383" y="1476375"/>
            <a:ext cx="2412130" cy="46751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76686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ne Column Carrot">
    <p:spTree>
      <p:nvGrpSpPr>
        <p:cNvPr id="1" name=""/>
        <p:cNvGrpSpPr/>
        <p:nvPr/>
      </p:nvGrpSpPr>
      <p:grpSpPr>
        <a:xfrm>
          <a:off x="0" y="0"/>
          <a:ext cx="0" cy="0"/>
          <a:chOff x="0" y="0"/>
          <a:chExt cx="0" cy="0"/>
        </a:xfrm>
      </p:grpSpPr>
      <p:sp>
        <p:nvSpPr>
          <p:cNvPr id="11" name="Text Placeholder 10"/>
          <p:cNvSpPr>
            <a:spLocks noGrp="1"/>
          </p:cNvSpPr>
          <p:nvPr>
            <p:ph type="body" sz="quarter" idx="10"/>
          </p:nvPr>
        </p:nvSpPr>
        <p:spPr>
          <a:xfrm>
            <a:off x="3597308" y="2031280"/>
            <a:ext cx="7869205" cy="41202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ctrTitle"/>
          </p:nvPr>
        </p:nvSpPr>
        <p:spPr>
          <a:xfrm>
            <a:off x="730250" y="3548498"/>
            <a:ext cx="2498893" cy="1569660"/>
          </a:xfrm>
        </p:spPr>
        <p:txBody>
          <a:bodyPr wrap="square" anchor="t">
            <a:spAutoFit/>
          </a:bodyPr>
          <a:lstStyle>
            <a:lvl1pPr algn="l">
              <a:defRPr sz="3200"/>
            </a:lvl1pPr>
          </a:lstStyle>
          <a:p>
            <a:r>
              <a:rPr lang="en-US"/>
              <a:t>Click to edit Master title style</a:t>
            </a:r>
            <a:endParaRPr lang="en-US" dirty="0"/>
          </a:p>
        </p:txBody>
      </p:sp>
      <p:sp>
        <p:nvSpPr>
          <p:cNvPr id="7" name="Subtitle 2"/>
          <p:cNvSpPr>
            <a:spLocks noGrp="1"/>
          </p:cNvSpPr>
          <p:nvPr>
            <p:ph type="subTitle" idx="1" hasCustomPrompt="1"/>
          </p:nvPr>
        </p:nvSpPr>
        <p:spPr>
          <a:xfrm>
            <a:off x="730250" y="4287161"/>
            <a:ext cx="2498893" cy="830997"/>
          </a:xfrm>
        </p:spPr>
        <p:txBody>
          <a:bodyPr wrap="square">
            <a:sp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5206181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lumn Carrot">
    <p:spTree>
      <p:nvGrpSpPr>
        <p:cNvPr id="1" name=""/>
        <p:cNvGrpSpPr/>
        <p:nvPr/>
      </p:nvGrpSpPr>
      <p:grpSpPr>
        <a:xfrm>
          <a:off x="0" y="0"/>
          <a:ext cx="0" cy="0"/>
          <a:chOff x="0" y="0"/>
          <a:chExt cx="0" cy="0"/>
        </a:xfrm>
      </p:grpSpPr>
      <p:sp>
        <p:nvSpPr>
          <p:cNvPr id="11" name="Text Placeholder 10"/>
          <p:cNvSpPr>
            <a:spLocks noGrp="1"/>
          </p:cNvSpPr>
          <p:nvPr>
            <p:ph type="body" sz="quarter" idx="10"/>
          </p:nvPr>
        </p:nvSpPr>
        <p:spPr>
          <a:xfrm>
            <a:off x="3597309" y="2031280"/>
            <a:ext cx="3750452" cy="41202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ctrTitle"/>
          </p:nvPr>
        </p:nvSpPr>
        <p:spPr>
          <a:xfrm>
            <a:off x="730250" y="3548497"/>
            <a:ext cx="2498893" cy="1569660"/>
          </a:xfrm>
        </p:spPr>
        <p:txBody>
          <a:bodyPr wrap="square" anchor="t">
            <a:spAutoFit/>
          </a:bodyPr>
          <a:lstStyle>
            <a:lvl1pPr algn="l">
              <a:defRPr sz="3200"/>
            </a:lvl1pPr>
          </a:lstStyle>
          <a:p>
            <a:r>
              <a:rPr lang="en-US"/>
              <a:t>Click to edit Master title style</a:t>
            </a:r>
            <a:endParaRPr lang="en-US" dirty="0"/>
          </a:p>
        </p:txBody>
      </p:sp>
      <p:sp>
        <p:nvSpPr>
          <p:cNvPr id="7" name="Text Placeholder 6"/>
          <p:cNvSpPr>
            <a:spLocks noGrp="1"/>
          </p:cNvSpPr>
          <p:nvPr>
            <p:ph type="body" sz="quarter" idx="11"/>
          </p:nvPr>
        </p:nvSpPr>
        <p:spPr>
          <a:xfrm>
            <a:off x="7715926" y="2031280"/>
            <a:ext cx="3750587" cy="41202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ubtitle 2"/>
          <p:cNvSpPr>
            <a:spLocks noGrp="1"/>
          </p:cNvSpPr>
          <p:nvPr>
            <p:ph type="subTitle" idx="1" hasCustomPrompt="1"/>
          </p:nvPr>
        </p:nvSpPr>
        <p:spPr>
          <a:xfrm>
            <a:off x="730250" y="4287160"/>
            <a:ext cx="2498893" cy="830997"/>
          </a:xfrm>
        </p:spPr>
        <p:txBody>
          <a:bodyPr wrap="square">
            <a:sp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1854484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hree Column Carrot">
    <p:spTree>
      <p:nvGrpSpPr>
        <p:cNvPr id="1" name=""/>
        <p:cNvGrpSpPr/>
        <p:nvPr/>
      </p:nvGrpSpPr>
      <p:grpSpPr>
        <a:xfrm>
          <a:off x="0" y="0"/>
          <a:ext cx="0" cy="0"/>
          <a:chOff x="0" y="0"/>
          <a:chExt cx="0" cy="0"/>
        </a:xfrm>
      </p:grpSpPr>
      <p:sp>
        <p:nvSpPr>
          <p:cNvPr id="11" name="Text Placeholder 10"/>
          <p:cNvSpPr>
            <a:spLocks noGrp="1"/>
          </p:cNvSpPr>
          <p:nvPr>
            <p:ph type="body" sz="quarter" idx="10"/>
          </p:nvPr>
        </p:nvSpPr>
        <p:spPr>
          <a:xfrm>
            <a:off x="3597795" y="2031281"/>
            <a:ext cx="2377371" cy="41239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ctrTitle"/>
          </p:nvPr>
        </p:nvSpPr>
        <p:spPr>
          <a:xfrm>
            <a:off x="730250" y="3548497"/>
            <a:ext cx="2407841" cy="1569660"/>
          </a:xfrm>
        </p:spPr>
        <p:txBody>
          <a:bodyPr wrap="square" anchor="t">
            <a:spAutoFit/>
          </a:bodyPr>
          <a:lstStyle>
            <a:lvl1pPr algn="l">
              <a:defRPr sz="3200"/>
            </a:lvl1pPr>
          </a:lstStyle>
          <a:p>
            <a:r>
              <a:rPr lang="en-US"/>
              <a:t>Click to edit Master title style</a:t>
            </a:r>
            <a:endParaRPr lang="en-US" dirty="0"/>
          </a:p>
        </p:txBody>
      </p:sp>
      <p:sp>
        <p:nvSpPr>
          <p:cNvPr id="7" name="Text Placeholder 6"/>
          <p:cNvSpPr>
            <a:spLocks noGrp="1"/>
          </p:cNvSpPr>
          <p:nvPr>
            <p:ph type="body" sz="quarter" idx="11"/>
          </p:nvPr>
        </p:nvSpPr>
        <p:spPr>
          <a:xfrm>
            <a:off x="6343467" y="2031281"/>
            <a:ext cx="2377372" cy="41239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2"/>
          </p:nvPr>
        </p:nvSpPr>
        <p:spPr>
          <a:xfrm>
            <a:off x="9089139" y="2031281"/>
            <a:ext cx="2377373" cy="41239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ubtitle 2"/>
          <p:cNvSpPr>
            <a:spLocks noGrp="1"/>
          </p:cNvSpPr>
          <p:nvPr>
            <p:ph type="subTitle" idx="1" hasCustomPrompt="1"/>
          </p:nvPr>
        </p:nvSpPr>
        <p:spPr>
          <a:xfrm>
            <a:off x="730250" y="4287160"/>
            <a:ext cx="2407841" cy="830997"/>
          </a:xfrm>
        </p:spPr>
        <p:txBody>
          <a:bodyPr wrap="square">
            <a:sp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852334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ight Square Imag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32664" y="6260889"/>
            <a:ext cx="926672" cy="262151"/>
          </a:xfrm>
          <a:prstGeom prst="rect">
            <a:avLst/>
          </a:prstGeom>
        </p:spPr>
      </p:pic>
      <p:sp>
        <p:nvSpPr>
          <p:cNvPr id="11" name="Text Placeholder 10"/>
          <p:cNvSpPr>
            <a:spLocks noGrp="1"/>
          </p:cNvSpPr>
          <p:nvPr>
            <p:ph type="body" sz="quarter" idx="10"/>
          </p:nvPr>
        </p:nvSpPr>
        <p:spPr>
          <a:xfrm>
            <a:off x="730250" y="3155666"/>
            <a:ext cx="5181600" cy="29958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ctrTitle"/>
            <p:custDataLst>
              <p:tags r:id="rId1"/>
            </p:custDataLst>
          </p:nvPr>
        </p:nvSpPr>
        <p:spPr bwMode="auto">
          <a:xfrm>
            <a:off x="730250" y="1476375"/>
            <a:ext cx="5181600" cy="107721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anchor="b" anchorCtr="0">
            <a:spAutoFit/>
          </a:bodyPr>
          <a:lstStyle>
            <a:lvl1pPr marL="0" indent="0" algn="l">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12" name="Picture Placeholder 16"/>
          <p:cNvSpPr>
            <a:spLocks noGrp="1"/>
          </p:cNvSpPr>
          <p:nvPr>
            <p:ph type="pic" sz="quarter" idx="15"/>
          </p:nvPr>
        </p:nvSpPr>
        <p:spPr>
          <a:xfrm>
            <a:off x="6280150" y="0"/>
            <a:ext cx="5911850" cy="6858000"/>
          </a:xfrm>
        </p:spPr>
        <p:txBody>
          <a:bodyPr anchor="ctr"/>
          <a:lstStyle>
            <a:lvl1pPr marL="0" indent="0" algn="ctr">
              <a:buNone/>
              <a:defRPr sz="1200">
                <a:solidFill>
                  <a:schemeClr val="bg1"/>
                </a:solidFill>
              </a:defRPr>
            </a:lvl1pPr>
          </a:lstStyle>
          <a:p>
            <a:r>
              <a:rPr lang="en-US"/>
              <a:t>Click icon to add picture</a:t>
            </a:r>
            <a:endParaRPr lang="en-US" dirty="0"/>
          </a:p>
        </p:txBody>
      </p:sp>
      <p:sp>
        <p:nvSpPr>
          <p:cNvPr id="7" name="Subtitle 2"/>
          <p:cNvSpPr>
            <a:spLocks noGrp="1"/>
          </p:cNvSpPr>
          <p:nvPr>
            <p:ph type="subTitle" idx="1" hasCustomPrompt="1"/>
          </p:nvPr>
        </p:nvSpPr>
        <p:spPr>
          <a:xfrm>
            <a:off x="742949" y="2717730"/>
            <a:ext cx="5168901" cy="247650"/>
          </a:xfrm>
        </p:spPr>
        <p:txBody>
          <a:bodyPr>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1377900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eft Square Imag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32664" y="6260889"/>
            <a:ext cx="926672" cy="262151"/>
          </a:xfrm>
          <a:prstGeom prst="rect">
            <a:avLst/>
          </a:prstGeom>
        </p:spPr>
      </p:pic>
      <p:sp>
        <p:nvSpPr>
          <p:cNvPr id="11" name="Text Placeholder 10"/>
          <p:cNvSpPr>
            <a:spLocks noGrp="1"/>
          </p:cNvSpPr>
          <p:nvPr>
            <p:ph type="body" sz="quarter" idx="10"/>
          </p:nvPr>
        </p:nvSpPr>
        <p:spPr>
          <a:xfrm>
            <a:off x="6280150" y="3134732"/>
            <a:ext cx="5186363" cy="301683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ctrTitle"/>
            <p:custDataLst>
              <p:tags r:id="rId1"/>
            </p:custDataLst>
          </p:nvPr>
        </p:nvSpPr>
        <p:spPr bwMode="auto">
          <a:xfrm>
            <a:off x="6280150" y="1498854"/>
            <a:ext cx="5186363" cy="107721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anchor="b" anchorCtr="0">
            <a:spAutoFit/>
          </a:bodyPr>
          <a:lstStyle>
            <a:lvl1pPr marL="0" indent="0" algn="l">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12" name="Picture Placeholder 16"/>
          <p:cNvSpPr>
            <a:spLocks noGrp="1"/>
          </p:cNvSpPr>
          <p:nvPr>
            <p:ph type="pic" sz="quarter" idx="15"/>
          </p:nvPr>
        </p:nvSpPr>
        <p:spPr>
          <a:xfrm>
            <a:off x="0" y="0"/>
            <a:ext cx="5911850" cy="6858000"/>
          </a:xfrm>
        </p:spPr>
        <p:txBody>
          <a:bodyPr anchor="ctr"/>
          <a:lstStyle>
            <a:lvl1pPr marL="0" indent="0" algn="ctr">
              <a:buNone/>
              <a:defRPr sz="1200">
                <a:solidFill>
                  <a:schemeClr val="bg1"/>
                </a:solidFill>
              </a:defRPr>
            </a:lvl1pPr>
          </a:lstStyle>
          <a:p>
            <a:r>
              <a:rPr lang="en-US"/>
              <a:t>Click icon to add picture</a:t>
            </a:r>
            <a:endParaRPr lang="en-US" dirty="0"/>
          </a:p>
        </p:txBody>
      </p:sp>
      <p:sp>
        <p:nvSpPr>
          <p:cNvPr id="6" name="Subtitle 2"/>
          <p:cNvSpPr>
            <a:spLocks noGrp="1"/>
          </p:cNvSpPr>
          <p:nvPr>
            <p:ph type="subTitle" idx="1" hasCustomPrompt="1"/>
          </p:nvPr>
        </p:nvSpPr>
        <p:spPr>
          <a:xfrm>
            <a:off x="6280150" y="2731577"/>
            <a:ext cx="5186363" cy="247650"/>
          </a:xfrm>
        </p:spPr>
        <p:txBody>
          <a:bodyPr>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0714574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Right Narrow Image">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bwMode="auto">
          <a:xfrm>
            <a:off x="730250" y="366713"/>
            <a:ext cx="7435646"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ctr" anchorCtr="0">
            <a:noAutofit/>
          </a:bodyPr>
          <a:lstStyle>
            <a:lvl1pPr marL="0" indent="0" algn="l">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hasCustomPrompt="1"/>
            <p:custDataLst>
              <p:tags r:id="rId2"/>
            </p:custDataLst>
          </p:nvPr>
        </p:nvSpPr>
        <p:spPr bwMode="auto">
          <a:xfrm>
            <a:off x="730251" y="1066800"/>
            <a:ext cx="7435645" cy="247650"/>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anchor="t" anchorCtr="0">
            <a:noAutofit/>
          </a:bodyPr>
          <a:lstStyle>
            <a:lvl1pPr marL="0" indent="0" algn="l">
              <a:lnSpc>
                <a:spcPct val="100000"/>
              </a:lnSpc>
              <a:spcBef>
                <a:spcPts val="600"/>
              </a:spcBef>
              <a:spcAft>
                <a:spcPts val="0"/>
              </a:spcAft>
              <a:buNone/>
              <a:defRPr kumimoji="0" sz="1200" b="1" i="0" u="none" spc="600" baseline="0">
                <a:solidFill>
                  <a:srgbClr val="BFBFBF"/>
                </a:solidFill>
                <a:latin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Picture Placeholder 16"/>
          <p:cNvSpPr>
            <a:spLocks noGrp="1"/>
          </p:cNvSpPr>
          <p:nvPr>
            <p:ph type="pic" sz="quarter" idx="15"/>
          </p:nvPr>
        </p:nvSpPr>
        <p:spPr>
          <a:xfrm>
            <a:off x="8534400" y="0"/>
            <a:ext cx="3657600" cy="6858000"/>
          </a:xfrm>
        </p:spPr>
        <p:txBody>
          <a:bodyPr anchor="ctr"/>
          <a:lstStyle>
            <a:lvl1pPr marL="0" indent="0" algn="ctr">
              <a:buNone/>
              <a:defRPr sz="1200">
                <a:solidFill>
                  <a:schemeClr val="bg1"/>
                </a:solidFill>
              </a:defRPr>
            </a:lvl1pPr>
          </a:lstStyle>
          <a:p>
            <a:r>
              <a:rPr lang="en-US"/>
              <a:t>Click icon to add picture</a:t>
            </a:r>
            <a:endParaRPr lang="en-US" dirty="0"/>
          </a:p>
        </p:txBody>
      </p:sp>
      <p:sp>
        <p:nvSpPr>
          <p:cNvPr id="6" name="Text Placeholder 5"/>
          <p:cNvSpPr>
            <a:spLocks noGrp="1"/>
          </p:cNvSpPr>
          <p:nvPr>
            <p:ph type="body" sz="quarter" idx="16"/>
          </p:nvPr>
        </p:nvSpPr>
        <p:spPr>
          <a:xfrm>
            <a:off x="730250" y="2216566"/>
            <a:ext cx="7435646" cy="393499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266481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eft Narrow Image">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bwMode="auto">
          <a:xfrm>
            <a:off x="4025900" y="366713"/>
            <a:ext cx="7440614"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ctr" anchorCtr="0">
            <a:noAutofit/>
          </a:bodyPr>
          <a:lstStyle>
            <a:lvl1pPr marL="0" indent="0" algn="l">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hasCustomPrompt="1"/>
            <p:custDataLst>
              <p:tags r:id="rId2"/>
            </p:custDataLst>
          </p:nvPr>
        </p:nvSpPr>
        <p:spPr bwMode="auto">
          <a:xfrm>
            <a:off x="4024002" y="1066799"/>
            <a:ext cx="7448101" cy="409575"/>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anchor="t" anchorCtr="0">
            <a:noAutofit/>
          </a:bodyPr>
          <a:lstStyle>
            <a:lvl1pPr marL="0" indent="0" algn="l">
              <a:lnSpc>
                <a:spcPct val="100000"/>
              </a:lnSpc>
              <a:spcBef>
                <a:spcPts val="600"/>
              </a:spcBef>
              <a:spcAft>
                <a:spcPts val="0"/>
              </a:spcAft>
              <a:buNone/>
              <a:defRPr kumimoji="0" sz="1200" b="1" i="0" u="none" spc="600" baseline="0">
                <a:solidFill>
                  <a:srgbClr val="BFBFBF"/>
                </a:solidFill>
                <a:latin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Picture Placeholder 16"/>
          <p:cNvSpPr>
            <a:spLocks noGrp="1"/>
          </p:cNvSpPr>
          <p:nvPr>
            <p:ph type="pic" sz="quarter" idx="15"/>
          </p:nvPr>
        </p:nvSpPr>
        <p:spPr>
          <a:xfrm>
            <a:off x="0" y="0"/>
            <a:ext cx="3657600" cy="6858000"/>
          </a:xfrm>
        </p:spPr>
        <p:txBody>
          <a:bodyPr anchor="ctr"/>
          <a:lstStyle>
            <a:lvl1pPr marL="0" indent="0" algn="ctr">
              <a:buNone/>
              <a:defRPr sz="1200">
                <a:solidFill>
                  <a:schemeClr val="bg1"/>
                </a:solidFill>
              </a:defRPr>
            </a:lvl1pPr>
          </a:lstStyle>
          <a:p>
            <a:r>
              <a:rPr lang="en-US"/>
              <a:t>Click icon to add picture</a:t>
            </a:r>
            <a:endParaRPr lang="en-US" dirty="0"/>
          </a:p>
        </p:txBody>
      </p:sp>
      <p:sp>
        <p:nvSpPr>
          <p:cNvPr id="6" name="Text Placeholder 5"/>
          <p:cNvSpPr>
            <a:spLocks noGrp="1"/>
          </p:cNvSpPr>
          <p:nvPr>
            <p:ph type="body" sz="quarter" idx="16" hasCustomPrompt="1"/>
          </p:nvPr>
        </p:nvSpPr>
        <p:spPr>
          <a:xfrm>
            <a:off x="4025900" y="2216566"/>
            <a:ext cx="7440614" cy="3934995"/>
          </a:xfrm>
        </p:spPr>
        <p:txBody>
          <a:bodyPr/>
          <a:lstStyle>
            <a:lvl1pPr marL="0" indent="0" algn="l">
              <a:buNone/>
              <a:defRPr/>
            </a:lvl1pPr>
          </a:lstStyle>
          <a:p>
            <a:pPr lvl="0"/>
            <a:r>
              <a:rPr lang="en-US" dirty="0"/>
              <a:t>Only text without bullets</a:t>
            </a:r>
          </a:p>
        </p:txBody>
      </p:sp>
    </p:spTree>
    <p:extLst>
      <p:ext uri="{BB962C8B-B14F-4D97-AF65-F5344CB8AC3E}">
        <p14:creationId xmlns:p14="http://schemas.microsoft.com/office/powerpoint/2010/main" val="4819635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ight Narrow Image and Banner">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476376"/>
            <a:ext cx="3778249" cy="1183829"/>
          </a:xfrm>
        </p:spPr>
        <p:txBody>
          <a:bodyPr anchor="b"/>
          <a:lstStyle>
            <a:lvl1pPr algn="l">
              <a:defRPr sz="3200"/>
            </a:lvl1pPr>
          </a:lstStyle>
          <a:p>
            <a:r>
              <a:rPr lang="en-US"/>
              <a:t>Click to edit Master title style</a:t>
            </a:r>
            <a:endParaRPr lang="en-US" dirty="0"/>
          </a:p>
        </p:txBody>
      </p:sp>
      <p:sp>
        <p:nvSpPr>
          <p:cNvPr id="3" name="Subtitle 2"/>
          <p:cNvSpPr>
            <a:spLocks noGrp="1"/>
          </p:cNvSpPr>
          <p:nvPr>
            <p:ph type="subTitle" idx="1" hasCustomPrompt="1"/>
          </p:nvPr>
        </p:nvSpPr>
        <p:spPr>
          <a:xfrm>
            <a:off x="730267" y="2822132"/>
            <a:ext cx="3778435" cy="247650"/>
          </a:xfrm>
        </p:spPr>
        <p:txBody>
          <a:bodyPr anchor="t">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Picture Placeholder 16"/>
          <p:cNvSpPr>
            <a:spLocks noGrp="1"/>
          </p:cNvSpPr>
          <p:nvPr>
            <p:ph type="pic" sz="quarter" idx="15"/>
          </p:nvPr>
        </p:nvSpPr>
        <p:spPr>
          <a:xfrm>
            <a:off x="8534400" y="0"/>
            <a:ext cx="3657600" cy="6858000"/>
          </a:xfrm>
        </p:spPr>
        <p:txBody>
          <a:bodyPr anchor="ctr"/>
          <a:lstStyle>
            <a:lvl1pPr marL="0" indent="0" algn="ctr">
              <a:buNone/>
              <a:defRPr sz="1200">
                <a:solidFill>
                  <a:schemeClr val="bg1"/>
                </a:solidFill>
              </a:defRPr>
            </a:lvl1pPr>
          </a:lstStyle>
          <a:p>
            <a:r>
              <a:rPr lang="en-US"/>
              <a:t>Click icon to add picture</a:t>
            </a:r>
            <a:endParaRPr lang="en-US" dirty="0"/>
          </a:p>
        </p:txBody>
      </p:sp>
      <p:sp>
        <p:nvSpPr>
          <p:cNvPr id="6" name="Text Placeholder 5"/>
          <p:cNvSpPr>
            <a:spLocks noGrp="1"/>
          </p:cNvSpPr>
          <p:nvPr>
            <p:ph type="body" sz="quarter" idx="16"/>
          </p:nvPr>
        </p:nvSpPr>
        <p:spPr>
          <a:xfrm>
            <a:off x="730250" y="3995738"/>
            <a:ext cx="3778248" cy="215582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396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Left Narrow Image and Banner">
    <p:spTree>
      <p:nvGrpSpPr>
        <p:cNvPr id="1" name=""/>
        <p:cNvGrpSpPr/>
        <p:nvPr/>
      </p:nvGrpSpPr>
      <p:grpSpPr>
        <a:xfrm>
          <a:off x="0" y="0"/>
          <a:ext cx="0" cy="0"/>
          <a:chOff x="0" y="0"/>
          <a:chExt cx="0" cy="0"/>
        </a:xfrm>
      </p:grpSpPr>
      <p:sp>
        <p:nvSpPr>
          <p:cNvPr id="2" name="Title 1"/>
          <p:cNvSpPr>
            <a:spLocks noGrp="1"/>
          </p:cNvSpPr>
          <p:nvPr>
            <p:ph type="ctrTitle"/>
          </p:nvPr>
        </p:nvSpPr>
        <p:spPr>
          <a:xfrm>
            <a:off x="7785103" y="816186"/>
            <a:ext cx="3681411" cy="1183831"/>
          </a:xfrm>
        </p:spPr>
        <p:txBody>
          <a:bodyPr anchor="b"/>
          <a:lstStyle>
            <a:lvl1pPr algn="l">
              <a:defRPr sz="3200"/>
            </a:lvl1pPr>
          </a:lstStyle>
          <a:p>
            <a:r>
              <a:rPr lang="en-US"/>
              <a:t>Click to edit Master title style</a:t>
            </a:r>
            <a:endParaRPr lang="en-US" dirty="0"/>
          </a:p>
        </p:txBody>
      </p:sp>
      <p:sp>
        <p:nvSpPr>
          <p:cNvPr id="3" name="Subtitle 2"/>
          <p:cNvSpPr>
            <a:spLocks noGrp="1"/>
          </p:cNvSpPr>
          <p:nvPr>
            <p:ph type="subTitle" idx="1" hasCustomPrompt="1"/>
          </p:nvPr>
        </p:nvSpPr>
        <p:spPr>
          <a:xfrm>
            <a:off x="7785125" y="2161942"/>
            <a:ext cx="3681592" cy="247650"/>
          </a:xfrm>
        </p:spPr>
        <p:txBody>
          <a:bodyPr anchor="t">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Picture Placeholder 16"/>
          <p:cNvSpPr>
            <a:spLocks noGrp="1"/>
          </p:cNvSpPr>
          <p:nvPr>
            <p:ph type="pic" sz="quarter" idx="15"/>
          </p:nvPr>
        </p:nvSpPr>
        <p:spPr>
          <a:xfrm>
            <a:off x="0" y="0"/>
            <a:ext cx="3657600" cy="6858000"/>
          </a:xfrm>
        </p:spPr>
        <p:txBody>
          <a:bodyPr anchor="ctr"/>
          <a:lstStyle>
            <a:lvl1pPr marL="0" indent="0" algn="ctr">
              <a:buNone/>
              <a:defRPr sz="1200">
                <a:solidFill>
                  <a:schemeClr val="bg1"/>
                </a:solidFill>
              </a:defRPr>
            </a:lvl1pPr>
          </a:lstStyle>
          <a:p>
            <a:r>
              <a:rPr lang="en-US"/>
              <a:t>Click icon to add picture</a:t>
            </a:r>
            <a:endParaRPr lang="en-US" dirty="0"/>
          </a:p>
        </p:txBody>
      </p:sp>
      <p:sp>
        <p:nvSpPr>
          <p:cNvPr id="6" name="Text Placeholder 5"/>
          <p:cNvSpPr>
            <a:spLocks noGrp="1"/>
          </p:cNvSpPr>
          <p:nvPr>
            <p:ph type="body" sz="quarter" idx="16"/>
          </p:nvPr>
        </p:nvSpPr>
        <p:spPr>
          <a:xfrm>
            <a:off x="7785103" y="3335547"/>
            <a:ext cx="3681410" cy="28160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062205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ight Double Images">
    <p:spTree>
      <p:nvGrpSpPr>
        <p:cNvPr id="1" name=""/>
        <p:cNvGrpSpPr/>
        <p:nvPr/>
      </p:nvGrpSpPr>
      <p:grpSpPr>
        <a:xfrm>
          <a:off x="0" y="0"/>
          <a:ext cx="0" cy="0"/>
          <a:chOff x="0" y="0"/>
          <a:chExt cx="0" cy="0"/>
        </a:xfrm>
      </p:grpSpPr>
      <p:sp>
        <p:nvSpPr>
          <p:cNvPr id="2" name="Title 1"/>
          <p:cNvSpPr>
            <a:spLocks noGrp="1"/>
          </p:cNvSpPr>
          <p:nvPr>
            <p:ph type="ctrTitle"/>
          </p:nvPr>
        </p:nvSpPr>
        <p:spPr>
          <a:xfrm>
            <a:off x="730250" y="816186"/>
            <a:ext cx="3778249" cy="1183829"/>
          </a:xfrm>
        </p:spPr>
        <p:txBody>
          <a:bodyPr anchor="b"/>
          <a:lstStyle>
            <a:lvl1pPr algn="l">
              <a:defRPr sz="3200"/>
            </a:lvl1pPr>
          </a:lstStyle>
          <a:p>
            <a:r>
              <a:rPr lang="en-US"/>
              <a:t>Click to edit Master title style</a:t>
            </a:r>
            <a:endParaRPr lang="en-US" dirty="0"/>
          </a:p>
        </p:txBody>
      </p:sp>
      <p:sp>
        <p:nvSpPr>
          <p:cNvPr id="3" name="Subtitle 2"/>
          <p:cNvSpPr>
            <a:spLocks noGrp="1"/>
          </p:cNvSpPr>
          <p:nvPr>
            <p:ph type="subTitle" idx="1" hasCustomPrompt="1"/>
          </p:nvPr>
        </p:nvSpPr>
        <p:spPr>
          <a:xfrm>
            <a:off x="730267" y="2136299"/>
            <a:ext cx="3778435" cy="247650"/>
          </a:xfrm>
        </p:spPr>
        <p:txBody>
          <a:bodyPr anchor="t">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Picture Placeholder 16"/>
          <p:cNvSpPr>
            <a:spLocks noGrp="1"/>
          </p:cNvSpPr>
          <p:nvPr>
            <p:ph type="pic" sz="quarter" idx="15"/>
          </p:nvPr>
        </p:nvSpPr>
        <p:spPr>
          <a:xfrm>
            <a:off x="8534400" y="0"/>
            <a:ext cx="3657600" cy="6858000"/>
          </a:xfrm>
        </p:spPr>
        <p:txBody>
          <a:bodyPr anchor="ctr"/>
          <a:lstStyle>
            <a:lvl1pPr marL="0" indent="0" algn="ctr">
              <a:buNone/>
              <a:defRPr sz="1200">
                <a:solidFill>
                  <a:schemeClr val="bg1"/>
                </a:solidFill>
              </a:defRPr>
            </a:lvl1pPr>
          </a:lstStyle>
          <a:p>
            <a:r>
              <a:rPr lang="en-US"/>
              <a:t>Click icon to add picture</a:t>
            </a:r>
            <a:endParaRPr lang="en-US" dirty="0"/>
          </a:p>
        </p:txBody>
      </p:sp>
      <p:sp>
        <p:nvSpPr>
          <p:cNvPr id="6" name="Text Placeholder 5"/>
          <p:cNvSpPr>
            <a:spLocks noGrp="1"/>
          </p:cNvSpPr>
          <p:nvPr>
            <p:ph type="body" sz="quarter" idx="16"/>
          </p:nvPr>
        </p:nvSpPr>
        <p:spPr>
          <a:xfrm>
            <a:off x="730250" y="3335547"/>
            <a:ext cx="3778248" cy="28160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Picture Placeholder 16"/>
          <p:cNvSpPr>
            <a:spLocks noGrp="1"/>
          </p:cNvSpPr>
          <p:nvPr>
            <p:ph type="pic" sz="quarter" idx="17"/>
          </p:nvPr>
        </p:nvSpPr>
        <p:spPr>
          <a:xfrm>
            <a:off x="4714262" y="0"/>
            <a:ext cx="3657600" cy="6858000"/>
          </a:xfrm>
        </p:spPr>
        <p:txBody>
          <a:bodyPr anchor="ctr"/>
          <a:lstStyle>
            <a:lvl1pPr marL="0" indent="0" algn="ctr">
              <a:buNone/>
              <a:defRPr sz="12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24559828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Left Double Images">
    <p:spTree>
      <p:nvGrpSpPr>
        <p:cNvPr id="1" name=""/>
        <p:cNvGrpSpPr/>
        <p:nvPr/>
      </p:nvGrpSpPr>
      <p:grpSpPr>
        <a:xfrm>
          <a:off x="0" y="0"/>
          <a:ext cx="0" cy="0"/>
          <a:chOff x="0" y="0"/>
          <a:chExt cx="0" cy="0"/>
        </a:xfrm>
      </p:grpSpPr>
      <p:sp>
        <p:nvSpPr>
          <p:cNvPr id="2" name="Title 1"/>
          <p:cNvSpPr>
            <a:spLocks noGrp="1"/>
          </p:cNvSpPr>
          <p:nvPr>
            <p:ph type="ctrTitle"/>
          </p:nvPr>
        </p:nvSpPr>
        <p:spPr>
          <a:xfrm>
            <a:off x="7671419" y="816186"/>
            <a:ext cx="3795094" cy="1183831"/>
          </a:xfrm>
        </p:spPr>
        <p:txBody>
          <a:bodyPr anchor="b"/>
          <a:lstStyle>
            <a:lvl1pPr algn="l">
              <a:defRPr sz="3200"/>
            </a:lvl1pPr>
          </a:lstStyle>
          <a:p>
            <a:r>
              <a:rPr lang="en-US"/>
              <a:t>Click to edit Master title style</a:t>
            </a:r>
            <a:endParaRPr lang="en-US" dirty="0"/>
          </a:p>
        </p:txBody>
      </p:sp>
      <p:sp>
        <p:nvSpPr>
          <p:cNvPr id="3" name="Subtitle 2"/>
          <p:cNvSpPr>
            <a:spLocks noGrp="1"/>
          </p:cNvSpPr>
          <p:nvPr>
            <p:ph type="subTitle" idx="1" hasCustomPrompt="1"/>
          </p:nvPr>
        </p:nvSpPr>
        <p:spPr>
          <a:xfrm>
            <a:off x="7671417" y="2136299"/>
            <a:ext cx="3795280" cy="247650"/>
          </a:xfrm>
        </p:spPr>
        <p:txBody>
          <a:bodyPr anchor="t">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Picture Placeholder 16"/>
          <p:cNvSpPr>
            <a:spLocks noGrp="1"/>
          </p:cNvSpPr>
          <p:nvPr>
            <p:ph type="pic" sz="quarter" idx="15"/>
          </p:nvPr>
        </p:nvSpPr>
        <p:spPr>
          <a:xfrm>
            <a:off x="0" y="0"/>
            <a:ext cx="3657600" cy="6858000"/>
          </a:xfrm>
        </p:spPr>
        <p:txBody>
          <a:bodyPr anchor="ctr"/>
          <a:lstStyle>
            <a:lvl1pPr marL="0" indent="0" algn="ctr">
              <a:buNone/>
              <a:defRPr sz="1200">
                <a:solidFill>
                  <a:schemeClr val="bg1"/>
                </a:solidFill>
              </a:defRPr>
            </a:lvl1pPr>
          </a:lstStyle>
          <a:p>
            <a:r>
              <a:rPr lang="en-US"/>
              <a:t>Click icon to add picture</a:t>
            </a:r>
            <a:endParaRPr lang="en-US" dirty="0"/>
          </a:p>
        </p:txBody>
      </p:sp>
      <p:sp>
        <p:nvSpPr>
          <p:cNvPr id="6" name="Text Placeholder 5"/>
          <p:cNvSpPr>
            <a:spLocks noGrp="1"/>
          </p:cNvSpPr>
          <p:nvPr>
            <p:ph type="body" sz="quarter" idx="16"/>
          </p:nvPr>
        </p:nvSpPr>
        <p:spPr>
          <a:xfrm>
            <a:off x="7671418" y="3335547"/>
            <a:ext cx="3795093" cy="28160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Picture Placeholder 16"/>
          <p:cNvSpPr>
            <a:spLocks noGrp="1"/>
          </p:cNvSpPr>
          <p:nvPr>
            <p:ph type="pic" sz="quarter" idx="17"/>
          </p:nvPr>
        </p:nvSpPr>
        <p:spPr>
          <a:xfrm>
            <a:off x="3819731" y="0"/>
            <a:ext cx="3657600" cy="6858000"/>
          </a:xfrm>
        </p:spPr>
        <p:txBody>
          <a:bodyPr anchor="ctr"/>
          <a:lstStyle>
            <a:lvl1pPr marL="0" indent="0" algn="ctr">
              <a:buNone/>
              <a:defRPr sz="12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22867767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Right Image &amp; Text Banner">
    <p:spTree>
      <p:nvGrpSpPr>
        <p:cNvPr id="1" name=""/>
        <p:cNvGrpSpPr/>
        <p:nvPr/>
      </p:nvGrpSpPr>
      <p:grpSpPr>
        <a:xfrm>
          <a:off x="0" y="0"/>
          <a:ext cx="0" cy="0"/>
          <a:chOff x="0" y="0"/>
          <a:chExt cx="0" cy="0"/>
        </a:xfrm>
      </p:grpSpPr>
      <p:sp>
        <p:nvSpPr>
          <p:cNvPr id="2" name="Title 1"/>
          <p:cNvSpPr>
            <a:spLocks noGrp="1"/>
          </p:cNvSpPr>
          <p:nvPr>
            <p:ph type="ctrTitle"/>
          </p:nvPr>
        </p:nvSpPr>
        <p:spPr>
          <a:xfrm>
            <a:off x="5632664" y="904875"/>
            <a:ext cx="2145872" cy="1310217"/>
          </a:xfrm>
        </p:spPr>
        <p:txBody>
          <a:bodyPr anchor="b"/>
          <a:lstStyle>
            <a:lvl1pPr algn="l">
              <a:defRPr sz="3200"/>
            </a:lvl1pPr>
          </a:lstStyle>
          <a:p>
            <a:r>
              <a:rPr lang="en-US"/>
              <a:t>Click to edit Master title style</a:t>
            </a:r>
            <a:endParaRPr lang="en-US" dirty="0"/>
          </a:p>
        </p:txBody>
      </p:sp>
      <p:sp>
        <p:nvSpPr>
          <p:cNvPr id="12" name="Picture Placeholder 16"/>
          <p:cNvSpPr>
            <a:spLocks noGrp="1"/>
          </p:cNvSpPr>
          <p:nvPr>
            <p:ph type="pic" sz="quarter" idx="15"/>
          </p:nvPr>
        </p:nvSpPr>
        <p:spPr>
          <a:xfrm>
            <a:off x="8534400" y="0"/>
            <a:ext cx="3657600" cy="6858000"/>
          </a:xfrm>
        </p:spPr>
        <p:txBody>
          <a:bodyPr anchor="ctr"/>
          <a:lstStyle>
            <a:lvl1pPr marL="0" indent="0" algn="ctr">
              <a:buNone/>
              <a:defRPr sz="1200">
                <a:solidFill>
                  <a:schemeClr val="bg1"/>
                </a:solidFill>
              </a:defRPr>
            </a:lvl1pPr>
          </a:lstStyle>
          <a:p>
            <a:r>
              <a:rPr lang="en-US"/>
              <a:t>Click icon to add picture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51864" y="6260889"/>
            <a:ext cx="926672" cy="262151"/>
          </a:xfrm>
          <a:prstGeom prst="rect">
            <a:avLst/>
          </a:prstGeom>
        </p:spPr>
      </p:pic>
      <p:sp>
        <p:nvSpPr>
          <p:cNvPr id="25" name="Text Placeholder 24"/>
          <p:cNvSpPr>
            <a:spLocks noGrp="1"/>
          </p:cNvSpPr>
          <p:nvPr>
            <p:ph type="body" sz="quarter" idx="16"/>
          </p:nvPr>
        </p:nvSpPr>
        <p:spPr>
          <a:xfrm>
            <a:off x="5632664" y="2814699"/>
            <a:ext cx="2145872" cy="333686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24"/>
          <p:cNvSpPr>
            <a:spLocks noGrp="1"/>
          </p:cNvSpPr>
          <p:nvPr>
            <p:ph type="body" sz="quarter" idx="17"/>
          </p:nvPr>
        </p:nvSpPr>
        <p:spPr>
          <a:xfrm>
            <a:off x="1608992" y="904876"/>
            <a:ext cx="3146425" cy="142704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Text Placeholder 24"/>
          <p:cNvSpPr>
            <a:spLocks noGrp="1"/>
          </p:cNvSpPr>
          <p:nvPr>
            <p:ph type="body" sz="quarter" idx="18"/>
          </p:nvPr>
        </p:nvSpPr>
        <p:spPr>
          <a:xfrm>
            <a:off x="1608992" y="2814699"/>
            <a:ext cx="3146425" cy="142704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Text Placeholder 24"/>
          <p:cNvSpPr>
            <a:spLocks noGrp="1"/>
          </p:cNvSpPr>
          <p:nvPr>
            <p:ph type="body" sz="quarter" idx="19"/>
          </p:nvPr>
        </p:nvSpPr>
        <p:spPr>
          <a:xfrm>
            <a:off x="1608992" y="4724523"/>
            <a:ext cx="3146425" cy="142704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ubtitle 2"/>
          <p:cNvSpPr>
            <a:spLocks noGrp="1"/>
          </p:cNvSpPr>
          <p:nvPr>
            <p:ph type="subTitle" idx="1" hasCustomPrompt="1"/>
          </p:nvPr>
        </p:nvSpPr>
        <p:spPr>
          <a:xfrm>
            <a:off x="5632664" y="2377021"/>
            <a:ext cx="2145872" cy="247650"/>
          </a:xfrm>
        </p:spPr>
        <p:txBody>
          <a:bodyPr anchor="t">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7852637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Left Image &amp; Text Banner">
    <p:spTree>
      <p:nvGrpSpPr>
        <p:cNvPr id="1" name=""/>
        <p:cNvGrpSpPr/>
        <p:nvPr/>
      </p:nvGrpSpPr>
      <p:grpSpPr>
        <a:xfrm>
          <a:off x="0" y="0"/>
          <a:ext cx="0" cy="0"/>
          <a:chOff x="0" y="0"/>
          <a:chExt cx="0" cy="0"/>
        </a:xfrm>
      </p:grpSpPr>
      <p:sp>
        <p:nvSpPr>
          <p:cNvPr id="2" name="Title 1"/>
          <p:cNvSpPr>
            <a:spLocks noGrp="1"/>
          </p:cNvSpPr>
          <p:nvPr>
            <p:ph type="ctrTitle"/>
          </p:nvPr>
        </p:nvSpPr>
        <p:spPr>
          <a:xfrm>
            <a:off x="4486275" y="914399"/>
            <a:ext cx="1976438" cy="1318901"/>
          </a:xfrm>
        </p:spPr>
        <p:txBody>
          <a:bodyPr anchor="b"/>
          <a:lstStyle>
            <a:lvl1pPr algn="l">
              <a:defRPr sz="3200"/>
            </a:lvl1pPr>
          </a:lstStyle>
          <a:p>
            <a:r>
              <a:rPr lang="en-US"/>
              <a:t>Click to edit Master title style</a:t>
            </a:r>
            <a:endParaRPr lang="en-US" dirty="0"/>
          </a:p>
        </p:txBody>
      </p:sp>
      <p:sp>
        <p:nvSpPr>
          <p:cNvPr id="12" name="Picture Placeholder 16"/>
          <p:cNvSpPr>
            <a:spLocks noGrp="1"/>
          </p:cNvSpPr>
          <p:nvPr>
            <p:ph type="pic" sz="quarter" idx="15"/>
          </p:nvPr>
        </p:nvSpPr>
        <p:spPr>
          <a:xfrm>
            <a:off x="0" y="0"/>
            <a:ext cx="3657600" cy="6858000"/>
          </a:xfrm>
        </p:spPr>
        <p:txBody>
          <a:bodyPr anchor="ctr"/>
          <a:lstStyle>
            <a:lvl1pPr marL="0" indent="0" algn="ctr">
              <a:buNone/>
              <a:defRPr sz="1200">
                <a:solidFill>
                  <a:schemeClr val="bg1"/>
                </a:solidFill>
              </a:defRPr>
            </a:lvl1pPr>
          </a:lstStyle>
          <a:p>
            <a:r>
              <a:rPr lang="en-US"/>
              <a:t>Click icon to add picture</a:t>
            </a:r>
            <a:endParaRPr lang="en-US" dirty="0"/>
          </a:p>
        </p:txBody>
      </p:sp>
      <p:sp>
        <p:nvSpPr>
          <p:cNvPr id="25" name="Text Placeholder 24"/>
          <p:cNvSpPr>
            <a:spLocks noGrp="1"/>
          </p:cNvSpPr>
          <p:nvPr>
            <p:ph type="body" sz="quarter" idx="16"/>
          </p:nvPr>
        </p:nvSpPr>
        <p:spPr>
          <a:xfrm>
            <a:off x="4486275" y="2814699"/>
            <a:ext cx="1976438" cy="333686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24"/>
          <p:cNvSpPr>
            <a:spLocks noGrp="1"/>
          </p:cNvSpPr>
          <p:nvPr>
            <p:ph type="body" sz="quarter" idx="17"/>
          </p:nvPr>
        </p:nvSpPr>
        <p:spPr>
          <a:xfrm>
            <a:off x="8686799" y="904875"/>
            <a:ext cx="3146425" cy="142704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Text Placeholder 24"/>
          <p:cNvSpPr>
            <a:spLocks noGrp="1"/>
          </p:cNvSpPr>
          <p:nvPr>
            <p:ph type="body" sz="quarter" idx="18"/>
          </p:nvPr>
        </p:nvSpPr>
        <p:spPr>
          <a:xfrm>
            <a:off x="8686800" y="2814699"/>
            <a:ext cx="3146425" cy="142704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Text Placeholder 24"/>
          <p:cNvSpPr>
            <a:spLocks noGrp="1"/>
          </p:cNvSpPr>
          <p:nvPr>
            <p:ph type="body" sz="quarter" idx="19"/>
          </p:nvPr>
        </p:nvSpPr>
        <p:spPr>
          <a:xfrm>
            <a:off x="8686800" y="4724523"/>
            <a:ext cx="3146425" cy="142704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ubtitle 2"/>
          <p:cNvSpPr>
            <a:spLocks noGrp="1"/>
          </p:cNvSpPr>
          <p:nvPr>
            <p:ph type="subTitle" idx="1" hasCustomPrompt="1"/>
          </p:nvPr>
        </p:nvSpPr>
        <p:spPr>
          <a:xfrm>
            <a:off x="4486275" y="2401824"/>
            <a:ext cx="1976438" cy="247650"/>
          </a:xfrm>
        </p:spPr>
        <p:txBody>
          <a:bodyPr anchor="t">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12318505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Right Image &amp; Text Banner v2">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32664" y="6260889"/>
            <a:ext cx="926672" cy="262151"/>
          </a:xfrm>
          <a:prstGeom prst="rect">
            <a:avLst/>
          </a:prstGeom>
        </p:spPr>
      </p:pic>
      <p:sp>
        <p:nvSpPr>
          <p:cNvPr id="11" name="Text Placeholder 10"/>
          <p:cNvSpPr>
            <a:spLocks noGrp="1"/>
          </p:cNvSpPr>
          <p:nvPr>
            <p:ph type="body" sz="quarter" idx="10"/>
          </p:nvPr>
        </p:nvSpPr>
        <p:spPr>
          <a:xfrm>
            <a:off x="730250" y="2932785"/>
            <a:ext cx="5181600" cy="106295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ctrTitle"/>
            <p:custDataLst>
              <p:tags r:id="rId1"/>
            </p:custDataLst>
          </p:nvPr>
        </p:nvSpPr>
        <p:spPr bwMode="auto">
          <a:xfrm>
            <a:off x="730250" y="1066800"/>
            <a:ext cx="5181600" cy="1285659"/>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anchor="b" anchorCtr="0">
            <a:noAutofit/>
          </a:bodyPr>
          <a:lstStyle>
            <a:lvl1pPr marL="0" indent="0" algn="l">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12" name="Picture Placeholder 16"/>
          <p:cNvSpPr>
            <a:spLocks noGrp="1"/>
          </p:cNvSpPr>
          <p:nvPr>
            <p:ph type="pic" sz="quarter" idx="15"/>
          </p:nvPr>
        </p:nvSpPr>
        <p:spPr>
          <a:xfrm>
            <a:off x="6280150" y="0"/>
            <a:ext cx="2955925" cy="6858000"/>
          </a:xfrm>
        </p:spPr>
        <p:txBody>
          <a:bodyPr anchor="ctr"/>
          <a:lstStyle>
            <a:lvl1pPr marL="0" indent="0" algn="ctr">
              <a:buNone/>
              <a:defRPr sz="1200">
                <a:solidFill>
                  <a:schemeClr val="bg1"/>
                </a:solidFill>
              </a:defRPr>
            </a:lvl1pPr>
          </a:lstStyle>
          <a:p>
            <a:r>
              <a:rPr lang="en-US"/>
              <a:t>Click icon to add picture</a:t>
            </a:r>
            <a:endParaRPr lang="en-US" dirty="0"/>
          </a:p>
        </p:txBody>
      </p:sp>
      <p:sp>
        <p:nvSpPr>
          <p:cNvPr id="8" name="Text Placeholder 10"/>
          <p:cNvSpPr>
            <a:spLocks noGrp="1"/>
          </p:cNvSpPr>
          <p:nvPr>
            <p:ph type="body" sz="quarter" idx="16"/>
          </p:nvPr>
        </p:nvSpPr>
        <p:spPr>
          <a:xfrm>
            <a:off x="1508132" y="4010697"/>
            <a:ext cx="4403717" cy="1062953"/>
          </a:xfrm>
        </p:spPr>
        <p:txBody>
          <a:bodyPr/>
          <a:lstStyle>
            <a:lvl1pPr>
              <a:defRPr sz="12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10"/>
          <p:cNvSpPr>
            <a:spLocks noGrp="1"/>
          </p:cNvSpPr>
          <p:nvPr>
            <p:ph type="body" sz="quarter" idx="17"/>
          </p:nvPr>
        </p:nvSpPr>
        <p:spPr>
          <a:xfrm>
            <a:off x="1508132" y="5088610"/>
            <a:ext cx="4403717" cy="1062953"/>
          </a:xfrm>
        </p:spPr>
        <p:txBody>
          <a:bodyPr/>
          <a:lstStyle>
            <a:lvl1pPr>
              <a:defRPr sz="12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10"/>
          <p:cNvSpPr>
            <a:spLocks noGrp="1"/>
          </p:cNvSpPr>
          <p:nvPr>
            <p:ph type="body" sz="quarter" idx="18"/>
          </p:nvPr>
        </p:nvSpPr>
        <p:spPr>
          <a:xfrm>
            <a:off x="9604374" y="904875"/>
            <a:ext cx="2228851" cy="1323439"/>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10"/>
          <p:cNvSpPr>
            <a:spLocks noGrp="1"/>
          </p:cNvSpPr>
          <p:nvPr>
            <p:ph type="body" sz="quarter" idx="19"/>
          </p:nvPr>
        </p:nvSpPr>
        <p:spPr>
          <a:xfrm>
            <a:off x="9604374" y="2866500"/>
            <a:ext cx="2228851" cy="1323439"/>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0"/>
          <p:cNvSpPr>
            <a:spLocks noGrp="1"/>
          </p:cNvSpPr>
          <p:nvPr>
            <p:ph type="body" sz="quarter" idx="20"/>
          </p:nvPr>
        </p:nvSpPr>
        <p:spPr>
          <a:xfrm>
            <a:off x="9604374" y="4828124"/>
            <a:ext cx="2228851" cy="1323439"/>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ubtitle 2"/>
          <p:cNvSpPr>
            <a:spLocks noGrp="1"/>
          </p:cNvSpPr>
          <p:nvPr>
            <p:ph type="subTitle" idx="1" hasCustomPrompt="1"/>
          </p:nvPr>
        </p:nvSpPr>
        <p:spPr>
          <a:xfrm>
            <a:off x="730250" y="2514386"/>
            <a:ext cx="5181599" cy="247650"/>
          </a:xfrm>
        </p:spPr>
        <p:txBody>
          <a:bodyPr anchor="t">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68363251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Left Image &amp; Text Banner v2">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32664" y="6260889"/>
            <a:ext cx="926672" cy="262151"/>
          </a:xfrm>
          <a:prstGeom prst="rect">
            <a:avLst/>
          </a:prstGeom>
        </p:spPr>
      </p:pic>
      <p:sp>
        <p:nvSpPr>
          <p:cNvPr id="11" name="Text Placeholder 10"/>
          <p:cNvSpPr>
            <a:spLocks noGrp="1"/>
          </p:cNvSpPr>
          <p:nvPr>
            <p:ph type="body" sz="quarter" idx="10"/>
          </p:nvPr>
        </p:nvSpPr>
        <p:spPr>
          <a:xfrm>
            <a:off x="6656387" y="2933264"/>
            <a:ext cx="5176838" cy="106295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ctrTitle"/>
            <p:custDataLst>
              <p:tags r:id="rId1"/>
            </p:custDataLst>
          </p:nvPr>
        </p:nvSpPr>
        <p:spPr bwMode="auto">
          <a:xfrm>
            <a:off x="6660025" y="1066800"/>
            <a:ext cx="5176838" cy="1285659"/>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anchor="b" anchorCtr="0">
            <a:noAutofit/>
          </a:bodyPr>
          <a:lstStyle>
            <a:lvl1pPr marL="0" indent="0" algn="l">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12" name="Picture Placeholder 16"/>
          <p:cNvSpPr>
            <a:spLocks noGrp="1"/>
          </p:cNvSpPr>
          <p:nvPr>
            <p:ph type="pic" sz="quarter" idx="15"/>
          </p:nvPr>
        </p:nvSpPr>
        <p:spPr>
          <a:xfrm>
            <a:off x="3324225" y="0"/>
            <a:ext cx="2955925" cy="6858000"/>
          </a:xfrm>
        </p:spPr>
        <p:txBody>
          <a:bodyPr anchor="ctr"/>
          <a:lstStyle>
            <a:lvl1pPr marL="0" indent="0" algn="ctr">
              <a:buNone/>
              <a:defRPr sz="1200">
                <a:solidFill>
                  <a:schemeClr val="bg1"/>
                </a:solidFill>
              </a:defRPr>
            </a:lvl1pPr>
          </a:lstStyle>
          <a:p>
            <a:r>
              <a:rPr lang="en-US"/>
              <a:t>Click icon to add picture</a:t>
            </a:r>
            <a:endParaRPr lang="en-US" dirty="0"/>
          </a:p>
        </p:txBody>
      </p:sp>
      <p:sp>
        <p:nvSpPr>
          <p:cNvPr id="8" name="Text Placeholder 10"/>
          <p:cNvSpPr>
            <a:spLocks noGrp="1"/>
          </p:cNvSpPr>
          <p:nvPr>
            <p:ph type="body" sz="quarter" idx="16"/>
          </p:nvPr>
        </p:nvSpPr>
        <p:spPr>
          <a:xfrm>
            <a:off x="7419731" y="4011176"/>
            <a:ext cx="4413494" cy="1062953"/>
          </a:xfrm>
        </p:spPr>
        <p:txBody>
          <a:bodyPr/>
          <a:lstStyle>
            <a:lvl1pPr>
              <a:defRPr sz="12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10"/>
          <p:cNvSpPr>
            <a:spLocks noGrp="1"/>
          </p:cNvSpPr>
          <p:nvPr>
            <p:ph type="body" sz="quarter" idx="17"/>
          </p:nvPr>
        </p:nvSpPr>
        <p:spPr>
          <a:xfrm>
            <a:off x="7419731" y="5089089"/>
            <a:ext cx="4413494" cy="1062953"/>
          </a:xfrm>
        </p:spPr>
        <p:txBody>
          <a:bodyPr/>
          <a:lstStyle>
            <a:lvl1pPr>
              <a:defRPr sz="12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10"/>
          <p:cNvSpPr>
            <a:spLocks noGrp="1"/>
          </p:cNvSpPr>
          <p:nvPr>
            <p:ph type="body" sz="quarter" idx="18"/>
          </p:nvPr>
        </p:nvSpPr>
        <p:spPr>
          <a:xfrm>
            <a:off x="730250" y="904875"/>
            <a:ext cx="2228851" cy="1323439"/>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10"/>
          <p:cNvSpPr>
            <a:spLocks noGrp="1"/>
          </p:cNvSpPr>
          <p:nvPr>
            <p:ph type="body" sz="quarter" idx="19"/>
          </p:nvPr>
        </p:nvSpPr>
        <p:spPr>
          <a:xfrm>
            <a:off x="730250" y="2866500"/>
            <a:ext cx="2228851" cy="1323439"/>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0"/>
          <p:cNvSpPr>
            <a:spLocks noGrp="1"/>
          </p:cNvSpPr>
          <p:nvPr>
            <p:ph type="body" sz="quarter" idx="20"/>
          </p:nvPr>
        </p:nvSpPr>
        <p:spPr>
          <a:xfrm>
            <a:off x="730250" y="4828124"/>
            <a:ext cx="2228851" cy="1323439"/>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ubtitle 2"/>
          <p:cNvSpPr>
            <a:spLocks noGrp="1"/>
          </p:cNvSpPr>
          <p:nvPr>
            <p:ph type="subTitle" idx="1" hasCustomPrompt="1"/>
          </p:nvPr>
        </p:nvSpPr>
        <p:spPr>
          <a:xfrm>
            <a:off x="6656387" y="2514386"/>
            <a:ext cx="5176838" cy="247650"/>
          </a:xfrm>
        </p:spPr>
        <p:txBody>
          <a:bodyPr anchor="t">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03520937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One Column Images">
    <p:spTree>
      <p:nvGrpSpPr>
        <p:cNvPr id="1" name=""/>
        <p:cNvGrpSpPr/>
        <p:nvPr/>
      </p:nvGrpSpPr>
      <p:grpSpPr>
        <a:xfrm>
          <a:off x="0" y="0"/>
          <a:ext cx="0" cy="0"/>
          <a:chOff x="0" y="0"/>
          <a:chExt cx="0" cy="0"/>
        </a:xfrm>
      </p:grpSpPr>
      <p:sp>
        <p:nvSpPr>
          <p:cNvPr id="2" name="Title 1"/>
          <p:cNvSpPr>
            <a:spLocks noGrp="1"/>
          </p:cNvSpPr>
          <p:nvPr>
            <p:ph type="ctrTitle"/>
          </p:nvPr>
        </p:nvSpPr>
        <p:spPr>
          <a:xfrm>
            <a:off x="2689516" y="1499200"/>
            <a:ext cx="9143708" cy="547687"/>
          </a:xfrm>
        </p:spPr>
        <p:txBody>
          <a:bodyPr anchor="b"/>
          <a:lstStyle>
            <a:lvl1pPr algn="l">
              <a:defRPr sz="3200"/>
            </a:lvl1pPr>
          </a:lstStyle>
          <a:p>
            <a:r>
              <a:rPr lang="en-US"/>
              <a:t>Click to edit Master title style</a:t>
            </a:r>
            <a:endParaRPr lang="en-US" dirty="0"/>
          </a:p>
        </p:txBody>
      </p:sp>
      <p:sp>
        <p:nvSpPr>
          <p:cNvPr id="11" name="Text Placeholder 10"/>
          <p:cNvSpPr>
            <a:spLocks noGrp="1"/>
          </p:cNvSpPr>
          <p:nvPr>
            <p:ph type="body" sz="quarter" idx="10"/>
          </p:nvPr>
        </p:nvSpPr>
        <p:spPr>
          <a:xfrm>
            <a:off x="2688359" y="2650992"/>
            <a:ext cx="9144866" cy="3500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Picture Placeholder 16"/>
          <p:cNvSpPr>
            <a:spLocks noGrp="1"/>
          </p:cNvSpPr>
          <p:nvPr>
            <p:ph type="pic" sz="quarter" idx="15"/>
          </p:nvPr>
        </p:nvSpPr>
        <p:spPr>
          <a:xfrm>
            <a:off x="0" y="0"/>
            <a:ext cx="2320058" cy="1773044"/>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19" name="Picture Placeholder 16"/>
          <p:cNvSpPr>
            <a:spLocks noGrp="1"/>
          </p:cNvSpPr>
          <p:nvPr>
            <p:ph type="pic" sz="quarter" idx="45"/>
          </p:nvPr>
        </p:nvSpPr>
        <p:spPr>
          <a:xfrm>
            <a:off x="0" y="1962614"/>
            <a:ext cx="2320058" cy="2352908"/>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20" name="Picture Placeholder 16"/>
          <p:cNvSpPr>
            <a:spLocks noGrp="1"/>
          </p:cNvSpPr>
          <p:nvPr>
            <p:ph type="pic" sz="quarter" idx="49"/>
          </p:nvPr>
        </p:nvSpPr>
        <p:spPr>
          <a:xfrm>
            <a:off x="0" y="4505092"/>
            <a:ext cx="2320058" cy="2352908"/>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7" name="Subtitle 2"/>
          <p:cNvSpPr>
            <a:spLocks noGrp="1"/>
          </p:cNvSpPr>
          <p:nvPr>
            <p:ph type="subTitle" idx="1" hasCustomPrompt="1"/>
          </p:nvPr>
        </p:nvSpPr>
        <p:spPr>
          <a:xfrm>
            <a:off x="2688358" y="2213771"/>
            <a:ext cx="9144866" cy="247650"/>
          </a:xfrm>
        </p:spPr>
        <p:txBody>
          <a:bodyPr>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876831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wo Column Images">
    <p:spTree>
      <p:nvGrpSpPr>
        <p:cNvPr id="1" name=""/>
        <p:cNvGrpSpPr/>
        <p:nvPr/>
      </p:nvGrpSpPr>
      <p:grpSpPr>
        <a:xfrm>
          <a:off x="0" y="0"/>
          <a:ext cx="0" cy="0"/>
          <a:chOff x="0" y="0"/>
          <a:chExt cx="0" cy="0"/>
        </a:xfrm>
      </p:grpSpPr>
      <p:sp>
        <p:nvSpPr>
          <p:cNvPr id="19" name="Picture Placeholder 16"/>
          <p:cNvSpPr>
            <a:spLocks noGrp="1"/>
          </p:cNvSpPr>
          <p:nvPr>
            <p:ph type="pic" sz="quarter" idx="51"/>
          </p:nvPr>
        </p:nvSpPr>
        <p:spPr>
          <a:xfrm>
            <a:off x="2529937" y="2348997"/>
            <a:ext cx="2320058" cy="2330606"/>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2" name="Title 1"/>
          <p:cNvSpPr>
            <a:spLocks noGrp="1"/>
          </p:cNvSpPr>
          <p:nvPr>
            <p:ph type="ctrTitle"/>
          </p:nvPr>
        </p:nvSpPr>
        <p:spPr>
          <a:xfrm>
            <a:off x="5232074" y="1499200"/>
            <a:ext cx="6601149" cy="547687"/>
          </a:xfrm>
        </p:spPr>
        <p:txBody>
          <a:bodyPr anchor="b"/>
          <a:lstStyle>
            <a:lvl1pPr algn="l">
              <a:defRPr sz="3200"/>
            </a:lvl1pPr>
          </a:lstStyle>
          <a:p>
            <a:r>
              <a:rPr lang="en-US"/>
              <a:t>Click to edit Master title style</a:t>
            </a:r>
            <a:endParaRPr lang="en-US" dirty="0"/>
          </a:p>
        </p:txBody>
      </p:sp>
      <p:sp>
        <p:nvSpPr>
          <p:cNvPr id="11" name="Text Placeholder 10"/>
          <p:cNvSpPr>
            <a:spLocks noGrp="1"/>
          </p:cNvSpPr>
          <p:nvPr>
            <p:ph type="body" sz="quarter" idx="10"/>
          </p:nvPr>
        </p:nvSpPr>
        <p:spPr>
          <a:xfrm>
            <a:off x="5231239" y="2650991"/>
            <a:ext cx="6601985" cy="35082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Picture Placeholder 16"/>
          <p:cNvSpPr>
            <a:spLocks noGrp="1"/>
          </p:cNvSpPr>
          <p:nvPr>
            <p:ph type="pic" sz="quarter" idx="15"/>
          </p:nvPr>
        </p:nvSpPr>
        <p:spPr>
          <a:xfrm>
            <a:off x="0" y="0"/>
            <a:ext cx="2320058" cy="1773044"/>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16" name="Picture Placeholder 16"/>
          <p:cNvSpPr>
            <a:spLocks noGrp="1"/>
          </p:cNvSpPr>
          <p:nvPr>
            <p:ph type="pic" sz="quarter" idx="45"/>
          </p:nvPr>
        </p:nvSpPr>
        <p:spPr>
          <a:xfrm>
            <a:off x="0" y="1962614"/>
            <a:ext cx="2320058" cy="2352908"/>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17" name="Picture Placeholder 16"/>
          <p:cNvSpPr>
            <a:spLocks noGrp="1"/>
          </p:cNvSpPr>
          <p:nvPr>
            <p:ph type="pic" sz="quarter" idx="49"/>
          </p:nvPr>
        </p:nvSpPr>
        <p:spPr>
          <a:xfrm>
            <a:off x="0" y="4505092"/>
            <a:ext cx="2320058" cy="2352908"/>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18" name="Picture Placeholder 16"/>
          <p:cNvSpPr>
            <a:spLocks noGrp="1"/>
          </p:cNvSpPr>
          <p:nvPr>
            <p:ph type="pic" sz="quarter" idx="50"/>
          </p:nvPr>
        </p:nvSpPr>
        <p:spPr>
          <a:xfrm>
            <a:off x="2529937" y="0"/>
            <a:ext cx="2320058" cy="2152185"/>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20" name="Picture Placeholder 16"/>
          <p:cNvSpPr>
            <a:spLocks noGrp="1"/>
          </p:cNvSpPr>
          <p:nvPr>
            <p:ph type="pic" sz="quarter" idx="52"/>
          </p:nvPr>
        </p:nvSpPr>
        <p:spPr>
          <a:xfrm>
            <a:off x="2529937" y="4876415"/>
            <a:ext cx="2326659" cy="1981585"/>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10" name="Subtitle 2"/>
          <p:cNvSpPr>
            <a:spLocks noGrp="1"/>
          </p:cNvSpPr>
          <p:nvPr>
            <p:ph type="subTitle" idx="1" hasCustomPrompt="1"/>
          </p:nvPr>
        </p:nvSpPr>
        <p:spPr>
          <a:xfrm>
            <a:off x="5231239" y="2208814"/>
            <a:ext cx="6601984" cy="247650"/>
          </a:xfrm>
        </p:spPr>
        <p:txBody>
          <a:bodyPr>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18388309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hree Column Images">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32664" y="6260889"/>
            <a:ext cx="926672" cy="262151"/>
          </a:xfrm>
          <a:prstGeom prst="rect">
            <a:avLst/>
          </a:prstGeom>
        </p:spPr>
      </p:pic>
      <p:sp>
        <p:nvSpPr>
          <p:cNvPr id="2" name="Title 1"/>
          <p:cNvSpPr>
            <a:spLocks noGrp="1"/>
          </p:cNvSpPr>
          <p:nvPr>
            <p:ph type="ctrTitle"/>
            <p:custDataLst>
              <p:tags r:id="rId1"/>
            </p:custDataLst>
          </p:nvPr>
        </p:nvSpPr>
        <p:spPr bwMode="auto">
          <a:xfrm>
            <a:off x="7774635" y="1499200"/>
            <a:ext cx="4058587"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b" anchorCtr="0">
            <a:noAutofit/>
          </a:bodyPr>
          <a:lstStyle>
            <a:lvl1pPr marL="0" indent="0" algn="l">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11" name="Text Placeholder 10"/>
          <p:cNvSpPr>
            <a:spLocks noGrp="1"/>
          </p:cNvSpPr>
          <p:nvPr>
            <p:ph type="body" sz="quarter" idx="10"/>
          </p:nvPr>
        </p:nvSpPr>
        <p:spPr>
          <a:xfrm>
            <a:off x="7774635" y="2650990"/>
            <a:ext cx="4058589" cy="35005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Picture Placeholder 16"/>
          <p:cNvSpPr>
            <a:spLocks noGrp="1"/>
          </p:cNvSpPr>
          <p:nvPr>
            <p:ph type="pic" sz="quarter" idx="51"/>
          </p:nvPr>
        </p:nvSpPr>
        <p:spPr>
          <a:xfrm>
            <a:off x="2529937" y="2348997"/>
            <a:ext cx="2320058" cy="2330606"/>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16" name="Picture Placeholder 16"/>
          <p:cNvSpPr>
            <a:spLocks noGrp="1"/>
          </p:cNvSpPr>
          <p:nvPr>
            <p:ph type="pic" sz="quarter" idx="15"/>
          </p:nvPr>
        </p:nvSpPr>
        <p:spPr>
          <a:xfrm>
            <a:off x="0" y="0"/>
            <a:ext cx="2320058" cy="1773044"/>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17" name="Picture Placeholder 16"/>
          <p:cNvSpPr>
            <a:spLocks noGrp="1"/>
          </p:cNvSpPr>
          <p:nvPr>
            <p:ph type="pic" sz="quarter" idx="45"/>
          </p:nvPr>
        </p:nvSpPr>
        <p:spPr>
          <a:xfrm>
            <a:off x="0" y="1962614"/>
            <a:ext cx="2320058" cy="2352908"/>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18" name="Picture Placeholder 16"/>
          <p:cNvSpPr>
            <a:spLocks noGrp="1"/>
          </p:cNvSpPr>
          <p:nvPr>
            <p:ph type="pic" sz="quarter" idx="49"/>
          </p:nvPr>
        </p:nvSpPr>
        <p:spPr>
          <a:xfrm>
            <a:off x="0" y="4505092"/>
            <a:ext cx="2320058" cy="2352908"/>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19" name="Picture Placeholder 16"/>
          <p:cNvSpPr>
            <a:spLocks noGrp="1"/>
          </p:cNvSpPr>
          <p:nvPr>
            <p:ph type="pic" sz="quarter" idx="50"/>
          </p:nvPr>
        </p:nvSpPr>
        <p:spPr>
          <a:xfrm>
            <a:off x="2529937" y="0"/>
            <a:ext cx="2320058" cy="2152185"/>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20" name="Picture Placeholder 16"/>
          <p:cNvSpPr>
            <a:spLocks noGrp="1"/>
          </p:cNvSpPr>
          <p:nvPr>
            <p:ph type="pic" sz="quarter" idx="52"/>
          </p:nvPr>
        </p:nvSpPr>
        <p:spPr>
          <a:xfrm>
            <a:off x="2529937" y="4876415"/>
            <a:ext cx="2326659" cy="1981585"/>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21" name="Picture Placeholder 16"/>
          <p:cNvSpPr>
            <a:spLocks noGrp="1"/>
          </p:cNvSpPr>
          <p:nvPr>
            <p:ph type="pic" sz="quarter" idx="57"/>
          </p:nvPr>
        </p:nvSpPr>
        <p:spPr>
          <a:xfrm>
            <a:off x="5073076" y="3231906"/>
            <a:ext cx="2333261" cy="2141595"/>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22" name="Picture Placeholder 16"/>
          <p:cNvSpPr>
            <a:spLocks noGrp="1"/>
          </p:cNvSpPr>
          <p:nvPr>
            <p:ph type="pic" sz="quarter" idx="58"/>
          </p:nvPr>
        </p:nvSpPr>
        <p:spPr>
          <a:xfrm>
            <a:off x="5073076" y="0"/>
            <a:ext cx="2333259" cy="3033922"/>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23" name="Picture Placeholder 16"/>
          <p:cNvSpPr>
            <a:spLocks noGrp="1"/>
          </p:cNvSpPr>
          <p:nvPr>
            <p:ph type="pic" sz="quarter" idx="59"/>
          </p:nvPr>
        </p:nvSpPr>
        <p:spPr>
          <a:xfrm>
            <a:off x="5066438" y="5571485"/>
            <a:ext cx="2339899" cy="1286515"/>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24" name="Subtitle 2"/>
          <p:cNvSpPr>
            <a:spLocks noGrp="1"/>
          </p:cNvSpPr>
          <p:nvPr>
            <p:ph type="subTitle" idx="1" hasCustomPrompt="1"/>
          </p:nvPr>
        </p:nvSpPr>
        <p:spPr>
          <a:xfrm>
            <a:off x="7774635" y="2208814"/>
            <a:ext cx="4058588" cy="247650"/>
          </a:xfrm>
        </p:spPr>
        <p:txBody>
          <a:bodyPr>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00355685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Mosaic v1 Images Right">
    <p:spTree>
      <p:nvGrpSpPr>
        <p:cNvPr id="1" name=""/>
        <p:cNvGrpSpPr/>
        <p:nvPr/>
      </p:nvGrpSpPr>
      <p:grpSpPr>
        <a:xfrm>
          <a:off x="0" y="0"/>
          <a:ext cx="0" cy="0"/>
          <a:chOff x="0" y="0"/>
          <a:chExt cx="0" cy="0"/>
        </a:xfrm>
      </p:grpSpPr>
      <p:sp>
        <p:nvSpPr>
          <p:cNvPr id="2" name="Title 1"/>
          <p:cNvSpPr>
            <a:spLocks noGrp="1"/>
          </p:cNvSpPr>
          <p:nvPr>
            <p:ph type="ctrTitle"/>
          </p:nvPr>
        </p:nvSpPr>
        <p:spPr>
          <a:xfrm>
            <a:off x="3890993" y="2026447"/>
            <a:ext cx="2774825" cy="1602579"/>
          </a:xfrm>
        </p:spPr>
        <p:txBody>
          <a:bodyPr anchor="b"/>
          <a:lstStyle>
            <a:lvl1pPr algn="l">
              <a:defRPr sz="3200"/>
            </a:lvl1pPr>
          </a:lstStyle>
          <a:p>
            <a:r>
              <a:rPr lang="en-US"/>
              <a:t>Click to edit Master title style</a:t>
            </a:r>
            <a:endParaRPr lang="en-US" dirty="0"/>
          </a:p>
        </p:txBody>
      </p:sp>
      <p:sp>
        <p:nvSpPr>
          <p:cNvPr id="11" name="Text Placeholder 10"/>
          <p:cNvSpPr>
            <a:spLocks noGrp="1"/>
          </p:cNvSpPr>
          <p:nvPr>
            <p:ph type="body" sz="quarter" idx="10"/>
          </p:nvPr>
        </p:nvSpPr>
        <p:spPr>
          <a:xfrm>
            <a:off x="730250" y="1066800"/>
            <a:ext cx="2774827" cy="508476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Picture Placeholder 16"/>
          <p:cNvSpPr>
            <a:spLocks noGrp="1"/>
          </p:cNvSpPr>
          <p:nvPr>
            <p:ph type="pic" sz="quarter" idx="51"/>
          </p:nvPr>
        </p:nvSpPr>
        <p:spPr>
          <a:xfrm>
            <a:off x="9561941" y="3813177"/>
            <a:ext cx="1904572" cy="2338387"/>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16" name="Picture Placeholder 16"/>
          <p:cNvSpPr>
            <a:spLocks noGrp="1"/>
          </p:cNvSpPr>
          <p:nvPr>
            <p:ph type="pic" sz="quarter" idx="15"/>
          </p:nvPr>
        </p:nvSpPr>
        <p:spPr>
          <a:xfrm>
            <a:off x="7472295" y="1066801"/>
            <a:ext cx="1901952" cy="1474644"/>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17" name="Picture Placeholder 16"/>
          <p:cNvSpPr>
            <a:spLocks noGrp="1"/>
          </p:cNvSpPr>
          <p:nvPr>
            <p:ph type="pic" sz="quarter" idx="45"/>
          </p:nvPr>
        </p:nvSpPr>
        <p:spPr>
          <a:xfrm>
            <a:off x="7472295" y="2735494"/>
            <a:ext cx="1901952" cy="3416070"/>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19" name="Picture Placeholder 16"/>
          <p:cNvSpPr>
            <a:spLocks noGrp="1"/>
          </p:cNvSpPr>
          <p:nvPr>
            <p:ph type="pic" sz="quarter" idx="50"/>
          </p:nvPr>
        </p:nvSpPr>
        <p:spPr>
          <a:xfrm>
            <a:off x="9561941" y="1066801"/>
            <a:ext cx="1904572" cy="2562225"/>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8" name="Subtitle 2"/>
          <p:cNvSpPr>
            <a:spLocks noGrp="1"/>
          </p:cNvSpPr>
          <p:nvPr>
            <p:ph type="subTitle" idx="1" hasCustomPrompt="1"/>
          </p:nvPr>
        </p:nvSpPr>
        <p:spPr>
          <a:xfrm>
            <a:off x="3890992" y="3813177"/>
            <a:ext cx="2774825" cy="247650"/>
          </a:xfrm>
        </p:spPr>
        <p:txBody>
          <a:bodyPr>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82932627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Mosaic v1 Images Left">
    <p:spTree>
      <p:nvGrpSpPr>
        <p:cNvPr id="1" name=""/>
        <p:cNvGrpSpPr/>
        <p:nvPr/>
      </p:nvGrpSpPr>
      <p:grpSpPr>
        <a:xfrm>
          <a:off x="0" y="0"/>
          <a:ext cx="0" cy="0"/>
          <a:chOff x="0" y="0"/>
          <a:chExt cx="0" cy="0"/>
        </a:xfrm>
      </p:grpSpPr>
      <p:sp>
        <p:nvSpPr>
          <p:cNvPr id="2" name="Title 1"/>
          <p:cNvSpPr>
            <a:spLocks noGrp="1"/>
          </p:cNvSpPr>
          <p:nvPr>
            <p:ph type="ctrTitle"/>
          </p:nvPr>
        </p:nvSpPr>
        <p:spPr>
          <a:xfrm>
            <a:off x="5545140" y="2026446"/>
            <a:ext cx="2774825" cy="1602579"/>
          </a:xfrm>
        </p:spPr>
        <p:txBody>
          <a:bodyPr anchor="b"/>
          <a:lstStyle>
            <a:lvl1pPr algn="l">
              <a:defRPr sz="3200"/>
            </a:lvl1pPr>
          </a:lstStyle>
          <a:p>
            <a:r>
              <a:rPr lang="en-US"/>
              <a:t>Click to edit Master title style</a:t>
            </a:r>
            <a:endParaRPr lang="en-US" dirty="0"/>
          </a:p>
        </p:txBody>
      </p:sp>
      <p:sp>
        <p:nvSpPr>
          <p:cNvPr id="11" name="Text Placeholder 10"/>
          <p:cNvSpPr>
            <a:spLocks noGrp="1"/>
          </p:cNvSpPr>
          <p:nvPr>
            <p:ph type="body" sz="quarter" idx="10"/>
          </p:nvPr>
        </p:nvSpPr>
        <p:spPr>
          <a:xfrm>
            <a:off x="8691686" y="1066800"/>
            <a:ext cx="2774827" cy="508476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Picture Placeholder 16"/>
          <p:cNvSpPr>
            <a:spLocks noGrp="1"/>
          </p:cNvSpPr>
          <p:nvPr>
            <p:ph type="pic" sz="quarter" idx="51"/>
          </p:nvPr>
        </p:nvSpPr>
        <p:spPr>
          <a:xfrm>
            <a:off x="3185382" y="3813176"/>
            <a:ext cx="1904572" cy="2338387"/>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16" name="Picture Placeholder 16"/>
          <p:cNvSpPr>
            <a:spLocks noGrp="1"/>
          </p:cNvSpPr>
          <p:nvPr>
            <p:ph type="pic" sz="quarter" idx="15"/>
          </p:nvPr>
        </p:nvSpPr>
        <p:spPr>
          <a:xfrm>
            <a:off x="1095736" y="1066800"/>
            <a:ext cx="1901952" cy="1474644"/>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17" name="Picture Placeholder 16"/>
          <p:cNvSpPr>
            <a:spLocks noGrp="1"/>
          </p:cNvSpPr>
          <p:nvPr>
            <p:ph type="pic" sz="quarter" idx="45"/>
          </p:nvPr>
        </p:nvSpPr>
        <p:spPr>
          <a:xfrm>
            <a:off x="1095736" y="2735493"/>
            <a:ext cx="1901952" cy="3416070"/>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19" name="Picture Placeholder 16"/>
          <p:cNvSpPr>
            <a:spLocks noGrp="1"/>
          </p:cNvSpPr>
          <p:nvPr>
            <p:ph type="pic" sz="quarter" idx="50"/>
          </p:nvPr>
        </p:nvSpPr>
        <p:spPr>
          <a:xfrm>
            <a:off x="3185382" y="1066800"/>
            <a:ext cx="1904572" cy="2562225"/>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8" name="Subtitle 2"/>
          <p:cNvSpPr>
            <a:spLocks noGrp="1"/>
          </p:cNvSpPr>
          <p:nvPr>
            <p:ph type="subTitle" idx="1" hasCustomPrompt="1"/>
          </p:nvPr>
        </p:nvSpPr>
        <p:spPr>
          <a:xfrm>
            <a:off x="5545139" y="3813176"/>
            <a:ext cx="2774825" cy="247650"/>
          </a:xfrm>
        </p:spPr>
        <p:txBody>
          <a:bodyPr>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4812997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Mosaic v2">
    <p:spTree>
      <p:nvGrpSpPr>
        <p:cNvPr id="1" name=""/>
        <p:cNvGrpSpPr/>
        <p:nvPr/>
      </p:nvGrpSpPr>
      <p:grpSpPr>
        <a:xfrm>
          <a:off x="0" y="0"/>
          <a:ext cx="0" cy="0"/>
          <a:chOff x="0" y="0"/>
          <a:chExt cx="0" cy="0"/>
        </a:xfrm>
      </p:grpSpPr>
      <p:sp>
        <p:nvSpPr>
          <p:cNvPr id="2" name="Title 1"/>
          <p:cNvSpPr>
            <a:spLocks noGrp="1"/>
          </p:cNvSpPr>
          <p:nvPr>
            <p:ph type="ctrTitle"/>
          </p:nvPr>
        </p:nvSpPr>
        <p:spPr>
          <a:xfrm>
            <a:off x="730250" y="914400"/>
            <a:ext cx="4726412" cy="1242746"/>
          </a:xfrm>
        </p:spPr>
        <p:txBody>
          <a:bodyPr anchor="b"/>
          <a:lstStyle>
            <a:lvl1pPr algn="l">
              <a:defRPr sz="3200"/>
            </a:lvl1pPr>
          </a:lstStyle>
          <a:p>
            <a:r>
              <a:rPr lang="en-US"/>
              <a:t>Click to edit Master title style</a:t>
            </a:r>
            <a:endParaRPr lang="en-US" dirty="0"/>
          </a:p>
        </p:txBody>
      </p:sp>
      <p:sp>
        <p:nvSpPr>
          <p:cNvPr id="11" name="Text Placeholder 10"/>
          <p:cNvSpPr>
            <a:spLocks noGrp="1"/>
          </p:cNvSpPr>
          <p:nvPr>
            <p:ph type="body" sz="quarter" idx="10"/>
          </p:nvPr>
        </p:nvSpPr>
        <p:spPr>
          <a:xfrm>
            <a:off x="730252" y="2755098"/>
            <a:ext cx="4726412" cy="339884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Picture Placeholder 16"/>
          <p:cNvSpPr>
            <a:spLocks noGrp="1"/>
          </p:cNvSpPr>
          <p:nvPr>
            <p:ph type="pic" sz="quarter" idx="15"/>
          </p:nvPr>
        </p:nvSpPr>
        <p:spPr>
          <a:xfrm>
            <a:off x="5911849" y="366713"/>
            <a:ext cx="2639484" cy="2795588"/>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19" name="Picture Placeholder 16"/>
          <p:cNvSpPr>
            <a:spLocks noGrp="1"/>
          </p:cNvSpPr>
          <p:nvPr>
            <p:ph type="pic" sz="quarter" idx="50"/>
          </p:nvPr>
        </p:nvSpPr>
        <p:spPr>
          <a:xfrm>
            <a:off x="5911848" y="3346451"/>
            <a:ext cx="2642616" cy="2807495"/>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9" name="Picture Placeholder 16"/>
          <p:cNvSpPr>
            <a:spLocks noGrp="1"/>
          </p:cNvSpPr>
          <p:nvPr>
            <p:ph type="pic" sz="quarter" idx="52"/>
          </p:nvPr>
        </p:nvSpPr>
        <p:spPr>
          <a:xfrm>
            <a:off x="8739716" y="1851820"/>
            <a:ext cx="2639484" cy="2805112"/>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18" name="Subtitle 2"/>
          <p:cNvSpPr>
            <a:spLocks noGrp="1"/>
          </p:cNvSpPr>
          <p:nvPr>
            <p:ph type="subTitle" idx="1" hasCustomPrompt="1"/>
          </p:nvPr>
        </p:nvSpPr>
        <p:spPr>
          <a:xfrm>
            <a:off x="730250" y="2323300"/>
            <a:ext cx="4726412" cy="247650"/>
          </a:xfrm>
        </p:spPr>
        <p:txBody>
          <a:bodyPr>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05363053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Honeycomb v1">
    <p:spTree>
      <p:nvGrpSpPr>
        <p:cNvPr id="1" name=""/>
        <p:cNvGrpSpPr/>
        <p:nvPr/>
      </p:nvGrpSpPr>
      <p:grpSpPr>
        <a:xfrm>
          <a:off x="0" y="0"/>
          <a:ext cx="0" cy="0"/>
          <a:chOff x="0" y="0"/>
          <a:chExt cx="0" cy="0"/>
        </a:xfrm>
      </p:grpSpPr>
      <p:sp>
        <p:nvSpPr>
          <p:cNvPr id="11" name="Text Placeholder 10"/>
          <p:cNvSpPr>
            <a:spLocks noGrp="1"/>
          </p:cNvSpPr>
          <p:nvPr>
            <p:ph type="body" sz="quarter" idx="10"/>
          </p:nvPr>
        </p:nvSpPr>
        <p:spPr>
          <a:xfrm>
            <a:off x="730250" y="3995737"/>
            <a:ext cx="5181599" cy="21558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ctrTitle"/>
            <p:custDataLst>
              <p:tags r:id="rId1"/>
            </p:custDataLst>
          </p:nvPr>
        </p:nvSpPr>
        <p:spPr bwMode="auto">
          <a:xfrm>
            <a:off x="730250" y="2046756"/>
            <a:ext cx="5181600"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b" anchorCtr="0">
            <a:noAutofit/>
          </a:bodyPr>
          <a:lstStyle>
            <a:lvl1pPr marL="0" indent="0" algn="l">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7" name="Picture Placeholder 7"/>
          <p:cNvSpPr>
            <a:spLocks noGrp="1"/>
          </p:cNvSpPr>
          <p:nvPr>
            <p:ph type="pic" sz="quarter" idx="41"/>
          </p:nvPr>
        </p:nvSpPr>
        <p:spPr>
          <a:xfrm>
            <a:off x="7367743" y="4238177"/>
            <a:ext cx="1618624" cy="1877116"/>
          </a:xfrm>
          <a:custGeom>
            <a:avLst/>
            <a:gdLst>
              <a:gd name="connsiteX0" fmla="*/ 2147390 w 4294779"/>
              <a:gd name="connsiteY0" fmla="*/ 0 h 4981947"/>
              <a:gd name="connsiteX1" fmla="*/ 4294779 w 4294779"/>
              <a:gd name="connsiteY1" fmla="*/ 1073695 h 4981947"/>
              <a:gd name="connsiteX2" fmla="*/ 4294779 w 4294779"/>
              <a:gd name="connsiteY2" fmla="*/ 3908252 h 4981947"/>
              <a:gd name="connsiteX3" fmla="*/ 2147390 w 4294779"/>
              <a:gd name="connsiteY3" fmla="*/ 4981947 h 4981947"/>
              <a:gd name="connsiteX4" fmla="*/ 0 w 4294779"/>
              <a:gd name="connsiteY4" fmla="*/ 3908252 h 4981947"/>
              <a:gd name="connsiteX5" fmla="*/ 0 w 4294779"/>
              <a:gd name="connsiteY5" fmla="*/ 1073695 h 4981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4779" h="4981947">
                <a:moveTo>
                  <a:pt x="2147390" y="0"/>
                </a:moveTo>
                <a:lnTo>
                  <a:pt x="4294779" y="1073695"/>
                </a:lnTo>
                <a:lnTo>
                  <a:pt x="4294779" y="3908252"/>
                </a:lnTo>
                <a:lnTo>
                  <a:pt x="2147390" y="4981947"/>
                </a:lnTo>
                <a:lnTo>
                  <a:pt x="0" y="3908252"/>
                </a:lnTo>
                <a:lnTo>
                  <a:pt x="0" y="1073695"/>
                </a:lnTo>
                <a:close/>
              </a:path>
            </a:pathLst>
          </a:custGeom>
          <a:effectLst/>
        </p:spPr>
        <p:txBody>
          <a:bodyPr vert="horz" wrap="square" lIns="0" tIns="0" rIns="0" bIns="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8" name="Picture Placeholder 7"/>
          <p:cNvSpPr>
            <a:spLocks noGrp="1"/>
          </p:cNvSpPr>
          <p:nvPr>
            <p:ph type="pic" sz="quarter" idx="42"/>
          </p:nvPr>
        </p:nvSpPr>
        <p:spPr>
          <a:xfrm>
            <a:off x="9163216" y="4238176"/>
            <a:ext cx="1618624" cy="1877116"/>
          </a:xfrm>
          <a:custGeom>
            <a:avLst/>
            <a:gdLst>
              <a:gd name="connsiteX0" fmla="*/ 2147390 w 4294779"/>
              <a:gd name="connsiteY0" fmla="*/ 0 h 4981947"/>
              <a:gd name="connsiteX1" fmla="*/ 4294779 w 4294779"/>
              <a:gd name="connsiteY1" fmla="*/ 1073695 h 4981947"/>
              <a:gd name="connsiteX2" fmla="*/ 4294779 w 4294779"/>
              <a:gd name="connsiteY2" fmla="*/ 3908252 h 4981947"/>
              <a:gd name="connsiteX3" fmla="*/ 2147390 w 4294779"/>
              <a:gd name="connsiteY3" fmla="*/ 4981947 h 4981947"/>
              <a:gd name="connsiteX4" fmla="*/ 0 w 4294779"/>
              <a:gd name="connsiteY4" fmla="*/ 3908252 h 4981947"/>
              <a:gd name="connsiteX5" fmla="*/ 0 w 4294779"/>
              <a:gd name="connsiteY5" fmla="*/ 1073695 h 4981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4779" h="4981947">
                <a:moveTo>
                  <a:pt x="2147390" y="0"/>
                </a:moveTo>
                <a:lnTo>
                  <a:pt x="4294779" y="1073695"/>
                </a:lnTo>
                <a:lnTo>
                  <a:pt x="4294779" y="3908252"/>
                </a:lnTo>
                <a:lnTo>
                  <a:pt x="2147390" y="4981947"/>
                </a:lnTo>
                <a:lnTo>
                  <a:pt x="0" y="3908252"/>
                </a:lnTo>
                <a:lnTo>
                  <a:pt x="0" y="1073695"/>
                </a:lnTo>
                <a:close/>
              </a:path>
            </a:pathLst>
          </a:custGeom>
          <a:effectLst/>
        </p:spPr>
        <p:txBody>
          <a:bodyPr vert="horz" wrap="square" lIns="0" tIns="0" rIns="0" bIns="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9" name="Picture Placeholder 7"/>
          <p:cNvSpPr>
            <a:spLocks noGrp="1"/>
          </p:cNvSpPr>
          <p:nvPr>
            <p:ph type="pic" sz="quarter" idx="43"/>
          </p:nvPr>
        </p:nvSpPr>
        <p:spPr>
          <a:xfrm>
            <a:off x="6483290" y="2636669"/>
            <a:ext cx="1618624" cy="1877116"/>
          </a:xfrm>
          <a:custGeom>
            <a:avLst/>
            <a:gdLst>
              <a:gd name="connsiteX0" fmla="*/ 2147390 w 4294779"/>
              <a:gd name="connsiteY0" fmla="*/ 0 h 4981947"/>
              <a:gd name="connsiteX1" fmla="*/ 4294779 w 4294779"/>
              <a:gd name="connsiteY1" fmla="*/ 1073695 h 4981947"/>
              <a:gd name="connsiteX2" fmla="*/ 4294779 w 4294779"/>
              <a:gd name="connsiteY2" fmla="*/ 3908252 h 4981947"/>
              <a:gd name="connsiteX3" fmla="*/ 2147390 w 4294779"/>
              <a:gd name="connsiteY3" fmla="*/ 4981947 h 4981947"/>
              <a:gd name="connsiteX4" fmla="*/ 0 w 4294779"/>
              <a:gd name="connsiteY4" fmla="*/ 3908252 h 4981947"/>
              <a:gd name="connsiteX5" fmla="*/ 0 w 4294779"/>
              <a:gd name="connsiteY5" fmla="*/ 1073695 h 4981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4779" h="4981947">
                <a:moveTo>
                  <a:pt x="2147390" y="0"/>
                </a:moveTo>
                <a:lnTo>
                  <a:pt x="4294779" y="1073695"/>
                </a:lnTo>
                <a:lnTo>
                  <a:pt x="4294779" y="3908252"/>
                </a:lnTo>
                <a:lnTo>
                  <a:pt x="2147390" y="4981947"/>
                </a:lnTo>
                <a:lnTo>
                  <a:pt x="0" y="3908252"/>
                </a:lnTo>
                <a:lnTo>
                  <a:pt x="0" y="1073695"/>
                </a:lnTo>
                <a:close/>
              </a:path>
            </a:pathLst>
          </a:custGeom>
          <a:effectLst/>
        </p:spPr>
        <p:txBody>
          <a:bodyPr vert="horz" wrap="square" lIns="0" tIns="0" rIns="0" bIns="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0" name="Picture Placeholder 7"/>
          <p:cNvSpPr>
            <a:spLocks noGrp="1"/>
          </p:cNvSpPr>
          <p:nvPr>
            <p:ph type="pic" sz="quarter" idx="44"/>
          </p:nvPr>
        </p:nvSpPr>
        <p:spPr>
          <a:xfrm>
            <a:off x="10018012" y="2636670"/>
            <a:ext cx="1618624" cy="1877116"/>
          </a:xfrm>
          <a:custGeom>
            <a:avLst/>
            <a:gdLst>
              <a:gd name="connsiteX0" fmla="*/ 2147390 w 4294779"/>
              <a:gd name="connsiteY0" fmla="*/ 0 h 4981947"/>
              <a:gd name="connsiteX1" fmla="*/ 4294779 w 4294779"/>
              <a:gd name="connsiteY1" fmla="*/ 1073695 h 4981947"/>
              <a:gd name="connsiteX2" fmla="*/ 4294779 w 4294779"/>
              <a:gd name="connsiteY2" fmla="*/ 3908252 h 4981947"/>
              <a:gd name="connsiteX3" fmla="*/ 2147390 w 4294779"/>
              <a:gd name="connsiteY3" fmla="*/ 4981947 h 4981947"/>
              <a:gd name="connsiteX4" fmla="*/ 0 w 4294779"/>
              <a:gd name="connsiteY4" fmla="*/ 3908252 h 4981947"/>
              <a:gd name="connsiteX5" fmla="*/ 0 w 4294779"/>
              <a:gd name="connsiteY5" fmla="*/ 1073695 h 4981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4779" h="4981947">
                <a:moveTo>
                  <a:pt x="2147390" y="0"/>
                </a:moveTo>
                <a:lnTo>
                  <a:pt x="4294779" y="1073695"/>
                </a:lnTo>
                <a:lnTo>
                  <a:pt x="4294779" y="3908252"/>
                </a:lnTo>
                <a:lnTo>
                  <a:pt x="2147390" y="4981947"/>
                </a:lnTo>
                <a:lnTo>
                  <a:pt x="0" y="3908252"/>
                </a:lnTo>
                <a:lnTo>
                  <a:pt x="0" y="1073695"/>
                </a:lnTo>
                <a:close/>
              </a:path>
            </a:pathLst>
          </a:custGeom>
          <a:effectLst/>
        </p:spPr>
        <p:txBody>
          <a:bodyPr vert="horz" wrap="square" lIns="0" tIns="0" rIns="0" bIns="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3" name="Picture Placeholder 7"/>
          <p:cNvSpPr>
            <a:spLocks noGrp="1"/>
          </p:cNvSpPr>
          <p:nvPr>
            <p:ph type="pic" sz="quarter" idx="45"/>
          </p:nvPr>
        </p:nvSpPr>
        <p:spPr>
          <a:xfrm>
            <a:off x="7367743" y="1066800"/>
            <a:ext cx="1618624" cy="1877116"/>
          </a:xfrm>
          <a:custGeom>
            <a:avLst/>
            <a:gdLst>
              <a:gd name="connsiteX0" fmla="*/ 2147390 w 4294779"/>
              <a:gd name="connsiteY0" fmla="*/ 0 h 4981947"/>
              <a:gd name="connsiteX1" fmla="*/ 4294779 w 4294779"/>
              <a:gd name="connsiteY1" fmla="*/ 1073695 h 4981947"/>
              <a:gd name="connsiteX2" fmla="*/ 4294779 w 4294779"/>
              <a:gd name="connsiteY2" fmla="*/ 3908252 h 4981947"/>
              <a:gd name="connsiteX3" fmla="*/ 2147390 w 4294779"/>
              <a:gd name="connsiteY3" fmla="*/ 4981947 h 4981947"/>
              <a:gd name="connsiteX4" fmla="*/ 0 w 4294779"/>
              <a:gd name="connsiteY4" fmla="*/ 3908252 h 4981947"/>
              <a:gd name="connsiteX5" fmla="*/ 0 w 4294779"/>
              <a:gd name="connsiteY5" fmla="*/ 1073695 h 4981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4779" h="4981947">
                <a:moveTo>
                  <a:pt x="2147390" y="0"/>
                </a:moveTo>
                <a:lnTo>
                  <a:pt x="4294779" y="1073695"/>
                </a:lnTo>
                <a:lnTo>
                  <a:pt x="4294779" y="3908252"/>
                </a:lnTo>
                <a:lnTo>
                  <a:pt x="2147390" y="4981947"/>
                </a:lnTo>
                <a:lnTo>
                  <a:pt x="0" y="3908252"/>
                </a:lnTo>
                <a:lnTo>
                  <a:pt x="0" y="1073695"/>
                </a:lnTo>
                <a:close/>
              </a:path>
            </a:pathLst>
          </a:custGeom>
          <a:effectLst/>
        </p:spPr>
        <p:txBody>
          <a:bodyPr vert="horz" wrap="square" lIns="0" tIns="0" rIns="0" bIns="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4" name="Picture Placeholder 7"/>
          <p:cNvSpPr>
            <a:spLocks noGrp="1"/>
          </p:cNvSpPr>
          <p:nvPr>
            <p:ph type="pic" sz="quarter" idx="46"/>
          </p:nvPr>
        </p:nvSpPr>
        <p:spPr>
          <a:xfrm>
            <a:off x="9163216" y="1066800"/>
            <a:ext cx="1618624" cy="1877116"/>
          </a:xfrm>
          <a:custGeom>
            <a:avLst/>
            <a:gdLst>
              <a:gd name="connsiteX0" fmla="*/ 2147390 w 4294779"/>
              <a:gd name="connsiteY0" fmla="*/ 0 h 4981947"/>
              <a:gd name="connsiteX1" fmla="*/ 4294779 w 4294779"/>
              <a:gd name="connsiteY1" fmla="*/ 1073695 h 4981947"/>
              <a:gd name="connsiteX2" fmla="*/ 4294779 w 4294779"/>
              <a:gd name="connsiteY2" fmla="*/ 3908252 h 4981947"/>
              <a:gd name="connsiteX3" fmla="*/ 2147390 w 4294779"/>
              <a:gd name="connsiteY3" fmla="*/ 4981947 h 4981947"/>
              <a:gd name="connsiteX4" fmla="*/ 0 w 4294779"/>
              <a:gd name="connsiteY4" fmla="*/ 3908252 h 4981947"/>
              <a:gd name="connsiteX5" fmla="*/ 0 w 4294779"/>
              <a:gd name="connsiteY5" fmla="*/ 1073695 h 4981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4779" h="4981947">
                <a:moveTo>
                  <a:pt x="2147390" y="0"/>
                </a:moveTo>
                <a:lnTo>
                  <a:pt x="4294779" y="1073695"/>
                </a:lnTo>
                <a:lnTo>
                  <a:pt x="4294779" y="3908252"/>
                </a:lnTo>
                <a:lnTo>
                  <a:pt x="2147390" y="4981947"/>
                </a:lnTo>
                <a:lnTo>
                  <a:pt x="0" y="3908252"/>
                </a:lnTo>
                <a:lnTo>
                  <a:pt x="0" y="1073695"/>
                </a:lnTo>
                <a:close/>
              </a:path>
            </a:pathLst>
          </a:custGeom>
          <a:effectLst/>
        </p:spPr>
        <p:txBody>
          <a:bodyPr vert="horz" wrap="square" lIns="0" tIns="0" rIns="0" bIns="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5" name="Picture Placeholder 7"/>
          <p:cNvSpPr>
            <a:spLocks noGrp="1"/>
          </p:cNvSpPr>
          <p:nvPr>
            <p:ph type="pic" sz="quarter" idx="47"/>
          </p:nvPr>
        </p:nvSpPr>
        <p:spPr>
          <a:xfrm>
            <a:off x="8244732" y="2636670"/>
            <a:ext cx="1618624" cy="1877116"/>
          </a:xfrm>
          <a:custGeom>
            <a:avLst/>
            <a:gdLst>
              <a:gd name="connsiteX0" fmla="*/ 2147390 w 4294779"/>
              <a:gd name="connsiteY0" fmla="*/ 0 h 4981947"/>
              <a:gd name="connsiteX1" fmla="*/ 4294779 w 4294779"/>
              <a:gd name="connsiteY1" fmla="*/ 1073695 h 4981947"/>
              <a:gd name="connsiteX2" fmla="*/ 4294779 w 4294779"/>
              <a:gd name="connsiteY2" fmla="*/ 3908252 h 4981947"/>
              <a:gd name="connsiteX3" fmla="*/ 2147390 w 4294779"/>
              <a:gd name="connsiteY3" fmla="*/ 4981947 h 4981947"/>
              <a:gd name="connsiteX4" fmla="*/ 0 w 4294779"/>
              <a:gd name="connsiteY4" fmla="*/ 3908252 h 4981947"/>
              <a:gd name="connsiteX5" fmla="*/ 0 w 4294779"/>
              <a:gd name="connsiteY5" fmla="*/ 1073695 h 4981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4779" h="4981947">
                <a:moveTo>
                  <a:pt x="2147390" y="0"/>
                </a:moveTo>
                <a:lnTo>
                  <a:pt x="4294779" y="1073695"/>
                </a:lnTo>
                <a:lnTo>
                  <a:pt x="4294779" y="3908252"/>
                </a:lnTo>
                <a:lnTo>
                  <a:pt x="2147390" y="4981947"/>
                </a:lnTo>
                <a:lnTo>
                  <a:pt x="0" y="3908252"/>
                </a:lnTo>
                <a:lnTo>
                  <a:pt x="0" y="1073695"/>
                </a:lnTo>
                <a:close/>
              </a:path>
            </a:pathLst>
          </a:custGeom>
          <a:effectLst/>
        </p:spPr>
        <p:txBody>
          <a:bodyPr vert="horz" wrap="square" lIns="0" tIns="0" rIns="0" bIns="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6" name="Subtitle 2"/>
          <p:cNvSpPr>
            <a:spLocks noGrp="1"/>
          </p:cNvSpPr>
          <p:nvPr>
            <p:ph type="subTitle" idx="1" hasCustomPrompt="1"/>
          </p:nvPr>
        </p:nvSpPr>
        <p:spPr>
          <a:xfrm>
            <a:off x="730249" y="2772323"/>
            <a:ext cx="5181599" cy="247650"/>
          </a:xfrm>
        </p:spPr>
        <p:txBody>
          <a:bodyPr anchor="t">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25965160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Honeycomb v2">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476375"/>
            <a:ext cx="2774949" cy="684998"/>
          </a:xfrm>
        </p:spPr>
        <p:txBody>
          <a:bodyPr anchor="b"/>
          <a:lstStyle>
            <a:lvl1pPr algn="l">
              <a:defRPr sz="3200"/>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51864" y="6260889"/>
            <a:ext cx="926672" cy="262151"/>
          </a:xfrm>
          <a:prstGeom prst="rect">
            <a:avLst/>
          </a:prstGeom>
        </p:spPr>
      </p:pic>
      <p:sp>
        <p:nvSpPr>
          <p:cNvPr id="25" name="Text Placeholder 24"/>
          <p:cNvSpPr>
            <a:spLocks noGrp="1"/>
          </p:cNvSpPr>
          <p:nvPr>
            <p:ph type="body" sz="quarter" idx="16"/>
          </p:nvPr>
        </p:nvSpPr>
        <p:spPr>
          <a:xfrm>
            <a:off x="730250" y="2747052"/>
            <a:ext cx="2774950" cy="34045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24"/>
          <p:cNvSpPr>
            <a:spLocks noGrp="1"/>
          </p:cNvSpPr>
          <p:nvPr>
            <p:ph type="body" sz="quarter" idx="17"/>
          </p:nvPr>
        </p:nvSpPr>
        <p:spPr>
          <a:xfrm>
            <a:off x="8686800" y="914400"/>
            <a:ext cx="3146425" cy="142704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Text Placeholder 24"/>
          <p:cNvSpPr>
            <a:spLocks noGrp="1"/>
          </p:cNvSpPr>
          <p:nvPr>
            <p:ph type="body" sz="quarter" idx="18"/>
          </p:nvPr>
        </p:nvSpPr>
        <p:spPr>
          <a:xfrm>
            <a:off x="8686800" y="2824223"/>
            <a:ext cx="3146425" cy="142704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Text Placeholder 24"/>
          <p:cNvSpPr>
            <a:spLocks noGrp="1"/>
          </p:cNvSpPr>
          <p:nvPr>
            <p:ph type="body" sz="quarter" idx="19"/>
          </p:nvPr>
        </p:nvSpPr>
        <p:spPr>
          <a:xfrm>
            <a:off x="8686800" y="4734047"/>
            <a:ext cx="3146425" cy="142704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7"/>
          <p:cNvSpPr>
            <a:spLocks noGrp="1"/>
          </p:cNvSpPr>
          <p:nvPr>
            <p:ph type="pic" sz="quarter" idx="41" hasCustomPrompt="1"/>
          </p:nvPr>
        </p:nvSpPr>
        <p:spPr>
          <a:xfrm>
            <a:off x="4613375" y="2093329"/>
            <a:ext cx="2965249" cy="3439691"/>
          </a:xfrm>
          <a:custGeom>
            <a:avLst/>
            <a:gdLst>
              <a:gd name="connsiteX0" fmla="*/ 2147390 w 4294779"/>
              <a:gd name="connsiteY0" fmla="*/ 0 h 4981947"/>
              <a:gd name="connsiteX1" fmla="*/ 4294779 w 4294779"/>
              <a:gd name="connsiteY1" fmla="*/ 1073695 h 4981947"/>
              <a:gd name="connsiteX2" fmla="*/ 4294779 w 4294779"/>
              <a:gd name="connsiteY2" fmla="*/ 3908252 h 4981947"/>
              <a:gd name="connsiteX3" fmla="*/ 2147390 w 4294779"/>
              <a:gd name="connsiteY3" fmla="*/ 4981947 h 4981947"/>
              <a:gd name="connsiteX4" fmla="*/ 0 w 4294779"/>
              <a:gd name="connsiteY4" fmla="*/ 3908252 h 4981947"/>
              <a:gd name="connsiteX5" fmla="*/ 0 w 4294779"/>
              <a:gd name="connsiteY5" fmla="*/ 1073695 h 4981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4779" h="4981947">
                <a:moveTo>
                  <a:pt x="2147390" y="0"/>
                </a:moveTo>
                <a:lnTo>
                  <a:pt x="4294779" y="1073695"/>
                </a:lnTo>
                <a:lnTo>
                  <a:pt x="4294779" y="3908252"/>
                </a:lnTo>
                <a:lnTo>
                  <a:pt x="2147390" y="4981947"/>
                </a:lnTo>
                <a:lnTo>
                  <a:pt x="0" y="3908252"/>
                </a:lnTo>
                <a:lnTo>
                  <a:pt x="0" y="1073695"/>
                </a:lnTo>
                <a:close/>
              </a:path>
            </a:pathLst>
          </a:custGeom>
          <a:effectLst/>
        </p:spPr>
        <p:txBody>
          <a:bodyPr vert="horz" wrap="square" lIns="0" tIns="0" rIns="0" bIns="0" rtlCol="0" anchor="ctr">
            <a:noAutofit/>
          </a:bodyPr>
          <a:lstStyle>
            <a:lvl1pPr marL="0" indent="0" algn="ctr">
              <a:buNone/>
              <a:defRPr lang="en-US" sz="1200" dirty="0">
                <a:ln>
                  <a:noFill/>
                </a:ln>
                <a:solidFill>
                  <a:schemeClr val="bg1">
                    <a:lumMod val="75000"/>
                  </a:schemeClr>
                </a:solidFill>
              </a:defRPr>
            </a:lvl1pPr>
          </a:lstStyle>
          <a:p>
            <a:pPr marL="457109" lvl="0" indent="-457109" algn="ctr"/>
            <a:r>
              <a:rPr lang="en-US"/>
              <a:t>Drag picture to placeholder or click icon to add</a:t>
            </a:r>
            <a:endParaRPr lang="en-US" dirty="0"/>
          </a:p>
        </p:txBody>
      </p:sp>
      <p:sp>
        <p:nvSpPr>
          <p:cNvPr id="10" name="Subtitle 2"/>
          <p:cNvSpPr>
            <a:spLocks noGrp="1"/>
          </p:cNvSpPr>
          <p:nvPr>
            <p:ph type="subTitle" idx="1" hasCustomPrompt="1"/>
          </p:nvPr>
        </p:nvSpPr>
        <p:spPr>
          <a:xfrm>
            <a:off x="730250" y="2323300"/>
            <a:ext cx="2774949" cy="247650"/>
          </a:xfrm>
        </p:spPr>
        <p:txBody>
          <a:bodyPr anchor="t">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5892832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anner Images One Column Text">
    <p:spTree>
      <p:nvGrpSpPr>
        <p:cNvPr id="1" name=""/>
        <p:cNvGrpSpPr/>
        <p:nvPr/>
      </p:nvGrpSpPr>
      <p:grpSpPr>
        <a:xfrm>
          <a:off x="0" y="0"/>
          <a:ext cx="0" cy="0"/>
          <a:chOff x="0" y="0"/>
          <a:chExt cx="0" cy="0"/>
        </a:xfrm>
      </p:grpSpPr>
      <p:sp>
        <p:nvSpPr>
          <p:cNvPr id="2" name="Title 1"/>
          <p:cNvSpPr>
            <a:spLocks noGrp="1"/>
          </p:cNvSpPr>
          <p:nvPr>
            <p:ph type="ctrTitle"/>
          </p:nvPr>
        </p:nvSpPr>
        <p:spPr>
          <a:xfrm>
            <a:off x="730251" y="2232026"/>
            <a:ext cx="10734858" cy="547687"/>
          </a:xfrm>
        </p:spPr>
        <p:txBody>
          <a:bodyPr anchor="ctr"/>
          <a:lstStyle>
            <a:lvl1pPr algn="l">
              <a:defRPr sz="3200"/>
            </a:lvl1pPr>
          </a:lstStyle>
          <a:p>
            <a:r>
              <a:rPr lang="en-US"/>
              <a:t>Click to edit Master title style</a:t>
            </a:r>
            <a:endParaRPr lang="en-US" dirty="0"/>
          </a:p>
        </p:txBody>
      </p:sp>
      <p:sp>
        <p:nvSpPr>
          <p:cNvPr id="3" name="Subtitle 2"/>
          <p:cNvSpPr>
            <a:spLocks noGrp="1"/>
          </p:cNvSpPr>
          <p:nvPr>
            <p:ph type="subTitle" idx="1" hasCustomPrompt="1"/>
          </p:nvPr>
        </p:nvSpPr>
        <p:spPr>
          <a:xfrm>
            <a:off x="730245" y="2941638"/>
            <a:ext cx="10735410" cy="247650"/>
          </a:xfrm>
        </p:spPr>
        <p:txBody>
          <a:bodyPr>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Text Placeholder 10"/>
          <p:cNvSpPr>
            <a:spLocks noGrp="1"/>
          </p:cNvSpPr>
          <p:nvPr>
            <p:ph type="body" sz="quarter" idx="10"/>
          </p:nvPr>
        </p:nvSpPr>
        <p:spPr>
          <a:xfrm>
            <a:off x="730238" y="3351213"/>
            <a:ext cx="10736276" cy="28003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icture Placeholder 13"/>
          <p:cNvSpPr>
            <a:spLocks noGrp="1"/>
          </p:cNvSpPr>
          <p:nvPr>
            <p:ph type="pic" sz="quarter" idx="57"/>
          </p:nvPr>
        </p:nvSpPr>
        <p:spPr>
          <a:xfrm>
            <a:off x="10157470" y="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7" name="Picture Placeholder 13"/>
          <p:cNvSpPr>
            <a:spLocks noGrp="1"/>
          </p:cNvSpPr>
          <p:nvPr>
            <p:ph type="pic" sz="quarter" idx="58"/>
          </p:nvPr>
        </p:nvSpPr>
        <p:spPr>
          <a:xfrm>
            <a:off x="8125976" y="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8" name="Picture Placeholder 13"/>
          <p:cNvSpPr>
            <a:spLocks noGrp="1"/>
          </p:cNvSpPr>
          <p:nvPr>
            <p:ph type="pic" sz="quarter" idx="59"/>
          </p:nvPr>
        </p:nvSpPr>
        <p:spPr>
          <a:xfrm>
            <a:off x="2031494" y="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9" name="Picture Placeholder 13"/>
          <p:cNvSpPr>
            <a:spLocks noGrp="1"/>
          </p:cNvSpPr>
          <p:nvPr>
            <p:ph type="pic" sz="quarter" idx="60"/>
          </p:nvPr>
        </p:nvSpPr>
        <p:spPr>
          <a:xfrm>
            <a:off x="0" y="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0" name="Picture Placeholder 13"/>
          <p:cNvSpPr>
            <a:spLocks noGrp="1"/>
          </p:cNvSpPr>
          <p:nvPr>
            <p:ph type="pic" sz="quarter" idx="61"/>
          </p:nvPr>
        </p:nvSpPr>
        <p:spPr>
          <a:xfrm>
            <a:off x="6094482" y="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2" name="Picture Placeholder 13"/>
          <p:cNvSpPr>
            <a:spLocks noGrp="1"/>
          </p:cNvSpPr>
          <p:nvPr>
            <p:ph type="pic" sz="quarter" idx="62"/>
          </p:nvPr>
        </p:nvSpPr>
        <p:spPr>
          <a:xfrm>
            <a:off x="4062988" y="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Tree>
    <p:extLst>
      <p:ext uri="{BB962C8B-B14F-4D97-AF65-F5344CB8AC3E}">
        <p14:creationId xmlns:p14="http://schemas.microsoft.com/office/powerpoint/2010/main" val="132872401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anner Images Two Column Text">
    <p:spTree>
      <p:nvGrpSpPr>
        <p:cNvPr id="1" name=""/>
        <p:cNvGrpSpPr/>
        <p:nvPr/>
      </p:nvGrpSpPr>
      <p:grpSpPr>
        <a:xfrm>
          <a:off x="0" y="0"/>
          <a:ext cx="0" cy="0"/>
          <a:chOff x="0" y="0"/>
          <a:chExt cx="0" cy="0"/>
        </a:xfrm>
      </p:grpSpPr>
      <p:sp>
        <p:nvSpPr>
          <p:cNvPr id="2" name="Title 1"/>
          <p:cNvSpPr>
            <a:spLocks noGrp="1"/>
          </p:cNvSpPr>
          <p:nvPr>
            <p:ph type="ctrTitle"/>
          </p:nvPr>
        </p:nvSpPr>
        <p:spPr>
          <a:xfrm>
            <a:off x="730250" y="2232026"/>
            <a:ext cx="10736263" cy="547687"/>
          </a:xfrm>
        </p:spPr>
        <p:txBody>
          <a:bodyPr anchor="ctr"/>
          <a:lstStyle>
            <a:lvl1pPr algn="ctr">
              <a:defRPr sz="3200"/>
            </a:lvl1pPr>
          </a:lstStyle>
          <a:p>
            <a:r>
              <a:rPr lang="en-US"/>
              <a:t>Click to edit Master title style</a:t>
            </a:r>
            <a:endParaRPr lang="en-US" dirty="0"/>
          </a:p>
        </p:txBody>
      </p:sp>
      <p:sp>
        <p:nvSpPr>
          <p:cNvPr id="3" name="Subtitle 2"/>
          <p:cNvSpPr>
            <a:spLocks noGrp="1"/>
          </p:cNvSpPr>
          <p:nvPr>
            <p:ph type="subTitle" idx="1" hasCustomPrompt="1"/>
          </p:nvPr>
        </p:nvSpPr>
        <p:spPr>
          <a:xfrm>
            <a:off x="730269" y="2941638"/>
            <a:ext cx="10736792" cy="247650"/>
          </a:xfrm>
        </p:spPr>
        <p:txBody>
          <a:bodyPr>
            <a:noAutofit/>
          </a:bodyPr>
          <a:lstStyle>
            <a:lvl1pPr marL="0" indent="0" algn="ctr">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Text Placeholder 10"/>
          <p:cNvSpPr>
            <a:spLocks noGrp="1"/>
          </p:cNvSpPr>
          <p:nvPr>
            <p:ph type="body" sz="quarter" idx="10"/>
          </p:nvPr>
        </p:nvSpPr>
        <p:spPr>
          <a:xfrm>
            <a:off x="730250" y="3351213"/>
            <a:ext cx="5181600" cy="28003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11"/>
          </p:nvPr>
        </p:nvSpPr>
        <p:spPr>
          <a:xfrm>
            <a:off x="6280150" y="3351213"/>
            <a:ext cx="5186363" cy="28003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13"/>
          <p:cNvSpPr>
            <a:spLocks noGrp="1"/>
          </p:cNvSpPr>
          <p:nvPr>
            <p:ph type="pic" sz="quarter" idx="57"/>
          </p:nvPr>
        </p:nvSpPr>
        <p:spPr>
          <a:xfrm>
            <a:off x="10157470" y="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7" name="Picture Placeholder 13"/>
          <p:cNvSpPr>
            <a:spLocks noGrp="1"/>
          </p:cNvSpPr>
          <p:nvPr>
            <p:ph type="pic" sz="quarter" idx="58"/>
          </p:nvPr>
        </p:nvSpPr>
        <p:spPr>
          <a:xfrm>
            <a:off x="8125976" y="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8" name="Picture Placeholder 13"/>
          <p:cNvSpPr>
            <a:spLocks noGrp="1"/>
          </p:cNvSpPr>
          <p:nvPr>
            <p:ph type="pic" sz="quarter" idx="59"/>
          </p:nvPr>
        </p:nvSpPr>
        <p:spPr>
          <a:xfrm>
            <a:off x="2031494" y="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9" name="Picture Placeholder 13"/>
          <p:cNvSpPr>
            <a:spLocks noGrp="1"/>
          </p:cNvSpPr>
          <p:nvPr>
            <p:ph type="pic" sz="quarter" idx="60"/>
          </p:nvPr>
        </p:nvSpPr>
        <p:spPr>
          <a:xfrm>
            <a:off x="0" y="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0" name="Picture Placeholder 13"/>
          <p:cNvSpPr>
            <a:spLocks noGrp="1"/>
          </p:cNvSpPr>
          <p:nvPr>
            <p:ph type="pic" sz="quarter" idx="61"/>
          </p:nvPr>
        </p:nvSpPr>
        <p:spPr>
          <a:xfrm>
            <a:off x="6094482" y="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2" name="Picture Placeholder 13"/>
          <p:cNvSpPr>
            <a:spLocks noGrp="1"/>
          </p:cNvSpPr>
          <p:nvPr>
            <p:ph type="pic" sz="quarter" idx="62"/>
          </p:nvPr>
        </p:nvSpPr>
        <p:spPr>
          <a:xfrm>
            <a:off x="4062988" y="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Tree>
    <p:extLst>
      <p:ext uri="{BB962C8B-B14F-4D97-AF65-F5344CB8AC3E}">
        <p14:creationId xmlns:p14="http://schemas.microsoft.com/office/powerpoint/2010/main" val="135066060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anner Images One Column Text v2">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32664" y="6260889"/>
            <a:ext cx="926672" cy="262151"/>
          </a:xfrm>
          <a:prstGeom prst="rect">
            <a:avLst/>
          </a:prstGeom>
        </p:spPr>
      </p:pic>
      <p:sp>
        <p:nvSpPr>
          <p:cNvPr id="2" name="Title 1"/>
          <p:cNvSpPr>
            <a:spLocks noGrp="1"/>
          </p:cNvSpPr>
          <p:nvPr>
            <p:ph type="ctrTitle"/>
            <p:custDataLst>
              <p:tags r:id="rId1"/>
            </p:custDataLst>
          </p:nvPr>
        </p:nvSpPr>
        <p:spPr bwMode="auto">
          <a:xfrm>
            <a:off x="730250" y="366713"/>
            <a:ext cx="10736263"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ctr" anchorCtr="0">
            <a:noAutofit/>
          </a:bodyPr>
          <a:lstStyle>
            <a:lvl1pPr marL="0" indent="0" algn="ctr">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730258" y="1066800"/>
            <a:ext cx="10741848" cy="247650"/>
          </a:xfrm>
        </p:spPr>
        <p:txBody>
          <a:bodyPr>
            <a:noAutofit/>
          </a:bodyPr>
          <a:lstStyle>
            <a:lvl1pPr marL="0" indent="0" algn="ctr">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Text Placeholder 10"/>
          <p:cNvSpPr>
            <a:spLocks noGrp="1"/>
          </p:cNvSpPr>
          <p:nvPr>
            <p:ph type="body" sz="quarter" idx="10"/>
          </p:nvPr>
        </p:nvSpPr>
        <p:spPr>
          <a:xfrm>
            <a:off x="730250" y="1476375"/>
            <a:ext cx="10736263" cy="31647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icture Placeholder 13"/>
          <p:cNvSpPr>
            <a:spLocks noGrp="1"/>
          </p:cNvSpPr>
          <p:nvPr>
            <p:ph type="pic" sz="quarter" idx="57"/>
          </p:nvPr>
        </p:nvSpPr>
        <p:spPr>
          <a:xfrm>
            <a:off x="10157470" y="4824000"/>
            <a:ext cx="2031494"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7" name="Picture Placeholder 13"/>
          <p:cNvSpPr>
            <a:spLocks noGrp="1"/>
          </p:cNvSpPr>
          <p:nvPr>
            <p:ph type="pic" sz="quarter" idx="58"/>
          </p:nvPr>
        </p:nvSpPr>
        <p:spPr>
          <a:xfrm>
            <a:off x="8125976"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8" name="Picture Placeholder 13"/>
          <p:cNvSpPr>
            <a:spLocks noGrp="1"/>
          </p:cNvSpPr>
          <p:nvPr>
            <p:ph type="pic" sz="quarter" idx="59"/>
          </p:nvPr>
        </p:nvSpPr>
        <p:spPr>
          <a:xfrm>
            <a:off x="2031494"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9" name="Picture Placeholder 13"/>
          <p:cNvSpPr>
            <a:spLocks noGrp="1"/>
          </p:cNvSpPr>
          <p:nvPr>
            <p:ph type="pic" sz="quarter" idx="60"/>
          </p:nvPr>
        </p:nvSpPr>
        <p:spPr>
          <a:xfrm>
            <a:off x="0"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0" name="Picture Placeholder 13"/>
          <p:cNvSpPr>
            <a:spLocks noGrp="1"/>
          </p:cNvSpPr>
          <p:nvPr>
            <p:ph type="pic" sz="quarter" idx="61"/>
          </p:nvPr>
        </p:nvSpPr>
        <p:spPr>
          <a:xfrm>
            <a:off x="6094482"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2" name="Picture Placeholder 13"/>
          <p:cNvSpPr>
            <a:spLocks noGrp="1"/>
          </p:cNvSpPr>
          <p:nvPr>
            <p:ph type="pic" sz="quarter" idx="62"/>
          </p:nvPr>
        </p:nvSpPr>
        <p:spPr>
          <a:xfrm>
            <a:off x="4062988"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Tree>
    <p:extLst>
      <p:ext uri="{BB962C8B-B14F-4D97-AF65-F5344CB8AC3E}">
        <p14:creationId xmlns:p14="http://schemas.microsoft.com/office/powerpoint/2010/main" val="184400382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anner Images Two Column Text v2">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32664" y="6260889"/>
            <a:ext cx="926672" cy="262151"/>
          </a:xfrm>
          <a:prstGeom prst="rect">
            <a:avLst/>
          </a:prstGeom>
        </p:spPr>
      </p:pic>
      <p:sp>
        <p:nvSpPr>
          <p:cNvPr id="2" name="Title 1"/>
          <p:cNvSpPr>
            <a:spLocks noGrp="1"/>
          </p:cNvSpPr>
          <p:nvPr>
            <p:ph type="ctrTitle"/>
            <p:custDataLst>
              <p:tags r:id="rId1"/>
            </p:custDataLst>
          </p:nvPr>
        </p:nvSpPr>
        <p:spPr bwMode="auto">
          <a:xfrm>
            <a:off x="730250" y="366713"/>
            <a:ext cx="10736263"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ctr" anchorCtr="0">
            <a:noAutofit/>
          </a:bodyPr>
          <a:lstStyle>
            <a:lvl1pPr marL="0" indent="0" algn="ctr">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730258" y="1066800"/>
            <a:ext cx="10741848" cy="247650"/>
          </a:xfrm>
        </p:spPr>
        <p:txBody>
          <a:bodyPr>
            <a:noAutofit/>
          </a:bodyPr>
          <a:lstStyle>
            <a:lvl1pPr marL="0" indent="0" algn="ctr">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Text Placeholder 10"/>
          <p:cNvSpPr>
            <a:spLocks noGrp="1"/>
          </p:cNvSpPr>
          <p:nvPr>
            <p:ph type="body" sz="quarter" idx="10"/>
          </p:nvPr>
        </p:nvSpPr>
        <p:spPr>
          <a:xfrm>
            <a:off x="730251" y="1476375"/>
            <a:ext cx="5181600" cy="31647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icture Placeholder 13"/>
          <p:cNvSpPr>
            <a:spLocks noGrp="1"/>
          </p:cNvSpPr>
          <p:nvPr>
            <p:ph type="pic" sz="quarter" idx="57"/>
          </p:nvPr>
        </p:nvSpPr>
        <p:spPr>
          <a:xfrm>
            <a:off x="10157470" y="4824000"/>
            <a:ext cx="2031494"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7" name="Picture Placeholder 13"/>
          <p:cNvSpPr>
            <a:spLocks noGrp="1"/>
          </p:cNvSpPr>
          <p:nvPr>
            <p:ph type="pic" sz="quarter" idx="58"/>
          </p:nvPr>
        </p:nvSpPr>
        <p:spPr>
          <a:xfrm>
            <a:off x="8125976"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8" name="Picture Placeholder 13"/>
          <p:cNvSpPr>
            <a:spLocks noGrp="1"/>
          </p:cNvSpPr>
          <p:nvPr>
            <p:ph type="pic" sz="quarter" idx="59"/>
          </p:nvPr>
        </p:nvSpPr>
        <p:spPr>
          <a:xfrm>
            <a:off x="2031494"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9" name="Picture Placeholder 13"/>
          <p:cNvSpPr>
            <a:spLocks noGrp="1"/>
          </p:cNvSpPr>
          <p:nvPr>
            <p:ph type="pic" sz="quarter" idx="60"/>
          </p:nvPr>
        </p:nvSpPr>
        <p:spPr>
          <a:xfrm>
            <a:off x="0"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0" name="Picture Placeholder 13"/>
          <p:cNvSpPr>
            <a:spLocks noGrp="1"/>
          </p:cNvSpPr>
          <p:nvPr>
            <p:ph type="pic" sz="quarter" idx="61"/>
          </p:nvPr>
        </p:nvSpPr>
        <p:spPr>
          <a:xfrm>
            <a:off x="6094482"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2" name="Picture Placeholder 13"/>
          <p:cNvSpPr>
            <a:spLocks noGrp="1"/>
          </p:cNvSpPr>
          <p:nvPr>
            <p:ph type="pic" sz="quarter" idx="62"/>
          </p:nvPr>
        </p:nvSpPr>
        <p:spPr>
          <a:xfrm>
            <a:off x="4062988"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4" name="Text Placeholder 10"/>
          <p:cNvSpPr>
            <a:spLocks noGrp="1"/>
          </p:cNvSpPr>
          <p:nvPr>
            <p:ph type="body" sz="quarter" idx="63"/>
          </p:nvPr>
        </p:nvSpPr>
        <p:spPr>
          <a:xfrm>
            <a:off x="6285855" y="1476375"/>
            <a:ext cx="5181600" cy="31647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41628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ouble Banner Images One Column">
    <p:spTree>
      <p:nvGrpSpPr>
        <p:cNvPr id="1" name=""/>
        <p:cNvGrpSpPr/>
        <p:nvPr/>
      </p:nvGrpSpPr>
      <p:grpSpPr>
        <a:xfrm>
          <a:off x="0" y="0"/>
          <a:ext cx="0" cy="0"/>
          <a:chOff x="0" y="0"/>
          <a:chExt cx="0" cy="0"/>
        </a:xfrm>
      </p:grpSpPr>
      <p:pic>
        <p:nvPicPr>
          <p:cNvPr id="20" name="Picture 1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32664" y="6260889"/>
            <a:ext cx="926672" cy="262151"/>
          </a:xfrm>
          <a:prstGeom prst="rect">
            <a:avLst/>
          </a:prstGeom>
        </p:spPr>
      </p:pic>
      <p:sp>
        <p:nvSpPr>
          <p:cNvPr id="2" name="Title 1"/>
          <p:cNvSpPr>
            <a:spLocks noGrp="1"/>
          </p:cNvSpPr>
          <p:nvPr>
            <p:ph type="ctrTitle"/>
            <p:custDataLst>
              <p:tags r:id="rId1"/>
            </p:custDataLst>
          </p:nvPr>
        </p:nvSpPr>
        <p:spPr bwMode="auto">
          <a:xfrm>
            <a:off x="730250" y="366713"/>
            <a:ext cx="10736263"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ctr" anchorCtr="0">
            <a:noAutofit/>
          </a:bodyPr>
          <a:lstStyle>
            <a:lvl1pPr marL="0" indent="0" algn="ctr">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hasCustomPrompt="1"/>
            <p:custDataLst>
              <p:tags r:id="rId2"/>
            </p:custDataLst>
          </p:nvPr>
        </p:nvSpPr>
        <p:spPr bwMode="auto">
          <a:xfrm>
            <a:off x="730250" y="1066800"/>
            <a:ext cx="10736263" cy="247650"/>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anchor="t" anchorCtr="0">
            <a:noAutofit/>
          </a:bodyPr>
          <a:lstStyle>
            <a:lvl1pPr marL="0" indent="0" algn="ctr">
              <a:lnSpc>
                <a:spcPct val="100000"/>
              </a:lnSpc>
              <a:spcBef>
                <a:spcPts val="600"/>
              </a:spcBef>
              <a:spcAft>
                <a:spcPts val="0"/>
              </a:spcAft>
              <a:buNone/>
              <a:defRPr kumimoji="0" sz="1200" b="1" i="0" u="none" spc="600" baseline="0">
                <a:solidFill>
                  <a:srgbClr val="BFBFBF"/>
                </a:solidFill>
                <a:latin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Picture Placeholder 13"/>
          <p:cNvSpPr>
            <a:spLocks noGrp="1"/>
          </p:cNvSpPr>
          <p:nvPr>
            <p:ph type="pic" sz="quarter" idx="57"/>
          </p:nvPr>
        </p:nvSpPr>
        <p:spPr>
          <a:xfrm>
            <a:off x="10157470"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7" name="Picture Placeholder 13"/>
          <p:cNvSpPr>
            <a:spLocks noGrp="1"/>
          </p:cNvSpPr>
          <p:nvPr>
            <p:ph type="pic" sz="quarter" idx="58"/>
          </p:nvPr>
        </p:nvSpPr>
        <p:spPr>
          <a:xfrm>
            <a:off x="8125976"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8" name="Picture Placeholder 13"/>
          <p:cNvSpPr>
            <a:spLocks noGrp="1"/>
          </p:cNvSpPr>
          <p:nvPr>
            <p:ph type="pic" sz="quarter" idx="59"/>
          </p:nvPr>
        </p:nvSpPr>
        <p:spPr>
          <a:xfrm>
            <a:off x="2031494"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9" name="Picture Placeholder 13"/>
          <p:cNvSpPr>
            <a:spLocks noGrp="1"/>
          </p:cNvSpPr>
          <p:nvPr>
            <p:ph type="pic" sz="quarter" idx="60"/>
          </p:nvPr>
        </p:nvSpPr>
        <p:spPr>
          <a:xfrm>
            <a:off x="0"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0" name="Picture Placeholder 13"/>
          <p:cNvSpPr>
            <a:spLocks noGrp="1"/>
          </p:cNvSpPr>
          <p:nvPr>
            <p:ph type="pic" sz="quarter" idx="61"/>
          </p:nvPr>
        </p:nvSpPr>
        <p:spPr>
          <a:xfrm>
            <a:off x="6094482"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2" name="Picture Placeholder 13"/>
          <p:cNvSpPr>
            <a:spLocks noGrp="1"/>
          </p:cNvSpPr>
          <p:nvPr>
            <p:ph type="pic" sz="quarter" idx="62"/>
          </p:nvPr>
        </p:nvSpPr>
        <p:spPr>
          <a:xfrm>
            <a:off x="4062988"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3" name="Picture Placeholder 13"/>
          <p:cNvSpPr>
            <a:spLocks noGrp="1"/>
          </p:cNvSpPr>
          <p:nvPr>
            <p:ph type="pic" sz="quarter" idx="63"/>
          </p:nvPr>
        </p:nvSpPr>
        <p:spPr>
          <a:xfrm>
            <a:off x="10157470" y="2790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4" name="Picture Placeholder 13"/>
          <p:cNvSpPr>
            <a:spLocks noGrp="1"/>
          </p:cNvSpPr>
          <p:nvPr>
            <p:ph type="pic" sz="quarter" idx="64"/>
          </p:nvPr>
        </p:nvSpPr>
        <p:spPr>
          <a:xfrm>
            <a:off x="8125976" y="2790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5" name="Picture Placeholder 13"/>
          <p:cNvSpPr>
            <a:spLocks noGrp="1"/>
          </p:cNvSpPr>
          <p:nvPr>
            <p:ph type="pic" sz="quarter" idx="65"/>
          </p:nvPr>
        </p:nvSpPr>
        <p:spPr>
          <a:xfrm>
            <a:off x="2031494" y="2790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6" name="Picture Placeholder 13"/>
          <p:cNvSpPr>
            <a:spLocks noGrp="1"/>
          </p:cNvSpPr>
          <p:nvPr>
            <p:ph type="pic" sz="quarter" idx="66"/>
          </p:nvPr>
        </p:nvSpPr>
        <p:spPr>
          <a:xfrm>
            <a:off x="0" y="2790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7" name="Picture Placeholder 13"/>
          <p:cNvSpPr>
            <a:spLocks noGrp="1"/>
          </p:cNvSpPr>
          <p:nvPr>
            <p:ph type="pic" sz="quarter" idx="67"/>
          </p:nvPr>
        </p:nvSpPr>
        <p:spPr>
          <a:xfrm>
            <a:off x="6094482" y="2790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8" name="Picture Placeholder 13"/>
          <p:cNvSpPr>
            <a:spLocks noGrp="1"/>
          </p:cNvSpPr>
          <p:nvPr>
            <p:ph type="pic" sz="quarter" idx="68"/>
          </p:nvPr>
        </p:nvSpPr>
        <p:spPr>
          <a:xfrm>
            <a:off x="4062988" y="2790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9" name="Text Placeholder 18"/>
          <p:cNvSpPr>
            <a:spLocks noGrp="1"/>
          </p:cNvSpPr>
          <p:nvPr>
            <p:ph type="body" sz="quarter" idx="69"/>
          </p:nvPr>
        </p:nvSpPr>
        <p:spPr>
          <a:xfrm>
            <a:off x="730249" y="1476376"/>
            <a:ext cx="10736263" cy="1130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8664292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ouble Banner Images Two Columns">
    <p:spTree>
      <p:nvGrpSpPr>
        <p:cNvPr id="1" name=""/>
        <p:cNvGrpSpPr/>
        <p:nvPr/>
      </p:nvGrpSpPr>
      <p:grpSpPr>
        <a:xfrm>
          <a:off x="0" y="0"/>
          <a:ext cx="0" cy="0"/>
          <a:chOff x="0" y="0"/>
          <a:chExt cx="0" cy="0"/>
        </a:xfrm>
      </p:grpSpPr>
      <p:pic>
        <p:nvPicPr>
          <p:cNvPr id="20" name="Picture 1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32664" y="6260889"/>
            <a:ext cx="926672" cy="262151"/>
          </a:xfrm>
          <a:prstGeom prst="rect">
            <a:avLst/>
          </a:prstGeom>
        </p:spPr>
      </p:pic>
      <p:sp>
        <p:nvSpPr>
          <p:cNvPr id="2" name="Title 1"/>
          <p:cNvSpPr>
            <a:spLocks noGrp="1"/>
          </p:cNvSpPr>
          <p:nvPr>
            <p:ph type="ctrTitle"/>
            <p:custDataLst>
              <p:tags r:id="rId1"/>
            </p:custDataLst>
          </p:nvPr>
        </p:nvSpPr>
        <p:spPr bwMode="auto">
          <a:xfrm>
            <a:off x="730250" y="366713"/>
            <a:ext cx="10736263"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ctr" anchorCtr="0">
            <a:noAutofit/>
          </a:bodyPr>
          <a:lstStyle>
            <a:lvl1pPr marL="0" indent="0" algn="ctr">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hasCustomPrompt="1"/>
            <p:custDataLst>
              <p:tags r:id="rId2"/>
            </p:custDataLst>
          </p:nvPr>
        </p:nvSpPr>
        <p:spPr bwMode="auto">
          <a:xfrm>
            <a:off x="730250" y="1066800"/>
            <a:ext cx="10736263" cy="247650"/>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anchor="t" anchorCtr="0">
            <a:noAutofit/>
          </a:bodyPr>
          <a:lstStyle>
            <a:lvl1pPr marL="0" indent="0" algn="ctr">
              <a:lnSpc>
                <a:spcPct val="100000"/>
              </a:lnSpc>
              <a:spcBef>
                <a:spcPts val="600"/>
              </a:spcBef>
              <a:spcAft>
                <a:spcPts val="0"/>
              </a:spcAft>
              <a:buNone/>
              <a:defRPr kumimoji="0" sz="1200" b="1" i="0" u="none" spc="600" baseline="0">
                <a:solidFill>
                  <a:srgbClr val="BFBFBF"/>
                </a:solidFill>
                <a:latin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Picture Placeholder 13"/>
          <p:cNvSpPr>
            <a:spLocks noGrp="1"/>
          </p:cNvSpPr>
          <p:nvPr>
            <p:ph type="pic" sz="quarter" idx="57"/>
          </p:nvPr>
        </p:nvSpPr>
        <p:spPr>
          <a:xfrm>
            <a:off x="10157470"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7" name="Picture Placeholder 13"/>
          <p:cNvSpPr>
            <a:spLocks noGrp="1"/>
          </p:cNvSpPr>
          <p:nvPr>
            <p:ph type="pic" sz="quarter" idx="58"/>
          </p:nvPr>
        </p:nvSpPr>
        <p:spPr>
          <a:xfrm>
            <a:off x="8125976"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8" name="Picture Placeholder 13"/>
          <p:cNvSpPr>
            <a:spLocks noGrp="1"/>
          </p:cNvSpPr>
          <p:nvPr>
            <p:ph type="pic" sz="quarter" idx="59"/>
          </p:nvPr>
        </p:nvSpPr>
        <p:spPr>
          <a:xfrm>
            <a:off x="2031494"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9" name="Picture Placeholder 13"/>
          <p:cNvSpPr>
            <a:spLocks noGrp="1"/>
          </p:cNvSpPr>
          <p:nvPr>
            <p:ph type="pic" sz="quarter" idx="60"/>
          </p:nvPr>
        </p:nvSpPr>
        <p:spPr>
          <a:xfrm>
            <a:off x="0"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0" name="Picture Placeholder 13"/>
          <p:cNvSpPr>
            <a:spLocks noGrp="1"/>
          </p:cNvSpPr>
          <p:nvPr>
            <p:ph type="pic" sz="quarter" idx="61"/>
          </p:nvPr>
        </p:nvSpPr>
        <p:spPr>
          <a:xfrm>
            <a:off x="6094482"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2" name="Picture Placeholder 13"/>
          <p:cNvSpPr>
            <a:spLocks noGrp="1"/>
          </p:cNvSpPr>
          <p:nvPr>
            <p:ph type="pic" sz="quarter" idx="62"/>
          </p:nvPr>
        </p:nvSpPr>
        <p:spPr>
          <a:xfrm>
            <a:off x="4062988"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3" name="Picture Placeholder 13"/>
          <p:cNvSpPr>
            <a:spLocks noGrp="1"/>
          </p:cNvSpPr>
          <p:nvPr>
            <p:ph type="pic" sz="quarter" idx="63"/>
          </p:nvPr>
        </p:nvSpPr>
        <p:spPr>
          <a:xfrm>
            <a:off x="10157470" y="2790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4" name="Picture Placeholder 13"/>
          <p:cNvSpPr>
            <a:spLocks noGrp="1"/>
          </p:cNvSpPr>
          <p:nvPr>
            <p:ph type="pic" sz="quarter" idx="64"/>
          </p:nvPr>
        </p:nvSpPr>
        <p:spPr>
          <a:xfrm>
            <a:off x="8125976" y="2790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5" name="Picture Placeholder 13"/>
          <p:cNvSpPr>
            <a:spLocks noGrp="1"/>
          </p:cNvSpPr>
          <p:nvPr>
            <p:ph type="pic" sz="quarter" idx="65"/>
          </p:nvPr>
        </p:nvSpPr>
        <p:spPr>
          <a:xfrm>
            <a:off x="2031494" y="2790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6" name="Picture Placeholder 13"/>
          <p:cNvSpPr>
            <a:spLocks noGrp="1"/>
          </p:cNvSpPr>
          <p:nvPr>
            <p:ph type="pic" sz="quarter" idx="66"/>
          </p:nvPr>
        </p:nvSpPr>
        <p:spPr>
          <a:xfrm>
            <a:off x="0" y="2790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7" name="Picture Placeholder 13"/>
          <p:cNvSpPr>
            <a:spLocks noGrp="1"/>
          </p:cNvSpPr>
          <p:nvPr>
            <p:ph type="pic" sz="quarter" idx="67"/>
          </p:nvPr>
        </p:nvSpPr>
        <p:spPr>
          <a:xfrm>
            <a:off x="6094482" y="2790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8" name="Picture Placeholder 13"/>
          <p:cNvSpPr>
            <a:spLocks noGrp="1"/>
          </p:cNvSpPr>
          <p:nvPr>
            <p:ph type="pic" sz="quarter" idx="68"/>
          </p:nvPr>
        </p:nvSpPr>
        <p:spPr>
          <a:xfrm>
            <a:off x="4062988" y="2790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9" name="Text Placeholder 18"/>
          <p:cNvSpPr>
            <a:spLocks noGrp="1"/>
          </p:cNvSpPr>
          <p:nvPr>
            <p:ph type="body" sz="quarter" idx="69"/>
          </p:nvPr>
        </p:nvSpPr>
        <p:spPr>
          <a:xfrm>
            <a:off x="730250" y="1476376"/>
            <a:ext cx="5181600" cy="1130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18"/>
          <p:cNvSpPr>
            <a:spLocks noGrp="1"/>
          </p:cNvSpPr>
          <p:nvPr>
            <p:ph type="body" sz="quarter" idx="70"/>
          </p:nvPr>
        </p:nvSpPr>
        <p:spPr>
          <a:xfrm>
            <a:off x="6280150" y="1476376"/>
            <a:ext cx="5186363" cy="1130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6756636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Wide Imag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066800"/>
            <a:ext cx="3452724" cy="1624425"/>
          </a:xfrm>
        </p:spPr>
        <p:txBody>
          <a:bodyPr anchor="b"/>
          <a:lstStyle>
            <a:lvl1pPr algn="l">
              <a:defRPr sz="3200"/>
            </a:lvl1pPr>
          </a:lstStyle>
          <a:p>
            <a:r>
              <a:rPr lang="en-US"/>
              <a:t>Click to edit Master title style</a:t>
            </a:r>
            <a:endParaRPr lang="en-US" dirty="0"/>
          </a:p>
        </p:txBody>
      </p:sp>
      <p:sp>
        <p:nvSpPr>
          <p:cNvPr id="3" name="Subtitle 2"/>
          <p:cNvSpPr>
            <a:spLocks noGrp="1"/>
          </p:cNvSpPr>
          <p:nvPr>
            <p:ph type="subTitle" idx="1" hasCustomPrompt="1"/>
          </p:nvPr>
        </p:nvSpPr>
        <p:spPr>
          <a:xfrm>
            <a:off x="729743" y="2853150"/>
            <a:ext cx="3453269" cy="247650"/>
          </a:xfrm>
        </p:spPr>
        <p:txBody>
          <a:bodyPr>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Text Placeholder 10"/>
          <p:cNvSpPr>
            <a:spLocks noGrp="1"/>
          </p:cNvSpPr>
          <p:nvPr>
            <p:ph type="body" sz="quarter" idx="10"/>
          </p:nvPr>
        </p:nvSpPr>
        <p:spPr>
          <a:xfrm>
            <a:off x="730250" y="3629025"/>
            <a:ext cx="3333131" cy="25225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11"/>
          </p:nvPr>
        </p:nvSpPr>
        <p:spPr>
          <a:xfrm>
            <a:off x="4431815" y="3629025"/>
            <a:ext cx="3333130" cy="25225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2"/>
          </p:nvPr>
        </p:nvSpPr>
        <p:spPr>
          <a:xfrm>
            <a:off x="8133379" y="3629025"/>
            <a:ext cx="3333134" cy="25225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Picture Placeholder 13"/>
          <p:cNvSpPr>
            <a:spLocks noGrp="1"/>
          </p:cNvSpPr>
          <p:nvPr>
            <p:ph type="pic" sz="quarter" idx="58"/>
          </p:nvPr>
        </p:nvSpPr>
        <p:spPr>
          <a:xfrm>
            <a:off x="4431815" y="1066800"/>
            <a:ext cx="7034698"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Tree>
    <p:extLst>
      <p:ext uri="{BB962C8B-B14F-4D97-AF65-F5344CB8AC3E}">
        <p14:creationId xmlns:p14="http://schemas.microsoft.com/office/powerpoint/2010/main" val="32489467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am v1">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bwMode="auto">
          <a:xfrm>
            <a:off x="365126" y="366713"/>
            <a:ext cx="11461432"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ctr" anchorCtr="0">
            <a:noAutofit/>
          </a:bodyPr>
          <a:lstStyle>
            <a:lvl1pPr marL="0" indent="0" algn="ctr">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hasCustomPrompt="1"/>
            <p:custDataLst>
              <p:tags r:id="rId2"/>
            </p:custDataLst>
          </p:nvPr>
        </p:nvSpPr>
        <p:spPr bwMode="auto">
          <a:xfrm>
            <a:off x="365125" y="1066800"/>
            <a:ext cx="11461433" cy="247650"/>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anchor="t" anchorCtr="0">
            <a:noAutofit/>
          </a:bodyPr>
          <a:lstStyle>
            <a:lvl1pPr marL="0" indent="0" algn="ctr">
              <a:lnSpc>
                <a:spcPct val="100000"/>
              </a:lnSpc>
              <a:spcBef>
                <a:spcPts val="600"/>
              </a:spcBef>
              <a:spcAft>
                <a:spcPts val="0"/>
              </a:spcAft>
              <a:buNone/>
              <a:defRPr kumimoji="0" sz="1200" b="1" i="0" u="none" spc="600" baseline="0">
                <a:solidFill>
                  <a:srgbClr val="BFBFBF"/>
                </a:solidFill>
                <a:latin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Picture Placeholder 3">
            <a:extLst>
              <a:ext uri="{FF2B5EF4-FFF2-40B4-BE49-F238E27FC236}">
                <a16:creationId xmlns:a16="http://schemas.microsoft.com/office/drawing/2014/main" id="{BC300ADE-6DAC-4CEA-8D93-676971F22191}"/>
              </a:ext>
            </a:extLst>
          </p:cNvPr>
          <p:cNvSpPr>
            <a:spLocks noGrp="1"/>
          </p:cNvSpPr>
          <p:nvPr>
            <p:ph type="pic" sz="quarter" idx="54" hasCustomPrompt="1"/>
          </p:nvPr>
        </p:nvSpPr>
        <p:spPr>
          <a:xfrm>
            <a:off x="365125" y="1624818"/>
            <a:ext cx="1885528" cy="1885528"/>
          </a:xfrm>
          <a:custGeom>
            <a:avLst/>
            <a:gdLst>
              <a:gd name="connsiteX0" fmla="*/ 2076436 w 4143985"/>
              <a:gd name="connsiteY0" fmla="*/ 2 h 4143986"/>
              <a:gd name="connsiteX1" fmla="*/ 2588092 w 4143985"/>
              <a:gd name="connsiteY1" fmla="*/ 213223 h 4143986"/>
              <a:gd name="connsiteX2" fmla="*/ 3932959 w 4143985"/>
              <a:gd name="connsiteY2" fmla="*/ 1563871 h 4143986"/>
              <a:gd name="connsiteX3" fmla="*/ 3930763 w 4143985"/>
              <a:gd name="connsiteY3" fmla="*/ 2588092 h 4143986"/>
              <a:gd name="connsiteX4" fmla="*/ 2580115 w 4143985"/>
              <a:gd name="connsiteY4" fmla="*/ 3932960 h 4143986"/>
              <a:gd name="connsiteX5" fmla="*/ 1555894 w 4143985"/>
              <a:gd name="connsiteY5" fmla="*/ 3930763 h 4143986"/>
              <a:gd name="connsiteX6" fmla="*/ 211027 w 4143985"/>
              <a:gd name="connsiteY6" fmla="*/ 2580115 h 4143986"/>
              <a:gd name="connsiteX7" fmla="*/ 213223 w 4143985"/>
              <a:gd name="connsiteY7" fmla="*/ 1555895 h 4143986"/>
              <a:gd name="connsiteX8" fmla="*/ 1563871 w 4143985"/>
              <a:gd name="connsiteY8" fmla="*/ 211027 h 4143986"/>
              <a:gd name="connsiteX9" fmla="*/ 2076436 w 4143985"/>
              <a:gd name="connsiteY9" fmla="*/ 2 h 414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43985" h="4143986">
                <a:moveTo>
                  <a:pt x="2076436" y="2"/>
                </a:moveTo>
                <a:cubicBezTo>
                  <a:pt x="2261784" y="399"/>
                  <a:pt x="2446980" y="71505"/>
                  <a:pt x="2588092" y="213223"/>
                </a:cubicBezTo>
                <a:lnTo>
                  <a:pt x="3932959" y="1563871"/>
                </a:lnTo>
                <a:cubicBezTo>
                  <a:pt x="4215184" y="1847309"/>
                  <a:pt x="4214200" y="2305868"/>
                  <a:pt x="3930763" y="2588092"/>
                </a:cubicBezTo>
                <a:lnTo>
                  <a:pt x="2580115" y="3932960"/>
                </a:lnTo>
                <a:cubicBezTo>
                  <a:pt x="2296678" y="4215184"/>
                  <a:pt x="1838119" y="4214201"/>
                  <a:pt x="1555894" y="3930763"/>
                </a:cubicBezTo>
                <a:lnTo>
                  <a:pt x="211027" y="2580115"/>
                </a:lnTo>
                <a:cubicBezTo>
                  <a:pt x="-71198" y="2296678"/>
                  <a:pt x="-70214" y="1838119"/>
                  <a:pt x="213223" y="1555895"/>
                </a:cubicBezTo>
                <a:lnTo>
                  <a:pt x="1563871" y="211027"/>
                </a:lnTo>
                <a:cubicBezTo>
                  <a:pt x="1705590" y="69915"/>
                  <a:pt x="1891089" y="-396"/>
                  <a:pt x="2076436" y="2"/>
                </a:cubicBezTo>
                <a:close/>
              </a:path>
            </a:pathLst>
          </a:custGeom>
          <a:effectLst/>
        </p:spPr>
        <p:txBody>
          <a:bodyPr wrap="square" anchor="ctr">
            <a:noAutofit/>
          </a:bodyPr>
          <a:lstStyle>
            <a:lvl1pPr marL="0" indent="0" algn="ctr">
              <a:buFont typeface="Arial" panose="020B0604020202020204" pitchFamily="34" charset="0"/>
              <a:buNone/>
              <a:defRPr sz="1200">
                <a:ln>
                  <a:noFill/>
                </a:ln>
                <a:solidFill>
                  <a:schemeClr val="bg1">
                    <a:lumMod val="85000"/>
                  </a:schemeClr>
                </a:solidFill>
              </a:defRPr>
            </a:lvl1pPr>
          </a:lstStyle>
          <a:p>
            <a:r>
              <a:rPr lang="en-US" dirty="0"/>
              <a:t>Drag Profile Picture or Click to Add</a:t>
            </a:r>
          </a:p>
        </p:txBody>
      </p:sp>
      <p:sp>
        <p:nvSpPr>
          <p:cNvPr id="15" name="Picture Placeholder 3">
            <a:extLst>
              <a:ext uri="{FF2B5EF4-FFF2-40B4-BE49-F238E27FC236}">
                <a16:creationId xmlns:a16="http://schemas.microsoft.com/office/drawing/2014/main" id="{BC300ADE-6DAC-4CEA-8D93-676971F22191}"/>
              </a:ext>
            </a:extLst>
          </p:cNvPr>
          <p:cNvSpPr>
            <a:spLocks noGrp="1"/>
          </p:cNvSpPr>
          <p:nvPr>
            <p:ph type="pic" sz="quarter" idx="55" hasCustomPrompt="1"/>
          </p:nvPr>
        </p:nvSpPr>
        <p:spPr>
          <a:xfrm>
            <a:off x="2760404" y="1624818"/>
            <a:ext cx="1885528" cy="1885528"/>
          </a:xfrm>
          <a:custGeom>
            <a:avLst/>
            <a:gdLst>
              <a:gd name="connsiteX0" fmla="*/ 2076436 w 4143985"/>
              <a:gd name="connsiteY0" fmla="*/ 2 h 4143986"/>
              <a:gd name="connsiteX1" fmla="*/ 2588092 w 4143985"/>
              <a:gd name="connsiteY1" fmla="*/ 213223 h 4143986"/>
              <a:gd name="connsiteX2" fmla="*/ 3932959 w 4143985"/>
              <a:gd name="connsiteY2" fmla="*/ 1563871 h 4143986"/>
              <a:gd name="connsiteX3" fmla="*/ 3930763 w 4143985"/>
              <a:gd name="connsiteY3" fmla="*/ 2588092 h 4143986"/>
              <a:gd name="connsiteX4" fmla="*/ 2580115 w 4143985"/>
              <a:gd name="connsiteY4" fmla="*/ 3932960 h 4143986"/>
              <a:gd name="connsiteX5" fmla="*/ 1555894 w 4143985"/>
              <a:gd name="connsiteY5" fmla="*/ 3930763 h 4143986"/>
              <a:gd name="connsiteX6" fmla="*/ 211027 w 4143985"/>
              <a:gd name="connsiteY6" fmla="*/ 2580115 h 4143986"/>
              <a:gd name="connsiteX7" fmla="*/ 213223 w 4143985"/>
              <a:gd name="connsiteY7" fmla="*/ 1555895 h 4143986"/>
              <a:gd name="connsiteX8" fmla="*/ 1563871 w 4143985"/>
              <a:gd name="connsiteY8" fmla="*/ 211027 h 4143986"/>
              <a:gd name="connsiteX9" fmla="*/ 2076436 w 4143985"/>
              <a:gd name="connsiteY9" fmla="*/ 2 h 414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43985" h="4143986">
                <a:moveTo>
                  <a:pt x="2076436" y="2"/>
                </a:moveTo>
                <a:cubicBezTo>
                  <a:pt x="2261784" y="399"/>
                  <a:pt x="2446980" y="71505"/>
                  <a:pt x="2588092" y="213223"/>
                </a:cubicBezTo>
                <a:lnTo>
                  <a:pt x="3932959" y="1563871"/>
                </a:lnTo>
                <a:cubicBezTo>
                  <a:pt x="4215184" y="1847309"/>
                  <a:pt x="4214200" y="2305868"/>
                  <a:pt x="3930763" y="2588092"/>
                </a:cubicBezTo>
                <a:lnTo>
                  <a:pt x="2580115" y="3932960"/>
                </a:lnTo>
                <a:cubicBezTo>
                  <a:pt x="2296678" y="4215184"/>
                  <a:pt x="1838119" y="4214201"/>
                  <a:pt x="1555894" y="3930763"/>
                </a:cubicBezTo>
                <a:lnTo>
                  <a:pt x="211027" y="2580115"/>
                </a:lnTo>
                <a:cubicBezTo>
                  <a:pt x="-71198" y="2296678"/>
                  <a:pt x="-70214" y="1838119"/>
                  <a:pt x="213223" y="1555895"/>
                </a:cubicBezTo>
                <a:lnTo>
                  <a:pt x="1563871" y="211027"/>
                </a:lnTo>
                <a:cubicBezTo>
                  <a:pt x="1705590" y="69915"/>
                  <a:pt x="1891089" y="-396"/>
                  <a:pt x="2076436" y="2"/>
                </a:cubicBezTo>
                <a:close/>
              </a:path>
            </a:pathLst>
          </a:custGeom>
          <a:effectLst/>
        </p:spPr>
        <p:txBody>
          <a:bodyPr wrap="square" anchor="ctr">
            <a:noAutofit/>
          </a:bodyPr>
          <a:lstStyle>
            <a:lvl1pPr marL="0" indent="0" algn="ctr">
              <a:buFont typeface="Arial" panose="020B0604020202020204" pitchFamily="34" charset="0"/>
              <a:buNone/>
              <a:defRPr sz="1200">
                <a:ln>
                  <a:noFill/>
                </a:ln>
                <a:solidFill>
                  <a:schemeClr val="bg1">
                    <a:lumMod val="85000"/>
                  </a:schemeClr>
                </a:solidFill>
              </a:defRPr>
            </a:lvl1pPr>
          </a:lstStyle>
          <a:p>
            <a:r>
              <a:rPr lang="en-US" dirty="0"/>
              <a:t>Drag Profile Picture or Click to Add</a:t>
            </a:r>
          </a:p>
        </p:txBody>
      </p:sp>
      <p:sp>
        <p:nvSpPr>
          <p:cNvPr id="16" name="Picture Placeholder 3">
            <a:extLst>
              <a:ext uri="{FF2B5EF4-FFF2-40B4-BE49-F238E27FC236}">
                <a16:creationId xmlns:a16="http://schemas.microsoft.com/office/drawing/2014/main" id="{BC300ADE-6DAC-4CEA-8D93-676971F22191}"/>
              </a:ext>
            </a:extLst>
          </p:cNvPr>
          <p:cNvSpPr>
            <a:spLocks noGrp="1"/>
          </p:cNvSpPr>
          <p:nvPr>
            <p:ph type="pic" sz="quarter" idx="56" hasCustomPrompt="1"/>
          </p:nvPr>
        </p:nvSpPr>
        <p:spPr>
          <a:xfrm>
            <a:off x="5155683" y="1624818"/>
            <a:ext cx="1885528" cy="1885528"/>
          </a:xfrm>
          <a:custGeom>
            <a:avLst/>
            <a:gdLst>
              <a:gd name="connsiteX0" fmla="*/ 2076436 w 4143985"/>
              <a:gd name="connsiteY0" fmla="*/ 2 h 4143986"/>
              <a:gd name="connsiteX1" fmla="*/ 2588092 w 4143985"/>
              <a:gd name="connsiteY1" fmla="*/ 213223 h 4143986"/>
              <a:gd name="connsiteX2" fmla="*/ 3932959 w 4143985"/>
              <a:gd name="connsiteY2" fmla="*/ 1563871 h 4143986"/>
              <a:gd name="connsiteX3" fmla="*/ 3930763 w 4143985"/>
              <a:gd name="connsiteY3" fmla="*/ 2588092 h 4143986"/>
              <a:gd name="connsiteX4" fmla="*/ 2580115 w 4143985"/>
              <a:gd name="connsiteY4" fmla="*/ 3932960 h 4143986"/>
              <a:gd name="connsiteX5" fmla="*/ 1555894 w 4143985"/>
              <a:gd name="connsiteY5" fmla="*/ 3930763 h 4143986"/>
              <a:gd name="connsiteX6" fmla="*/ 211027 w 4143985"/>
              <a:gd name="connsiteY6" fmla="*/ 2580115 h 4143986"/>
              <a:gd name="connsiteX7" fmla="*/ 213223 w 4143985"/>
              <a:gd name="connsiteY7" fmla="*/ 1555895 h 4143986"/>
              <a:gd name="connsiteX8" fmla="*/ 1563871 w 4143985"/>
              <a:gd name="connsiteY8" fmla="*/ 211027 h 4143986"/>
              <a:gd name="connsiteX9" fmla="*/ 2076436 w 4143985"/>
              <a:gd name="connsiteY9" fmla="*/ 2 h 414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43985" h="4143986">
                <a:moveTo>
                  <a:pt x="2076436" y="2"/>
                </a:moveTo>
                <a:cubicBezTo>
                  <a:pt x="2261784" y="399"/>
                  <a:pt x="2446980" y="71505"/>
                  <a:pt x="2588092" y="213223"/>
                </a:cubicBezTo>
                <a:lnTo>
                  <a:pt x="3932959" y="1563871"/>
                </a:lnTo>
                <a:cubicBezTo>
                  <a:pt x="4215184" y="1847309"/>
                  <a:pt x="4214200" y="2305868"/>
                  <a:pt x="3930763" y="2588092"/>
                </a:cubicBezTo>
                <a:lnTo>
                  <a:pt x="2580115" y="3932960"/>
                </a:lnTo>
                <a:cubicBezTo>
                  <a:pt x="2296678" y="4215184"/>
                  <a:pt x="1838119" y="4214201"/>
                  <a:pt x="1555894" y="3930763"/>
                </a:cubicBezTo>
                <a:lnTo>
                  <a:pt x="211027" y="2580115"/>
                </a:lnTo>
                <a:cubicBezTo>
                  <a:pt x="-71198" y="2296678"/>
                  <a:pt x="-70214" y="1838119"/>
                  <a:pt x="213223" y="1555895"/>
                </a:cubicBezTo>
                <a:lnTo>
                  <a:pt x="1563871" y="211027"/>
                </a:lnTo>
                <a:cubicBezTo>
                  <a:pt x="1705590" y="69915"/>
                  <a:pt x="1891089" y="-396"/>
                  <a:pt x="2076436" y="2"/>
                </a:cubicBezTo>
                <a:close/>
              </a:path>
            </a:pathLst>
          </a:custGeom>
          <a:effectLst/>
        </p:spPr>
        <p:txBody>
          <a:bodyPr wrap="square" anchor="ctr">
            <a:noAutofit/>
          </a:bodyPr>
          <a:lstStyle>
            <a:lvl1pPr marL="0" indent="0" algn="ctr">
              <a:buFont typeface="Arial" panose="020B0604020202020204" pitchFamily="34" charset="0"/>
              <a:buNone/>
              <a:defRPr sz="1200">
                <a:ln>
                  <a:noFill/>
                </a:ln>
                <a:solidFill>
                  <a:schemeClr val="bg1">
                    <a:lumMod val="85000"/>
                  </a:schemeClr>
                </a:solidFill>
              </a:defRPr>
            </a:lvl1pPr>
          </a:lstStyle>
          <a:p>
            <a:r>
              <a:rPr lang="en-US" dirty="0"/>
              <a:t>Drag Profile Picture or Click to Add</a:t>
            </a:r>
          </a:p>
        </p:txBody>
      </p:sp>
      <p:sp>
        <p:nvSpPr>
          <p:cNvPr id="17" name="Picture Placeholder 3">
            <a:extLst>
              <a:ext uri="{FF2B5EF4-FFF2-40B4-BE49-F238E27FC236}">
                <a16:creationId xmlns:a16="http://schemas.microsoft.com/office/drawing/2014/main" id="{BC300ADE-6DAC-4CEA-8D93-676971F22191}"/>
              </a:ext>
            </a:extLst>
          </p:cNvPr>
          <p:cNvSpPr>
            <a:spLocks noGrp="1"/>
          </p:cNvSpPr>
          <p:nvPr>
            <p:ph type="pic" sz="quarter" idx="57" hasCustomPrompt="1"/>
          </p:nvPr>
        </p:nvSpPr>
        <p:spPr>
          <a:xfrm>
            <a:off x="7550962" y="1624818"/>
            <a:ext cx="1885528" cy="1885528"/>
          </a:xfrm>
          <a:custGeom>
            <a:avLst/>
            <a:gdLst>
              <a:gd name="connsiteX0" fmla="*/ 2076436 w 4143985"/>
              <a:gd name="connsiteY0" fmla="*/ 2 h 4143986"/>
              <a:gd name="connsiteX1" fmla="*/ 2588092 w 4143985"/>
              <a:gd name="connsiteY1" fmla="*/ 213223 h 4143986"/>
              <a:gd name="connsiteX2" fmla="*/ 3932959 w 4143985"/>
              <a:gd name="connsiteY2" fmla="*/ 1563871 h 4143986"/>
              <a:gd name="connsiteX3" fmla="*/ 3930763 w 4143985"/>
              <a:gd name="connsiteY3" fmla="*/ 2588092 h 4143986"/>
              <a:gd name="connsiteX4" fmla="*/ 2580115 w 4143985"/>
              <a:gd name="connsiteY4" fmla="*/ 3932960 h 4143986"/>
              <a:gd name="connsiteX5" fmla="*/ 1555894 w 4143985"/>
              <a:gd name="connsiteY5" fmla="*/ 3930763 h 4143986"/>
              <a:gd name="connsiteX6" fmla="*/ 211027 w 4143985"/>
              <a:gd name="connsiteY6" fmla="*/ 2580115 h 4143986"/>
              <a:gd name="connsiteX7" fmla="*/ 213223 w 4143985"/>
              <a:gd name="connsiteY7" fmla="*/ 1555895 h 4143986"/>
              <a:gd name="connsiteX8" fmla="*/ 1563871 w 4143985"/>
              <a:gd name="connsiteY8" fmla="*/ 211027 h 4143986"/>
              <a:gd name="connsiteX9" fmla="*/ 2076436 w 4143985"/>
              <a:gd name="connsiteY9" fmla="*/ 2 h 414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43985" h="4143986">
                <a:moveTo>
                  <a:pt x="2076436" y="2"/>
                </a:moveTo>
                <a:cubicBezTo>
                  <a:pt x="2261784" y="399"/>
                  <a:pt x="2446980" y="71505"/>
                  <a:pt x="2588092" y="213223"/>
                </a:cubicBezTo>
                <a:lnTo>
                  <a:pt x="3932959" y="1563871"/>
                </a:lnTo>
                <a:cubicBezTo>
                  <a:pt x="4215184" y="1847309"/>
                  <a:pt x="4214200" y="2305868"/>
                  <a:pt x="3930763" y="2588092"/>
                </a:cubicBezTo>
                <a:lnTo>
                  <a:pt x="2580115" y="3932960"/>
                </a:lnTo>
                <a:cubicBezTo>
                  <a:pt x="2296678" y="4215184"/>
                  <a:pt x="1838119" y="4214201"/>
                  <a:pt x="1555894" y="3930763"/>
                </a:cubicBezTo>
                <a:lnTo>
                  <a:pt x="211027" y="2580115"/>
                </a:lnTo>
                <a:cubicBezTo>
                  <a:pt x="-71198" y="2296678"/>
                  <a:pt x="-70214" y="1838119"/>
                  <a:pt x="213223" y="1555895"/>
                </a:cubicBezTo>
                <a:lnTo>
                  <a:pt x="1563871" y="211027"/>
                </a:lnTo>
                <a:cubicBezTo>
                  <a:pt x="1705590" y="69915"/>
                  <a:pt x="1891089" y="-396"/>
                  <a:pt x="2076436" y="2"/>
                </a:cubicBezTo>
                <a:close/>
              </a:path>
            </a:pathLst>
          </a:custGeom>
          <a:effectLst/>
        </p:spPr>
        <p:txBody>
          <a:bodyPr wrap="square" anchor="ctr">
            <a:noAutofit/>
          </a:bodyPr>
          <a:lstStyle>
            <a:lvl1pPr marL="0" indent="0" algn="ctr">
              <a:buFont typeface="Arial" panose="020B0604020202020204" pitchFamily="34" charset="0"/>
              <a:buNone/>
              <a:defRPr sz="1200">
                <a:ln>
                  <a:noFill/>
                </a:ln>
                <a:solidFill>
                  <a:schemeClr val="bg1">
                    <a:lumMod val="85000"/>
                  </a:schemeClr>
                </a:solidFill>
              </a:defRPr>
            </a:lvl1pPr>
          </a:lstStyle>
          <a:p>
            <a:r>
              <a:rPr lang="en-US" dirty="0"/>
              <a:t>Drag Profile Picture or Click to Add</a:t>
            </a:r>
          </a:p>
        </p:txBody>
      </p:sp>
      <p:sp>
        <p:nvSpPr>
          <p:cNvPr id="18" name="Picture Placeholder 3">
            <a:extLst>
              <a:ext uri="{FF2B5EF4-FFF2-40B4-BE49-F238E27FC236}">
                <a16:creationId xmlns:a16="http://schemas.microsoft.com/office/drawing/2014/main" id="{BC300ADE-6DAC-4CEA-8D93-676971F22191}"/>
              </a:ext>
            </a:extLst>
          </p:cNvPr>
          <p:cNvSpPr>
            <a:spLocks noGrp="1"/>
          </p:cNvSpPr>
          <p:nvPr>
            <p:ph type="pic" sz="quarter" idx="58" hasCustomPrompt="1"/>
          </p:nvPr>
        </p:nvSpPr>
        <p:spPr>
          <a:xfrm>
            <a:off x="9946243" y="1624818"/>
            <a:ext cx="1885528" cy="1885528"/>
          </a:xfrm>
          <a:custGeom>
            <a:avLst/>
            <a:gdLst>
              <a:gd name="connsiteX0" fmla="*/ 2076436 w 4143985"/>
              <a:gd name="connsiteY0" fmla="*/ 2 h 4143986"/>
              <a:gd name="connsiteX1" fmla="*/ 2588092 w 4143985"/>
              <a:gd name="connsiteY1" fmla="*/ 213223 h 4143986"/>
              <a:gd name="connsiteX2" fmla="*/ 3932959 w 4143985"/>
              <a:gd name="connsiteY2" fmla="*/ 1563871 h 4143986"/>
              <a:gd name="connsiteX3" fmla="*/ 3930763 w 4143985"/>
              <a:gd name="connsiteY3" fmla="*/ 2588092 h 4143986"/>
              <a:gd name="connsiteX4" fmla="*/ 2580115 w 4143985"/>
              <a:gd name="connsiteY4" fmla="*/ 3932960 h 4143986"/>
              <a:gd name="connsiteX5" fmla="*/ 1555894 w 4143985"/>
              <a:gd name="connsiteY5" fmla="*/ 3930763 h 4143986"/>
              <a:gd name="connsiteX6" fmla="*/ 211027 w 4143985"/>
              <a:gd name="connsiteY6" fmla="*/ 2580115 h 4143986"/>
              <a:gd name="connsiteX7" fmla="*/ 213223 w 4143985"/>
              <a:gd name="connsiteY7" fmla="*/ 1555895 h 4143986"/>
              <a:gd name="connsiteX8" fmla="*/ 1563871 w 4143985"/>
              <a:gd name="connsiteY8" fmla="*/ 211027 h 4143986"/>
              <a:gd name="connsiteX9" fmla="*/ 2076436 w 4143985"/>
              <a:gd name="connsiteY9" fmla="*/ 2 h 414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43985" h="4143986">
                <a:moveTo>
                  <a:pt x="2076436" y="2"/>
                </a:moveTo>
                <a:cubicBezTo>
                  <a:pt x="2261784" y="399"/>
                  <a:pt x="2446980" y="71505"/>
                  <a:pt x="2588092" y="213223"/>
                </a:cubicBezTo>
                <a:lnTo>
                  <a:pt x="3932959" y="1563871"/>
                </a:lnTo>
                <a:cubicBezTo>
                  <a:pt x="4215184" y="1847309"/>
                  <a:pt x="4214200" y="2305868"/>
                  <a:pt x="3930763" y="2588092"/>
                </a:cubicBezTo>
                <a:lnTo>
                  <a:pt x="2580115" y="3932960"/>
                </a:lnTo>
                <a:cubicBezTo>
                  <a:pt x="2296678" y="4215184"/>
                  <a:pt x="1838119" y="4214201"/>
                  <a:pt x="1555894" y="3930763"/>
                </a:cubicBezTo>
                <a:lnTo>
                  <a:pt x="211027" y="2580115"/>
                </a:lnTo>
                <a:cubicBezTo>
                  <a:pt x="-71198" y="2296678"/>
                  <a:pt x="-70214" y="1838119"/>
                  <a:pt x="213223" y="1555895"/>
                </a:cubicBezTo>
                <a:lnTo>
                  <a:pt x="1563871" y="211027"/>
                </a:lnTo>
                <a:cubicBezTo>
                  <a:pt x="1705590" y="69915"/>
                  <a:pt x="1891089" y="-396"/>
                  <a:pt x="2076436" y="2"/>
                </a:cubicBezTo>
                <a:close/>
              </a:path>
            </a:pathLst>
          </a:custGeom>
          <a:effectLst/>
        </p:spPr>
        <p:txBody>
          <a:bodyPr wrap="square" anchor="ctr">
            <a:noAutofit/>
          </a:bodyPr>
          <a:lstStyle>
            <a:lvl1pPr marL="0" indent="0" algn="ctr">
              <a:buFont typeface="Arial" panose="020B0604020202020204" pitchFamily="34" charset="0"/>
              <a:buNone/>
              <a:defRPr sz="1200">
                <a:ln>
                  <a:noFill/>
                </a:ln>
                <a:solidFill>
                  <a:schemeClr val="bg1">
                    <a:lumMod val="85000"/>
                  </a:schemeClr>
                </a:solidFill>
              </a:defRPr>
            </a:lvl1pPr>
          </a:lstStyle>
          <a:p>
            <a:r>
              <a:rPr lang="en-US" dirty="0"/>
              <a:t>Drag Profile Picture or Click to Add</a:t>
            </a:r>
          </a:p>
        </p:txBody>
      </p:sp>
      <p:sp>
        <p:nvSpPr>
          <p:cNvPr id="20" name="Text Placeholder 19"/>
          <p:cNvSpPr>
            <a:spLocks noGrp="1"/>
          </p:cNvSpPr>
          <p:nvPr>
            <p:ph type="body" sz="quarter" idx="59" hasCustomPrompt="1"/>
          </p:nvPr>
        </p:nvSpPr>
        <p:spPr>
          <a:xfrm>
            <a:off x="365127" y="3829011"/>
            <a:ext cx="1885527" cy="276999"/>
          </a:xfrm>
        </p:spPr>
        <p:txBody>
          <a:bodyPr wrap="square" anchor="ctr">
            <a:noAutofit/>
          </a:bodyPr>
          <a:lstStyle>
            <a:lvl1pPr marL="0" indent="0" algn="ctr">
              <a:buNone/>
              <a:defRPr b="1"/>
            </a:lvl1pPr>
            <a:lvl2pPr marL="227013" indent="0">
              <a:buNone/>
              <a:defRPr/>
            </a:lvl2pPr>
            <a:lvl3pPr marL="461963" indent="0">
              <a:buNone/>
              <a:defRPr/>
            </a:lvl3pPr>
            <a:lvl4pPr marL="685800" indent="0">
              <a:buNone/>
              <a:defRPr/>
            </a:lvl4pPr>
            <a:lvl5pPr marL="912813" indent="0">
              <a:buNone/>
              <a:defRPr/>
            </a:lvl5pPr>
          </a:lstStyle>
          <a:p>
            <a:pPr lvl="0"/>
            <a:r>
              <a:rPr lang="en-US" dirty="0"/>
              <a:t>Name</a:t>
            </a:r>
          </a:p>
        </p:txBody>
      </p:sp>
      <p:sp>
        <p:nvSpPr>
          <p:cNvPr id="21" name="Text Placeholder 19"/>
          <p:cNvSpPr>
            <a:spLocks noGrp="1"/>
          </p:cNvSpPr>
          <p:nvPr>
            <p:ph type="body" sz="quarter" idx="60" hasCustomPrompt="1"/>
          </p:nvPr>
        </p:nvSpPr>
        <p:spPr>
          <a:xfrm>
            <a:off x="365126" y="4121399"/>
            <a:ext cx="1885527" cy="246221"/>
          </a:xfrm>
        </p:spPr>
        <p:txBody>
          <a:bodyPr wrap="square" anchor="ctr">
            <a:noAutofit/>
          </a:bodyPr>
          <a:lstStyle>
            <a:lvl1pPr marL="0" indent="0" algn="ctr">
              <a:buNone/>
              <a:defRPr sz="1000" b="0"/>
            </a:lvl1pPr>
            <a:lvl2pPr marL="227013" indent="0">
              <a:buNone/>
              <a:defRPr/>
            </a:lvl2pPr>
            <a:lvl3pPr marL="461963" indent="0">
              <a:buNone/>
              <a:defRPr/>
            </a:lvl3pPr>
            <a:lvl4pPr marL="685800" indent="0">
              <a:buNone/>
              <a:defRPr/>
            </a:lvl4pPr>
            <a:lvl5pPr marL="912813" indent="0">
              <a:buNone/>
              <a:defRPr/>
            </a:lvl5pPr>
          </a:lstStyle>
          <a:p>
            <a:pPr lvl="0"/>
            <a:r>
              <a:rPr lang="en-US" dirty="0"/>
              <a:t>Title</a:t>
            </a:r>
          </a:p>
        </p:txBody>
      </p:sp>
      <p:sp>
        <p:nvSpPr>
          <p:cNvPr id="23" name="Text Placeholder 22"/>
          <p:cNvSpPr>
            <a:spLocks noGrp="1"/>
          </p:cNvSpPr>
          <p:nvPr>
            <p:ph type="body" sz="quarter" idx="61"/>
          </p:nvPr>
        </p:nvSpPr>
        <p:spPr>
          <a:xfrm>
            <a:off x="365125" y="4533900"/>
            <a:ext cx="1885528" cy="1617663"/>
          </a:xfrm>
        </p:spPr>
        <p:txBody>
          <a:bodyPr/>
          <a:lstStyle>
            <a:lvl1pPr algn="ctr">
              <a:defRPr sz="1000"/>
            </a:lvl1pPr>
            <a:lvl2pPr algn="ctr">
              <a:defRPr sz="1000"/>
            </a:lvl2pPr>
            <a:lvl3pPr algn="ctr">
              <a:defRPr sz="1000"/>
            </a:lvl3pPr>
            <a:lvl4pPr algn="ctr">
              <a:defRPr sz="1000"/>
            </a:lvl4pPr>
            <a:lvl5pPr algn="ct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9"/>
          <p:cNvSpPr>
            <a:spLocks noGrp="1"/>
          </p:cNvSpPr>
          <p:nvPr>
            <p:ph type="body" sz="quarter" idx="62" hasCustomPrompt="1"/>
          </p:nvPr>
        </p:nvSpPr>
        <p:spPr>
          <a:xfrm>
            <a:off x="2760770" y="3829011"/>
            <a:ext cx="1885527" cy="276999"/>
          </a:xfrm>
        </p:spPr>
        <p:txBody>
          <a:bodyPr wrap="square" anchor="ctr">
            <a:noAutofit/>
          </a:bodyPr>
          <a:lstStyle>
            <a:lvl1pPr marL="0" indent="0" algn="ctr">
              <a:buNone/>
              <a:defRPr b="1"/>
            </a:lvl1pPr>
            <a:lvl2pPr marL="227013" indent="0">
              <a:buNone/>
              <a:defRPr/>
            </a:lvl2pPr>
            <a:lvl3pPr marL="461963" indent="0">
              <a:buNone/>
              <a:defRPr/>
            </a:lvl3pPr>
            <a:lvl4pPr marL="685800" indent="0">
              <a:buNone/>
              <a:defRPr/>
            </a:lvl4pPr>
            <a:lvl5pPr marL="912813" indent="0">
              <a:buNone/>
              <a:defRPr/>
            </a:lvl5pPr>
          </a:lstStyle>
          <a:p>
            <a:pPr lvl="0"/>
            <a:r>
              <a:rPr lang="en-US" dirty="0"/>
              <a:t>Name</a:t>
            </a:r>
          </a:p>
        </p:txBody>
      </p:sp>
      <p:sp>
        <p:nvSpPr>
          <p:cNvPr id="25" name="Text Placeholder 19"/>
          <p:cNvSpPr>
            <a:spLocks noGrp="1"/>
          </p:cNvSpPr>
          <p:nvPr>
            <p:ph type="body" sz="quarter" idx="63" hasCustomPrompt="1"/>
          </p:nvPr>
        </p:nvSpPr>
        <p:spPr>
          <a:xfrm>
            <a:off x="2760769" y="4121399"/>
            <a:ext cx="1885527" cy="246221"/>
          </a:xfrm>
        </p:spPr>
        <p:txBody>
          <a:bodyPr wrap="square" anchor="ctr">
            <a:noAutofit/>
          </a:bodyPr>
          <a:lstStyle>
            <a:lvl1pPr marL="0" indent="0" algn="ctr">
              <a:buNone/>
              <a:defRPr sz="1000" b="0"/>
            </a:lvl1pPr>
            <a:lvl2pPr marL="227013" indent="0">
              <a:buNone/>
              <a:defRPr/>
            </a:lvl2pPr>
            <a:lvl3pPr marL="461963" indent="0">
              <a:buNone/>
              <a:defRPr/>
            </a:lvl3pPr>
            <a:lvl4pPr marL="685800" indent="0">
              <a:buNone/>
              <a:defRPr/>
            </a:lvl4pPr>
            <a:lvl5pPr marL="912813" indent="0">
              <a:buNone/>
              <a:defRPr/>
            </a:lvl5pPr>
          </a:lstStyle>
          <a:p>
            <a:pPr lvl="0"/>
            <a:r>
              <a:rPr lang="en-US" dirty="0"/>
              <a:t>Title</a:t>
            </a:r>
          </a:p>
        </p:txBody>
      </p:sp>
      <p:sp>
        <p:nvSpPr>
          <p:cNvPr id="26" name="Text Placeholder 22"/>
          <p:cNvSpPr>
            <a:spLocks noGrp="1"/>
          </p:cNvSpPr>
          <p:nvPr>
            <p:ph type="body" sz="quarter" idx="64"/>
          </p:nvPr>
        </p:nvSpPr>
        <p:spPr>
          <a:xfrm>
            <a:off x="2760768" y="4533900"/>
            <a:ext cx="1885528" cy="1617663"/>
          </a:xfrm>
        </p:spPr>
        <p:txBody>
          <a:bodyPr/>
          <a:lstStyle>
            <a:lvl1pPr algn="ctr">
              <a:defRPr sz="1000"/>
            </a:lvl1pPr>
            <a:lvl2pPr algn="ctr">
              <a:defRPr sz="1000"/>
            </a:lvl2pPr>
            <a:lvl3pPr algn="ctr">
              <a:defRPr sz="1000"/>
            </a:lvl3pPr>
            <a:lvl4pPr algn="ctr">
              <a:defRPr sz="1000"/>
            </a:lvl4pPr>
            <a:lvl5pPr algn="ct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Text Placeholder 19"/>
          <p:cNvSpPr>
            <a:spLocks noGrp="1"/>
          </p:cNvSpPr>
          <p:nvPr>
            <p:ph type="body" sz="quarter" idx="65" hasCustomPrompt="1"/>
          </p:nvPr>
        </p:nvSpPr>
        <p:spPr>
          <a:xfrm>
            <a:off x="5156413" y="3829011"/>
            <a:ext cx="1885527" cy="276999"/>
          </a:xfrm>
        </p:spPr>
        <p:txBody>
          <a:bodyPr wrap="square" anchor="ctr">
            <a:noAutofit/>
          </a:bodyPr>
          <a:lstStyle>
            <a:lvl1pPr marL="0" indent="0" algn="ctr">
              <a:buNone/>
              <a:defRPr b="1"/>
            </a:lvl1pPr>
            <a:lvl2pPr marL="227013" indent="0">
              <a:buNone/>
              <a:defRPr/>
            </a:lvl2pPr>
            <a:lvl3pPr marL="461963" indent="0">
              <a:buNone/>
              <a:defRPr/>
            </a:lvl3pPr>
            <a:lvl4pPr marL="685800" indent="0">
              <a:buNone/>
              <a:defRPr/>
            </a:lvl4pPr>
            <a:lvl5pPr marL="912813" indent="0">
              <a:buNone/>
              <a:defRPr/>
            </a:lvl5pPr>
          </a:lstStyle>
          <a:p>
            <a:pPr lvl="0"/>
            <a:r>
              <a:rPr lang="en-US" dirty="0"/>
              <a:t>Name</a:t>
            </a:r>
          </a:p>
        </p:txBody>
      </p:sp>
      <p:sp>
        <p:nvSpPr>
          <p:cNvPr id="28" name="Text Placeholder 19"/>
          <p:cNvSpPr>
            <a:spLocks noGrp="1"/>
          </p:cNvSpPr>
          <p:nvPr>
            <p:ph type="body" sz="quarter" idx="66" hasCustomPrompt="1"/>
          </p:nvPr>
        </p:nvSpPr>
        <p:spPr>
          <a:xfrm>
            <a:off x="5156412" y="4121399"/>
            <a:ext cx="1885527" cy="246221"/>
          </a:xfrm>
        </p:spPr>
        <p:txBody>
          <a:bodyPr wrap="square" anchor="ctr">
            <a:noAutofit/>
          </a:bodyPr>
          <a:lstStyle>
            <a:lvl1pPr marL="0" indent="0" algn="ctr">
              <a:buNone/>
              <a:defRPr sz="1000" b="0"/>
            </a:lvl1pPr>
            <a:lvl2pPr marL="227013" indent="0">
              <a:buNone/>
              <a:defRPr/>
            </a:lvl2pPr>
            <a:lvl3pPr marL="461963" indent="0">
              <a:buNone/>
              <a:defRPr/>
            </a:lvl3pPr>
            <a:lvl4pPr marL="685800" indent="0">
              <a:buNone/>
              <a:defRPr/>
            </a:lvl4pPr>
            <a:lvl5pPr marL="912813" indent="0">
              <a:buNone/>
              <a:defRPr/>
            </a:lvl5pPr>
          </a:lstStyle>
          <a:p>
            <a:pPr lvl="0"/>
            <a:r>
              <a:rPr lang="en-US" dirty="0"/>
              <a:t>Title</a:t>
            </a:r>
          </a:p>
        </p:txBody>
      </p:sp>
      <p:sp>
        <p:nvSpPr>
          <p:cNvPr id="29" name="Text Placeholder 22"/>
          <p:cNvSpPr>
            <a:spLocks noGrp="1"/>
          </p:cNvSpPr>
          <p:nvPr>
            <p:ph type="body" sz="quarter" idx="67"/>
          </p:nvPr>
        </p:nvSpPr>
        <p:spPr>
          <a:xfrm>
            <a:off x="5156411" y="4533900"/>
            <a:ext cx="1885528" cy="1617663"/>
          </a:xfrm>
        </p:spPr>
        <p:txBody>
          <a:bodyPr/>
          <a:lstStyle>
            <a:lvl1pPr algn="ctr">
              <a:defRPr sz="1000"/>
            </a:lvl1pPr>
            <a:lvl2pPr algn="ctr">
              <a:defRPr sz="1000"/>
            </a:lvl2pPr>
            <a:lvl3pPr algn="ctr">
              <a:defRPr sz="1000"/>
            </a:lvl3pPr>
            <a:lvl4pPr algn="ctr">
              <a:defRPr sz="1000"/>
            </a:lvl4pPr>
            <a:lvl5pPr algn="ct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Text Placeholder 19"/>
          <p:cNvSpPr>
            <a:spLocks noGrp="1"/>
          </p:cNvSpPr>
          <p:nvPr>
            <p:ph type="body" sz="quarter" idx="68" hasCustomPrompt="1"/>
          </p:nvPr>
        </p:nvSpPr>
        <p:spPr>
          <a:xfrm>
            <a:off x="7552056" y="3829011"/>
            <a:ext cx="1885527" cy="276999"/>
          </a:xfrm>
        </p:spPr>
        <p:txBody>
          <a:bodyPr wrap="square" anchor="ctr">
            <a:noAutofit/>
          </a:bodyPr>
          <a:lstStyle>
            <a:lvl1pPr marL="0" indent="0" algn="ctr">
              <a:buNone/>
              <a:defRPr b="1"/>
            </a:lvl1pPr>
            <a:lvl2pPr marL="227013" indent="0">
              <a:buNone/>
              <a:defRPr/>
            </a:lvl2pPr>
            <a:lvl3pPr marL="461963" indent="0">
              <a:buNone/>
              <a:defRPr/>
            </a:lvl3pPr>
            <a:lvl4pPr marL="685800" indent="0">
              <a:buNone/>
              <a:defRPr/>
            </a:lvl4pPr>
            <a:lvl5pPr marL="912813" indent="0">
              <a:buNone/>
              <a:defRPr/>
            </a:lvl5pPr>
          </a:lstStyle>
          <a:p>
            <a:pPr lvl="0"/>
            <a:r>
              <a:rPr lang="en-US" dirty="0"/>
              <a:t>Name</a:t>
            </a:r>
          </a:p>
        </p:txBody>
      </p:sp>
      <p:sp>
        <p:nvSpPr>
          <p:cNvPr id="31" name="Text Placeholder 19"/>
          <p:cNvSpPr>
            <a:spLocks noGrp="1"/>
          </p:cNvSpPr>
          <p:nvPr>
            <p:ph type="body" sz="quarter" idx="69" hasCustomPrompt="1"/>
          </p:nvPr>
        </p:nvSpPr>
        <p:spPr>
          <a:xfrm>
            <a:off x="7552055" y="4121399"/>
            <a:ext cx="1885527" cy="246221"/>
          </a:xfrm>
        </p:spPr>
        <p:txBody>
          <a:bodyPr wrap="square" anchor="ctr">
            <a:noAutofit/>
          </a:bodyPr>
          <a:lstStyle>
            <a:lvl1pPr marL="0" indent="0" algn="ctr">
              <a:buNone/>
              <a:defRPr sz="1000" b="0"/>
            </a:lvl1pPr>
            <a:lvl2pPr marL="227013" indent="0">
              <a:buNone/>
              <a:defRPr/>
            </a:lvl2pPr>
            <a:lvl3pPr marL="461963" indent="0">
              <a:buNone/>
              <a:defRPr/>
            </a:lvl3pPr>
            <a:lvl4pPr marL="685800" indent="0">
              <a:buNone/>
              <a:defRPr/>
            </a:lvl4pPr>
            <a:lvl5pPr marL="912813" indent="0">
              <a:buNone/>
              <a:defRPr/>
            </a:lvl5pPr>
          </a:lstStyle>
          <a:p>
            <a:pPr lvl="0"/>
            <a:r>
              <a:rPr lang="en-US" dirty="0"/>
              <a:t>Title</a:t>
            </a:r>
          </a:p>
        </p:txBody>
      </p:sp>
      <p:sp>
        <p:nvSpPr>
          <p:cNvPr id="32" name="Text Placeholder 22"/>
          <p:cNvSpPr>
            <a:spLocks noGrp="1"/>
          </p:cNvSpPr>
          <p:nvPr>
            <p:ph type="body" sz="quarter" idx="70"/>
          </p:nvPr>
        </p:nvSpPr>
        <p:spPr>
          <a:xfrm>
            <a:off x="7552054" y="4533900"/>
            <a:ext cx="1885528" cy="1617663"/>
          </a:xfrm>
        </p:spPr>
        <p:txBody>
          <a:bodyPr/>
          <a:lstStyle>
            <a:lvl1pPr algn="ctr">
              <a:defRPr sz="1000"/>
            </a:lvl1pPr>
            <a:lvl2pPr algn="ctr">
              <a:defRPr sz="1000"/>
            </a:lvl2pPr>
            <a:lvl3pPr algn="ctr">
              <a:defRPr sz="1000"/>
            </a:lvl3pPr>
            <a:lvl4pPr algn="ctr">
              <a:defRPr sz="1000"/>
            </a:lvl4pPr>
            <a:lvl5pPr algn="ct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3" name="Text Placeholder 19"/>
          <p:cNvSpPr>
            <a:spLocks noGrp="1"/>
          </p:cNvSpPr>
          <p:nvPr>
            <p:ph type="body" sz="quarter" idx="71" hasCustomPrompt="1"/>
          </p:nvPr>
        </p:nvSpPr>
        <p:spPr>
          <a:xfrm>
            <a:off x="9947699" y="3829011"/>
            <a:ext cx="1885527" cy="276999"/>
          </a:xfrm>
        </p:spPr>
        <p:txBody>
          <a:bodyPr wrap="square" anchor="ctr">
            <a:noAutofit/>
          </a:bodyPr>
          <a:lstStyle>
            <a:lvl1pPr marL="0" indent="0" algn="ctr">
              <a:buNone/>
              <a:defRPr b="1"/>
            </a:lvl1pPr>
            <a:lvl2pPr marL="227013" indent="0">
              <a:buNone/>
              <a:defRPr/>
            </a:lvl2pPr>
            <a:lvl3pPr marL="461963" indent="0">
              <a:buNone/>
              <a:defRPr/>
            </a:lvl3pPr>
            <a:lvl4pPr marL="685800" indent="0">
              <a:buNone/>
              <a:defRPr/>
            </a:lvl4pPr>
            <a:lvl5pPr marL="912813" indent="0">
              <a:buNone/>
              <a:defRPr/>
            </a:lvl5pPr>
          </a:lstStyle>
          <a:p>
            <a:pPr lvl="0"/>
            <a:r>
              <a:rPr lang="en-US" dirty="0"/>
              <a:t>Name</a:t>
            </a:r>
          </a:p>
        </p:txBody>
      </p:sp>
      <p:sp>
        <p:nvSpPr>
          <p:cNvPr id="34" name="Text Placeholder 19"/>
          <p:cNvSpPr>
            <a:spLocks noGrp="1"/>
          </p:cNvSpPr>
          <p:nvPr>
            <p:ph type="body" sz="quarter" idx="72" hasCustomPrompt="1"/>
          </p:nvPr>
        </p:nvSpPr>
        <p:spPr>
          <a:xfrm>
            <a:off x="9947698" y="4121399"/>
            <a:ext cx="1885527" cy="246221"/>
          </a:xfrm>
        </p:spPr>
        <p:txBody>
          <a:bodyPr wrap="square" anchor="ctr">
            <a:noAutofit/>
          </a:bodyPr>
          <a:lstStyle>
            <a:lvl1pPr marL="0" indent="0" algn="ctr">
              <a:buNone/>
              <a:defRPr sz="1000" b="0"/>
            </a:lvl1pPr>
            <a:lvl2pPr marL="227013" indent="0">
              <a:buNone/>
              <a:defRPr/>
            </a:lvl2pPr>
            <a:lvl3pPr marL="461963" indent="0">
              <a:buNone/>
              <a:defRPr/>
            </a:lvl3pPr>
            <a:lvl4pPr marL="685800" indent="0">
              <a:buNone/>
              <a:defRPr/>
            </a:lvl4pPr>
            <a:lvl5pPr marL="912813" indent="0">
              <a:buNone/>
              <a:defRPr/>
            </a:lvl5pPr>
          </a:lstStyle>
          <a:p>
            <a:pPr lvl="0"/>
            <a:r>
              <a:rPr lang="en-US" dirty="0"/>
              <a:t>Title</a:t>
            </a:r>
          </a:p>
        </p:txBody>
      </p:sp>
      <p:sp>
        <p:nvSpPr>
          <p:cNvPr id="35" name="Text Placeholder 22"/>
          <p:cNvSpPr>
            <a:spLocks noGrp="1"/>
          </p:cNvSpPr>
          <p:nvPr>
            <p:ph type="body" sz="quarter" idx="73"/>
          </p:nvPr>
        </p:nvSpPr>
        <p:spPr>
          <a:xfrm>
            <a:off x="9947697" y="4533900"/>
            <a:ext cx="1885528" cy="1617663"/>
          </a:xfrm>
        </p:spPr>
        <p:txBody>
          <a:bodyPr/>
          <a:lstStyle>
            <a:lvl1pPr algn="ctr">
              <a:defRPr sz="1000"/>
            </a:lvl1pPr>
            <a:lvl2pPr algn="ctr">
              <a:defRPr sz="1000"/>
            </a:lvl2pPr>
            <a:lvl3pPr algn="ctr">
              <a:defRPr sz="1000"/>
            </a:lvl3pPr>
            <a:lvl4pPr algn="ctr">
              <a:defRPr sz="1000"/>
            </a:lvl4pPr>
            <a:lvl5pPr algn="ct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6386924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am v2">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bwMode="auto">
          <a:xfrm>
            <a:off x="365126" y="366713"/>
            <a:ext cx="11461432"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ctr" anchorCtr="0">
            <a:noAutofit/>
          </a:bodyPr>
          <a:lstStyle>
            <a:lvl1pPr marL="0" indent="0" algn="ctr">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hasCustomPrompt="1"/>
            <p:custDataLst>
              <p:tags r:id="rId2"/>
            </p:custDataLst>
          </p:nvPr>
        </p:nvSpPr>
        <p:spPr bwMode="auto">
          <a:xfrm>
            <a:off x="365125" y="1066800"/>
            <a:ext cx="11467211" cy="247650"/>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anchor="t" anchorCtr="0">
            <a:noAutofit/>
          </a:bodyPr>
          <a:lstStyle>
            <a:lvl1pPr marL="0" indent="0" algn="ctr">
              <a:lnSpc>
                <a:spcPct val="100000"/>
              </a:lnSpc>
              <a:spcBef>
                <a:spcPts val="600"/>
              </a:spcBef>
              <a:spcAft>
                <a:spcPts val="0"/>
              </a:spcAft>
              <a:buNone/>
              <a:defRPr kumimoji="0" sz="1200" b="1" i="0" u="none" spc="600" baseline="0">
                <a:solidFill>
                  <a:srgbClr val="BFBFBF"/>
                </a:solidFill>
                <a:latin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Picture Placeholder 3">
            <a:extLst>
              <a:ext uri="{FF2B5EF4-FFF2-40B4-BE49-F238E27FC236}">
                <a16:creationId xmlns:a16="http://schemas.microsoft.com/office/drawing/2014/main" id="{BC300ADE-6DAC-4CEA-8D93-676971F22191}"/>
              </a:ext>
            </a:extLst>
          </p:cNvPr>
          <p:cNvSpPr>
            <a:spLocks noGrp="1"/>
          </p:cNvSpPr>
          <p:nvPr>
            <p:ph type="pic" sz="quarter" idx="54" hasCustomPrompt="1"/>
          </p:nvPr>
        </p:nvSpPr>
        <p:spPr>
          <a:xfrm>
            <a:off x="372959" y="1483609"/>
            <a:ext cx="1238596" cy="1238596"/>
          </a:xfrm>
          <a:custGeom>
            <a:avLst/>
            <a:gdLst>
              <a:gd name="connsiteX0" fmla="*/ 2076436 w 4143985"/>
              <a:gd name="connsiteY0" fmla="*/ 2 h 4143986"/>
              <a:gd name="connsiteX1" fmla="*/ 2588092 w 4143985"/>
              <a:gd name="connsiteY1" fmla="*/ 213223 h 4143986"/>
              <a:gd name="connsiteX2" fmla="*/ 3932959 w 4143985"/>
              <a:gd name="connsiteY2" fmla="*/ 1563871 h 4143986"/>
              <a:gd name="connsiteX3" fmla="*/ 3930763 w 4143985"/>
              <a:gd name="connsiteY3" fmla="*/ 2588092 h 4143986"/>
              <a:gd name="connsiteX4" fmla="*/ 2580115 w 4143985"/>
              <a:gd name="connsiteY4" fmla="*/ 3932960 h 4143986"/>
              <a:gd name="connsiteX5" fmla="*/ 1555894 w 4143985"/>
              <a:gd name="connsiteY5" fmla="*/ 3930763 h 4143986"/>
              <a:gd name="connsiteX6" fmla="*/ 211027 w 4143985"/>
              <a:gd name="connsiteY6" fmla="*/ 2580115 h 4143986"/>
              <a:gd name="connsiteX7" fmla="*/ 213223 w 4143985"/>
              <a:gd name="connsiteY7" fmla="*/ 1555895 h 4143986"/>
              <a:gd name="connsiteX8" fmla="*/ 1563871 w 4143985"/>
              <a:gd name="connsiteY8" fmla="*/ 211027 h 4143986"/>
              <a:gd name="connsiteX9" fmla="*/ 2076436 w 4143985"/>
              <a:gd name="connsiteY9" fmla="*/ 2 h 414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43985" h="4143986">
                <a:moveTo>
                  <a:pt x="2076436" y="2"/>
                </a:moveTo>
                <a:cubicBezTo>
                  <a:pt x="2261784" y="399"/>
                  <a:pt x="2446980" y="71505"/>
                  <a:pt x="2588092" y="213223"/>
                </a:cubicBezTo>
                <a:lnTo>
                  <a:pt x="3932959" y="1563871"/>
                </a:lnTo>
                <a:cubicBezTo>
                  <a:pt x="4215184" y="1847309"/>
                  <a:pt x="4214200" y="2305868"/>
                  <a:pt x="3930763" y="2588092"/>
                </a:cubicBezTo>
                <a:lnTo>
                  <a:pt x="2580115" y="3932960"/>
                </a:lnTo>
                <a:cubicBezTo>
                  <a:pt x="2296678" y="4215184"/>
                  <a:pt x="1838119" y="4214201"/>
                  <a:pt x="1555894" y="3930763"/>
                </a:cubicBezTo>
                <a:lnTo>
                  <a:pt x="211027" y="2580115"/>
                </a:lnTo>
                <a:cubicBezTo>
                  <a:pt x="-71198" y="2296678"/>
                  <a:pt x="-70214" y="1838119"/>
                  <a:pt x="213223" y="1555895"/>
                </a:cubicBezTo>
                <a:lnTo>
                  <a:pt x="1563871" y="211027"/>
                </a:lnTo>
                <a:cubicBezTo>
                  <a:pt x="1705590" y="69915"/>
                  <a:pt x="1891089" y="-396"/>
                  <a:pt x="2076436" y="2"/>
                </a:cubicBezTo>
                <a:close/>
              </a:path>
            </a:pathLst>
          </a:custGeom>
          <a:effectLst/>
        </p:spPr>
        <p:txBody>
          <a:bodyPr wrap="square" anchor="ctr">
            <a:noAutofit/>
          </a:bodyPr>
          <a:lstStyle>
            <a:lvl1pPr marL="0" indent="0" algn="ctr">
              <a:buFont typeface="Arial" panose="020B0604020202020204" pitchFamily="34" charset="0"/>
              <a:buNone/>
              <a:defRPr sz="1000">
                <a:ln>
                  <a:noFill/>
                </a:ln>
                <a:solidFill>
                  <a:schemeClr val="bg1">
                    <a:lumMod val="85000"/>
                  </a:schemeClr>
                </a:solidFill>
              </a:defRPr>
            </a:lvl1pPr>
          </a:lstStyle>
          <a:p>
            <a:r>
              <a:rPr lang="en-US" dirty="0"/>
              <a:t>Drag Profile Picture or Click to Add</a:t>
            </a:r>
          </a:p>
        </p:txBody>
      </p:sp>
      <p:sp>
        <p:nvSpPr>
          <p:cNvPr id="15" name="Picture Placeholder 3">
            <a:extLst>
              <a:ext uri="{FF2B5EF4-FFF2-40B4-BE49-F238E27FC236}">
                <a16:creationId xmlns:a16="http://schemas.microsoft.com/office/drawing/2014/main" id="{BC300ADE-6DAC-4CEA-8D93-676971F22191}"/>
              </a:ext>
            </a:extLst>
          </p:cNvPr>
          <p:cNvSpPr>
            <a:spLocks noGrp="1"/>
          </p:cNvSpPr>
          <p:nvPr>
            <p:ph type="pic" sz="quarter" idx="55" hasCustomPrompt="1"/>
          </p:nvPr>
        </p:nvSpPr>
        <p:spPr>
          <a:xfrm>
            <a:off x="4304242" y="1483609"/>
            <a:ext cx="1238596" cy="1238596"/>
          </a:xfrm>
          <a:custGeom>
            <a:avLst/>
            <a:gdLst>
              <a:gd name="connsiteX0" fmla="*/ 2076436 w 4143985"/>
              <a:gd name="connsiteY0" fmla="*/ 2 h 4143986"/>
              <a:gd name="connsiteX1" fmla="*/ 2588092 w 4143985"/>
              <a:gd name="connsiteY1" fmla="*/ 213223 h 4143986"/>
              <a:gd name="connsiteX2" fmla="*/ 3932959 w 4143985"/>
              <a:gd name="connsiteY2" fmla="*/ 1563871 h 4143986"/>
              <a:gd name="connsiteX3" fmla="*/ 3930763 w 4143985"/>
              <a:gd name="connsiteY3" fmla="*/ 2588092 h 4143986"/>
              <a:gd name="connsiteX4" fmla="*/ 2580115 w 4143985"/>
              <a:gd name="connsiteY4" fmla="*/ 3932960 h 4143986"/>
              <a:gd name="connsiteX5" fmla="*/ 1555894 w 4143985"/>
              <a:gd name="connsiteY5" fmla="*/ 3930763 h 4143986"/>
              <a:gd name="connsiteX6" fmla="*/ 211027 w 4143985"/>
              <a:gd name="connsiteY6" fmla="*/ 2580115 h 4143986"/>
              <a:gd name="connsiteX7" fmla="*/ 213223 w 4143985"/>
              <a:gd name="connsiteY7" fmla="*/ 1555895 h 4143986"/>
              <a:gd name="connsiteX8" fmla="*/ 1563871 w 4143985"/>
              <a:gd name="connsiteY8" fmla="*/ 211027 h 4143986"/>
              <a:gd name="connsiteX9" fmla="*/ 2076436 w 4143985"/>
              <a:gd name="connsiteY9" fmla="*/ 2 h 414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43985" h="4143986">
                <a:moveTo>
                  <a:pt x="2076436" y="2"/>
                </a:moveTo>
                <a:cubicBezTo>
                  <a:pt x="2261784" y="399"/>
                  <a:pt x="2446980" y="71505"/>
                  <a:pt x="2588092" y="213223"/>
                </a:cubicBezTo>
                <a:lnTo>
                  <a:pt x="3932959" y="1563871"/>
                </a:lnTo>
                <a:cubicBezTo>
                  <a:pt x="4215184" y="1847309"/>
                  <a:pt x="4214200" y="2305868"/>
                  <a:pt x="3930763" y="2588092"/>
                </a:cubicBezTo>
                <a:lnTo>
                  <a:pt x="2580115" y="3932960"/>
                </a:lnTo>
                <a:cubicBezTo>
                  <a:pt x="2296678" y="4215184"/>
                  <a:pt x="1838119" y="4214201"/>
                  <a:pt x="1555894" y="3930763"/>
                </a:cubicBezTo>
                <a:lnTo>
                  <a:pt x="211027" y="2580115"/>
                </a:lnTo>
                <a:cubicBezTo>
                  <a:pt x="-71198" y="2296678"/>
                  <a:pt x="-70214" y="1838119"/>
                  <a:pt x="213223" y="1555895"/>
                </a:cubicBezTo>
                <a:lnTo>
                  <a:pt x="1563871" y="211027"/>
                </a:lnTo>
                <a:cubicBezTo>
                  <a:pt x="1705590" y="69915"/>
                  <a:pt x="1891089" y="-396"/>
                  <a:pt x="2076436" y="2"/>
                </a:cubicBezTo>
                <a:close/>
              </a:path>
            </a:pathLst>
          </a:custGeom>
          <a:effectLst/>
        </p:spPr>
        <p:txBody>
          <a:bodyPr wrap="square" anchor="ctr">
            <a:noAutofit/>
          </a:bodyPr>
          <a:lstStyle>
            <a:lvl1pPr marL="0" indent="0" algn="ctr">
              <a:buFont typeface="Arial" panose="020B0604020202020204" pitchFamily="34" charset="0"/>
              <a:buNone/>
              <a:defRPr sz="1000">
                <a:ln>
                  <a:noFill/>
                </a:ln>
                <a:solidFill>
                  <a:schemeClr val="bg1">
                    <a:lumMod val="85000"/>
                  </a:schemeClr>
                </a:solidFill>
              </a:defRPr>
            </a:lvl1pPr>
          </a:lstStyle>
          <a:p>
            <a:r>
              <a:rPr lang="en-US" dirty="0"/>
              <a:t>Drag Profile Picture or Click to Add</a:t>
            </a:r>
          </a:p>
        </p:txBody>
      </p:sp>
      <p:sp>
        <p:nvSpPr>
          <p:cNvPr id="16" name="Picture Placeholder 3">
            <a:extLst>
              <a:ext uri="{FF2B5EF4-FFF2-40B4-BE49-F238E27FC236}">
                <a16:creationId xmlns:a16="http://schemas.microsoft.com/office/drawing/2014/main" id="{BC300ADE-6DAC-4CEA-8D93-676971F22191}"/>
              </a:ext>
            </a:extLst>
          </p:cNvPr>
          <p:cNvSpPr>
            <a:spLocks noGrp="1"/>
          </p:cNvSpPr>
          <p:nvPr>
            <p:ph type="pic" sz="quarter" idx="56" hasCustomPrompt="1"/>
          </p:nvPr>
        </p:nvSpPr>
        <p:spPr>
          <a:xfrm>
            <a:off x="8252884" y="1483609"/>
            <a:ext cx="1238596" cy="1238596"/>
          </a:xfrm>
          <a:custGeom>
            <a:avLst/>
            <a:gdLst>
              <a:gd name="connsiteX0" fmla="*/ 2076436 w 4143985"/>
              <a:gd name="connsiteY0" fmla="*/ 2 h 4143986"/>
              <a:gd name="connsiteX1" fmla="*/ 2588092 w 4143985"/>
              <a:gd name="connsiteY1" fmla="*/ 213223 h 4143986"/>
              <a:gd name="connsiteX2" fmla="*/ 3932959 w 4143985"/>
              <a:gd name="connsiteY2" fmla="*/ 1563871 h 4143986"/>
              <a:gd name="connsiteX3" fmla="*/ 3930763 w 4143985"/>
              <a:gd name="connsiteY3" fmla="*/ 2588092 h 4143986"/>
              <a:gd name="connsiteX4" fmla="*/ 2580115 w 4143985"/>
              <a:gd name="connsiteY4" fmla="*/ 3932960 h 4143986"/>
              <a:gd name="connsiteX5" fmla="*/ 1555894 w 4143985"/>
              <a:gd name="connsiteY5" fmla="*/ 3930763 h 4143986"/>
              <a:gd name="connsiteX6" fmla="*/ 211027 w 4143985"/>
              <a:gd name="connsiteY6" fmla="*/ 2580115 h 4143986"/>
              <a:gd name="connsiteX7" fmla="*/ 213223 w 4143985"/>
              <a:gd name="connsiteY7" fmla="*/ 1555895 h 4143986"/>
              <a:gd name="connsiteX8" fmla="*/ 1563871 w 4143985"/>
              <a:gd name="connsiteY8" fmla="*/ 211027 h 4143986"/>
              <a:gd name="connsiteX9" fmla="*/ 2076436 w 4143985"/>
              <a:gd name="connsiteY9" fmla="*/ 2 h 414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43985" h="4143986">
                <a:moveTo>
                  <a:pt x="2076436" y="2"/>
                </a:moveTo>
                <a:cubicBezTo>
                  <a:pt x="2261784" y="399"/>
                  <a:pt x="2446980" y="71505"/>
                  <a:pt x="2588092" y="213223"/>
                </a:cubicBezTo>
                <a:lnTo>
                  <a:pt x="3932959" y="1563871"/>
                </a:lnTo>
                <a:cubicBezTo>
                  <a:pt x="4215184" y="1847309"/>
                  <a:pt x="4214200" y="2305868"/>
                  <a:pt x="3930763" y="2588092"/>
                </a:cubicBezTo>
                <a:lnTo>
                  <a:pt x="2580115" y="3932960"/>
                </a:lnTo>
                <a:cubicBezTo>
                  <a:pt x="2296678" y="4215184"/>
                  <a:pt x="1838119" y="4214201"/>
                  <a:pt x="1555894" y="3930763"/>
                </a:cubicBezTo>
                <a:lnTo>
                  <a:pt x="211027" y="2580115"/>
                </a:lnTo>
                <a:cubicBezTo>
                  <a:pt x="-71198" y="2296678"/>
                  <a:pt x="-70214" y="1838119"/>
                  <a:pt x="213223" y="1555895"/>
                </a:cubicBezTo>
                <a:lnTo>
                  <a:pt x="1563871" y="211027"/>
                </a:lnTo>
                <a:cubicBezTo>
                  <a:pt x="1705590" y="69915"/>
                  <a:pt x="1891089" y="-396"/>
                  <a:pt x="2076436" y="2"/>
                </a:cubicBezTo>
                <a:close/>
              </a:path>
            </a:pathLst>
          </a:custGeom>
          <a:effectLst/>
        </p:spPr>
        <p:txBody>
          <a:bodyPr wrap="square" anchor="ctr">
            <a:noAutofit/>
          </a:bodyPr>
          <a:lstStyle>
            <a:lvl1pPr marL="0" indent="0" algn="ctr">
              <a:buFont typeface="Arial" panose="020B0604020202020204" pitchFamily="34" charset="0"/>
              <a:buNone/>
              <a:defRPr sz="1000">
                <a:ln>
                  <a:noFill/>
                </a:ln>
                <a:solidFill>
                  <a:schemeClr val="bg1">
                    <a:lumMod val="85000"/>
                  </a:schemeClr>
                </a:solidFill>
              </a:defRPr>
            </a:lvl1pPr>
          </a:lstStyle>
          <a:p>
            <a:r>
              <a:rPr lang="en-US" dirty="0"/>
              <a:t>Drag Profile Picture or Click to Add</a:t>
            </a:r>
          </a:p>
        </p:txBody>
      </p:sp>
      <p:sp>
        <p:nvSpPr>
          <p:cNvPr id="17" name="Picture Placeholder 3">
            <a:extLst>
              <a:ext uri="{FF2B5EF4-FFF2-40B4-BE49-F238E27FC236}">
                <a16:creationId xmlns:a16="http://schemas.microsoft.com/office/drawing/2014/main" id="{BC300ADE-6DAC-4CEA-8D93-676971F22191}"/>
              </a:ext>
            </a:extLst>
          </p:cNvPr>
          <p:cNvSpPr>
            <a:spLocks noGrp="1"/>
          </p:cNvSpPr>
          <p:nvPr>
            <p:ph type="pic" sz="quarter" idx="57" hasCustomPrompt="1"/>
          </p:nvPr>
        </p:nvSpPr>
        <p:spPr>
          <a:xfrm>
            <a:off x="372958" y="3995738"/>
            <a:ext cx="1238596" cy="1238596"/>
          </a:xfrm>
          <a:custGeom>
            <a:avLst/>
            <a:gdLst>
              <a:gd name="connsiteX0" fmla="*/ 2076436 w 4143985"/>
              <a:gd name="connsiteY0" fmla="*/ 2 h 4143986"/>
              <a:gd name="connsiteX1" fmla="*/ 2588092 w 4143985"/>
              <a:gd name="connsiteY1" fmla="*/ 213223 h 4143986"/>
              <a:gd name="connsiteX2" fmla="*/ 3932959 w 4143985"/>
              <a:gd name="connsiteY2" fmla="*/ 1563871 h 4143986"/>
              <a:gd name="connsiteX3" fmla="*/ 3930763 w 4143985"/>
              <a:gd name="connsiteY3" fmla="*/ 2588092 h 4143986"/>
              <a:gd name="connsiteX4" fmla="*/ 2580115 w 4143985"/>
              <a:gd name="connsiteY4" fmla="*/ 3932960 h 4143986"/>
              <a:gd name="connsiteX5" fmla="*/ 1555894 w 4143985"/>
              <a:gd name="connsiteY5" fmla="*/ 3930763 h 4143986"/>
              <a:gd name="connsiteX6" fmla="*/ 211027 w 4143985"/>
              <a:gd name="connsiteY6" fmla="*/ 2580115 h 4143986"/>
              <a:gd name="connsiteX7" fmla="*/ 213223 w 4143985"/>
              <a:gd name="connsiteY7" fmla="*/ 1555895 h 4143986"/>
              <a:gd name="connsiteX8" fmla="*/ 1563871 w 4143985"/>
              <a:gd name="connsiteY8" fmla="*/ 211027 h 4143986"/>
              <a:gd name="connsiteX9" fmla="*/ 2076436 w 4143985"/>
              <a:gd name="connsiteY9" fmla="*/ 2 h 414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43985" h="4143986">
                <a:moveTo>
                  <a:pt x="2076436" y="2"/>
                </a:moveTo>
                <a:cubicBezTo>
                  <a:pt x="2261784" y="399"/>
                  <a:pt x="2446980" y="71505"/>
                  <a:pt x="2588092" y="213223"/>
                </a:cubicBezTo>
                <a:lnTo>
                  <a:pt x="3932959" y="1563871"/>
                </a:lnTo>
                <a:cubicBezTo>
                  <a:pt x="4215184" y="1847309"/>
                  <a:pt x="4214200" y="2305868"/>
                  <a:pt x="3930763" y="2588092"/>
                </a:cubicBezTo>
                <a:lnTo>
                  <a:pt x="2580115" y="3932960"/>
                </a:lnTo>
                <a:cubicBezTo>
                  <a:pt x="2296678" y="4215184"/>
                  <a:pt x="1838119" y="4214201"/>
                  <a:pt x="1555894" y="3930763"/>
                </a:cubicBezTo>
                <a:lnTo>
                  <a:pt x="211027" y="2580115"/>
                </a:lnTo>
                <a:cubicBezTo>
                  <a:pt x="-71198" y="2296678"/>
                  <a:pt x="-70214" y="1838119"/>
                  <a:pt x="213223" y="1555895"/>
                </a:cubicBezTo>
                <a:lnTo>
                  <a:pt x="1563871" y="211027"/>
                </a:lnTo>
                <a:cubicBezTo>
                  <a:pt x="1705590" y="69915"/>
                  <a:pt x="1891089" y="-396"/>
                  <a:pt x="2076436" y="2"/>
                </a:cubicBezTo>
                <a:close/>
              </a:path>
            </a:pathLst>
          </a:custGeom>
          <a:effectLst/>
        </p:spPr>
        <p:txBody>
          <a:bodyPr wrap="square" anchor="ctr">
            <a:noAutofit/>
          </a:bodyPr>
          <a:lstStyle>
            <a:lvl1pPr marL="0" indent="0" algn="ctr">
              <a:buFont typeface="Arial" panose="020B0604020202020204" pitchFamily="34" charset="0"/>
              <a:buNone/>
              <a:defRPr sz="1000">
                <a:ln>
                  <a:noFill/>
                </a:ln>
                <a:solidFill>
                  <a:schemeClr val="bg1">
                    <a:lumMod val="85000"/>
                  </a:schemeClr>
                </a:solidFill>
              </a:defRPr>
            </a:lvl1pPr>
          </a:lstStyle>
          <a:p>
            <a:r>
              <a:rPr lang="en-US" dirty="0"/>
              <a:t>Drag Profile Picture or Click to Add</a:t>
            </a:r>
          </a:p>
        </p:txBody>
      </p:sp>
      <p:sp>
        <p:nvSpPr>
          <p:cNvPr id="18" name="Picture Placeholder 3">
            <a:extLst>
              <a:ext uri="{FF2B5EF4-FFF2-40B4-BE49-F238E27FC236}">
                <a16:creationId xmlns:a16="http://schemas.microsoft.com/office/drawing/2014/main" id="{BC300ADE-6DAC-4CEA-8D93-676971F22191}"/>
              </a:ext>
            </a:extLst>
          </p:cNvPr>
          <p:cNvSpPr>
            <a:spLocks noGrp="1"/>
          </p:cNvSpPr>
          <p:nvPr>
            <p:ph type="pic" sz="quarter" idx="58" hasCustomPrompt="1"/>
          </p:nvPr>
        </p:nvSpPr>
        <p:spPr>
          <a:xfrm>
            <a:off x="4304242" y="3995738"/>
            <a:ext cx="1238596" cy="1238596"/>
          </a:xfrm>
          <a:custGeom>
            <a:avLst/>
            <a:gdLst>
              <a:gd name="connsiteX0" fmla="*/ 2076436 w 4143985"/>
              <a:gd name="connsiteY0" fmla="*/ 2 h 4143986"/>
              <a:gd name="connsiteX1" fmla="*/ 2588092 w 4143985"/>
              <a:gd name="connsiteY1" fmla="*/ 213223 h 4143986"/>
              <a:gd name="connsiteX2" fmla="*/ 3932959 w 4143985"/>
              <a:gd name="connsiteY2" fmla="*/ 1563871 h 4143986"/>
              <a:gd name="connsiteX3" fmla="*/ 3930763 w 4143985"/>
              <a:gd name="connsiteY3" fmla="*/ 2588092 h 4143986"/>
              <a:gd name="connsiteX4" fmla="*/ 2580115 w 4143985"/>
              <a:gd name="connsiteY4" fmla="*/ 3932960 h 4143986"/>
              <a:gd name="connsiteX5" fmla="*/ 1555894 w 4143985"/>
              <a:gd name="connsiteY5" fmla="*/ 3930763 h 4143986"/>
              <a:gd name="connsiteX6" fmla="*/ 211027 w 4143985"/>
              <a:gd name="connsiteY6" fmla="*/ 2580115 h 4143986"/>
              <a:gd name="connsiteX7" fmla="*/ 213223 w 4143985"/>
              <a:gd name="connsiteY7" fmla="*/ 1555895 h 4143986"/>
              <a:gd name="connsiteX8" fmla="*/ 1563871 w 4143985"/>
              <a:gd name="connsiteY8" fmla="*/ 211027 h 4143986"/>
              <a:gd name="connsiteX9" fmla="*/ 2076436 w 4143985"/>
              <a:gd name="connsiteY9" fmla="*/ 2 h 414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43985" h="4143986">
                <a:moveTo>
                  <a:pt x="2076436" y="2"/>
                </a:moveTo>
                <a:cubicBezTo>
                  <a:pt x="2261784" y="399"/>
                  <a:pt x="2446980" y="71505"/>
                  <a:pt x="2588092" y="213223"/>
                </a:cubicBezTo>
                <a:lnTo>
                  <a:pt x="3932959" y="1563871"/>
                </a:lnTo>
                <a:cubicBezTo>
                  <a:pt x="4215184" y="1847309"/>
                  <a:pt x="4214200" y="2305868"/>
                  <a:pt x="3930763" y="2588092"/>
                </a:cubicBezTo>
                <a:lnTo>
                  <a:pt x="2580115" y="3932960"/>
                </a:lnTo>
                <a:cubicBezTo>
                  <a:pt x="2296678" y="4215184"/>
                  <a:pt x="1838119" y="4214201"/>
                  <a:pt x="1555894" y="3930763"/>
                </a:cubicBezTo>
                <a:lnTo>
                  <a:pt x="211027" y="2580115"/>
                </a:lnTo>
                <a:cubicBezTo>
                  <a:pt x="-71198" y="2296678"/>
                  <a:pt x="-70214" y="1838119"/>
                  <a:pt x="213223" y="1555895"/>
                </a:cubicBezTo>
                <a:lnTo>
                  <a:pt x="1563871" y="211027"/>
                </a:lnTo>
                <a:cubicBezTo>
                  <a:pt x="1705590" y="69915"/>
                  <a:pt x="1891089" y="-396"/>
                  <a:pt x="2076436" y="2"/>
                </a:cubicBezTo>
                <a:close/>
              </a:path>
            </a:pathLst>
          </a:custGeom>
          <a:effectLst/>
        </p:spPr>
        <p:txBody>
          <a:bodyPr wrap="square" anchor="ctr">
            <a:noAutofit/>
          </a:bodyPr>
          <a:lstStyle>
            <a:lvl1pPr marL="0" indent="0" algn="ctr">
              <a:buFont typeface="Arial" panose="020B0604020202020204" pitchFamily="34" charset="0"/>
              <a:buNone/>
              <a:defRPr sz="1000">
                <a:ln>
                  <a:noFill/>
                </a:ln>
                <a:solidFill>
                  <a:schemeClr val="bg1">
                    <a:lumMod val="85000"/>
                  </a:schemeClr>
                </a:solidFill>
              </a:defRPr>
            </a:lvl1pPr>
          </a:lstStyle>
          <a:p>
            <a:r>
              <a:rPr lang="en-US" dirty="0"/>
              <a:t>Drag Profile Picture or Click to Add</a:t>
            </a:r>
          </a:p>
        </p:txBody>
      </p:sp>
      <p:sp>
        <p:nvSpPr>
          <p:cNvPr id="20" name="Text Placeholder 19"/>
          <p:cNvSpPr>
            <a:spLocks noGrp="1"/>
          </p:cNvSpPr>
          <p:nvPr>
            <p:ph type="body" sz="quarter" idx="59" hasCustomPrompt="1"/>
          </p:nvPr>
        </p:nvSpPr>
        <p:spPr>
          <a:xfrm>
            <a:off x="1741382" y="1483609"/>
            <a:ext cx="2194560" cy="276999"/>
          </a:xfrm>
        </p:spPr>
        <p:txBody>
          <a:bodyPr wrap="square" anchor="ctr">
            <a:noAutofit/>
          </a:bodyPr>
          <a:lstStyle>
            <a:lvl1pPr marL="0" indent="0" algn="l">
              <a:buNone/>
              <a:defRPr b="1"/>
            </a:lvl1pPr>
            <a:lvl2pPr marL="227013" indent="0">
              <a:buNone/>
              <a:defRPr/>
            </a:lvl2pPr>
            <a:lvl3pPr marL="461963" indent="0">
              <a:buNone/>
              <a:defRPr/>
            </a:lvl3pPr>
            <a:lvl4pPr marL="685800" indent="0">
              <a:buNone/>
              <a:defRPr/>
            </a:lvl4pPr>
            <a:lvl5pPr marL="912813" indent="0">
              <a:buNone/>
              <a:defRPr/>
            </a:lvl5pPr>
          </a:lstStyle>
          <a:p>
            <a:pPr lvl="0"/>
            <a:r>
              <a:rPr lang="en-US" dirty="0"/>
              <a:t>Name</a:t>
            </a:r>
          </a:p>
        </p:txBody>
      </p:sp>
      <p:sp>
        <p:nvSpPr>
          <p:cNvPr id="21" name="Text Placeholder 19"/>
          <p:cNvSpPr>
            <a:spLocks noGrp="1"/>
          </p:cNvSpPr>
          <p:nvPr>
            <p:ph type="body" sz="quarter" idx="60" hasCustomPrompt="1"/>
          </p:nvPr>
        </p:nvSpPr>
        <p:spPr>
          <a:xfrm>
            <a:off x="1741382" y="1775997"/>
            <a:ext cx="2194560" cy="246221"/>
          </a:xfrm>
        </p:spPr>
        <p:txBody>
          <a:bodyPr wrap="square" anchor="ctr">
            <a:noAutofit/>
          </a:bodyPr>
          <a:lstStyle>
            <a:lvl1pPr marL="0" indent="0" algn="l">
              <a:buNone/>
              <a:defRPr sz="1200" b="0"/>
            </a:lvl1pPr>
            <a:lvl2pPr marL="227013" indent="0">
              <a:buNone/>
              <a:defRPr/>
            </a:lvl2pPr>
            <a:lvl3pPr marL="461963" indent="0">
              <a:buNone/>
              <a:defRPr/>
            </a:lvl3pPr>
            <a:lvl4pPr marL="685800" indent="0">
              <a:buNone/>
              <a:defRPr/>
            </a:lvl4pPr>
            <a:lvl5pPr marL="912813" indent="0">
              <a:buNone/>
              <a:defRPr/>
            </a:lvl5pPr>
          </a:lstStyle>
          <a:p>
            <a:pPr lvl="0"/>
            <a:r>
              <a:rPr lang="en-US" dirty="0"/>
              <a:t>Title</a:t>
            </a:r>
          </a:p>
        </p:txBody>
      </p:sp>
      <p:sp>
        <p:nvSpPr>
          <p:cNvPr id="23" name="Text Placeholder 22"/>
          <p:cNvSpPr>
            <a:spLocks noGrp="1"/>
          </p:cNvSpPr>
          <p:nvPr>
            <p:ph type="body" sz="quarter" idx="61"/>
          </p:nvPr>
        </p:nvSpPr>
        <p:spPr>
          <a:xfrm>
            <a:off x="1741382" y="2188498"/>
            <a:ext cx="2194560" cy="1440527"/>
          </a:xfrm>
        </p:spPr>
        <p:txBody>
          <a:bodyPr/>
          <a:lstStyle>
            <a:lvl1pPr algn="l">
              <a:defRPr sz="1200"/>
            </a:lvl1pPr>
            <a:lvl2pPr algn="l">
              <a:defRPr sz="1200"/>
            </a:lvl2pPr>
            <a:lvl3pPr algn="l">
              <a:defRPr sz="1200"/>
            </a:lvl3pPr>
            <a:lvl4pPr algn="l">
              <a:defRPr sz="1200"/>
            </a:lvl4pPr>
            <a:lvl5pPr algn="l">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9"/>
          <p:cNvSpPr>
            <a:spLocks noGrp="1"/>
          </p:cNvSpPr>
          <p:nvPr>
            <p:ph type="body" sz="quarter" idx="62" hasCustomPrompt="1"/>
          </p:nvPr>
        </p:nvSpPr>
        <p:spPr>
          <a:xfrm>
            <a:off x="5690024" y="1483609"/>
            <a:ext cx="2194560" cy="276999"/>
          </a:xfrm>
        </p:spPr>
        <p:txBody>
          <a:bodyPr wrap="square" anchor="ctr">
            <a:noAutofit/>
          </a:bodyPr>
          <a:lstStyle>
            <a:lvl1pPr marL="0" indent="0" algn="l">
              <a:buNone/>
              <a:defRPr b="1"/>
            </a:lvl1pPr>
            <a:lvl2pPr marL="227013" indent="0">
              <a:buNone/>
              <a:defRPr/>
            </a:lvl2pPr>
            <a:lvl3pPr marL="461963" indent="0">
              <a:buNone/>
              <a:defRPr/>
            </a:lvl3pPr>
            <a:lvl4pPr marL="685800" indent="0">
              <a:buNone/>
              <a:defRPr/>
            </a:lvl4pPr>
            <a:lvl5pPr marL="912813" indent="0">
              <a:buNone/>
              <a:defRPr/>
            </a:lvl5pPr>
          </a:lstStyle>
          <a:p>
            <a:pPr lvl="0"/>
            <a:r>
              <a:rPr lang="en-US" dirty="0"/>
              <a:t>Name</a:t>
            </a:r>
          </a:p>
        </p:txBody>
      </p:sp>
      <p:sp>
        <p:nvSpPr>
          <p:cNvPr id="25" name="Text Placeholder 19"/>
          <p:cNvSpPr>
            <a:spLocks noGrp="1"/>
          </p:cNvSpPr>
          <p:nvPr>
            <p:ph type="body" sz="quarter" idx="63" hasCustomPrompt="1"/>
          </p:nvPr>
        </p:nvSpPr>
        <p:spPr>
          <a:xfrm>
            <a:off x="5690024" y="1775997"/>
            <a:ext cx="2194560" cy="246221"/>
          </a:xfrm>
        </p:spPr>
        <p:txBody>
          <a:bodyPr wrap="square" anchor="ctr">
            <a:noAutofit/>
          </a:bodyPr>
          <a:lstStyle>
            <a:lvl1pPr marL="0" indent="0" algn="l">
              <a:buNone/>
              <a:defRPr sz="1200" b="0"/>
            </a:lvl1pPr>
            <a:lvl2pPr marL="227013" indent="0">
              <a:buNone/>
              <a:defRPr/>
            </a:lvl2pPr>
            <a:lvl3pPr marL="461963" indent="0">
              <a:buNone/>
              <a:defRPr/>
            </a:lvl3pPr>
            <a:lvl4pPr marL="685800" indent="0">
              <a:buNone/>
              <a:defRPr/>
            </a:lvl4pPr>
            <a:lvl5pPr marL="912813" indent="0">
              <a:buNone/>
              <a:defRPr/>
            </a:lvl5pPr>
          </a:lstStyle>
          <a:p>
            <a:pPr lvl="0"/>
            <a:r>
              <a:rPr lang="en-US" dirty="0"/>
              <a:t>Title</a:t>
            </a:r>
          </a:p>
        </p:txBody>
      </p:sp>
      <p:sp>
        <p:nvSpPr>
          <p:cNvPr id="26" name="Text Placeholder 22"/>
          <p:cNvSpPr>
            <a:spLocks noGrp="1"/>
          </p:cNvSpPr>
          <p:nvPr>
            <p:ph type="body" sz="quarter" idx="64"/>
          </p:nvPr>
        </p:nvSpPr>
        <p:spPr>
          <a:xfrm>
            <a:off x="5690024" y="2188498"/>
            <a:ext cx="2194560" cy="1440527"/>
          </a:xfrm>
        </p:spPr>
        <p:txBody>
          <a:bodyPr/>
          <a:lstStyle>
            <a:lvl1pPr algn="l">
              <a:defRPr sz="1200"/>
            </a:lvl1pPr>
            <a:lvl2pPr algn="l">
              <a:defRPr sz="1200"/>
            </a:lvl2pPr>
            <a:lvl3pPr algn="l">
              <a:defRPr sz="1200"/>
            </a:lvl3pPr>
            <a:lvl4pPr algn="l">
              <a:defRPr sz="1200"/>
            </a:lvl4pPr>
            <a:lvl5pPr algn="l">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Text Placeholder 19"/>
          <p:cNvSpPr>
            <a:spLocks noGrp="1"/>
          </p:cNvSpPr>
          <p:nvPr>
            <p:ph type="body" sz="quarter" idx="65" hasCustomPrompt="1"/>
          </p:nvPr>
        </p:nvSpPr>
        <p:spPr>
          <a:xfrm>
            <a:off x="9638665" y="1483609"/>
            <a:ext cx="2194560" cy="276999"/>
          </a:xfrm>
        </p:spPr>
        <p:txBody>
          <a:bodyPr wrap="square" anchor="ctr">
            <a:noAutofit/>
          </a:bodyPr>
          <a:lstStyle>
            <a:lvl1pPr marL="0" indent="0" algn="l">
              <a:buNone/>
              <a:defRPr b="1"/>
            </a:lvl1pPr>
            <a:lvl2pPr marL="227013" indent="0">
              <a:buNone/>
              <a:defRPr/>
            </a:lvl2pPr>
            <a:lvl3pPr marL="461963" indent="0">
              <a:buNone/>
              <a:defRPr/>
            </a:lvl3pPr>
            <a:lvl4pPr marL="685800" indent="0">
              <a:buNone/>
              <a:defRPr/>
            </a:lvl4pPr>
            <a:lvl5pPr marL="912813" indent="0">
              <a:buNone/>
              <a:defRPr/>
            </a:lvl5pPr>
          </a:lstStyle>
          <a:p>
            <a:pPr lvl="0"/>
            <a:r>
              <a:rPr lang="en-US" dirty="0"/>
              <a:t>Name</a:t>
            </a:r>
          </a:p>
        </p:txBody>
      </p:sp>
      <p:sp>
        <p:nvSpPr>
          <p:cNvPr id="28" name="Text Placeholder 19"/>
          <p:cNvSpPr>
            <a:spLocks noGrp="1"/>
          </p:cNvSpPr>
          <p:nvPr>
            <p:ph type="body" sz="quarter" idx="66" hasCustomPrompt="1"/>
          </p:nvPr>
        </p:nvSpPr>
        <p:spPr>
          <a:xfrm>
            <a:off x="9638665" y="1775997"/>
            <a:ext cx="2194560" cy="246221"/>
          </a:xfrm>
        </p:spPr>
        <p:txBody>
          <a:bodyPr wrap="square" anchor="ctr">
            <a:noAutofit/>
          </a:bodyPr>
          <a:lstStyle>
            <a:lvl1pPr marL="0" indent="0" algn="l">
              <a:buNone/>
              <a:defRPr sz="1200" b="0"/>
            </a:lvl1pPr>
            <a:lvl2pPr marL="227013" indent="0">
              <a:buNone/>
              <a:defRPr/>
            </a:lvl2pPr>
            <a:lvl3pPr marL="461963" indent="0">
              <a:buNone/>
              <a:defRPr/>
            </a:lvl3pPr>
            <a:lvl4pPr marL="685800" indent="0">
              <a:buNone/>
              <a:defRPr/>
            </a:lvl4pPr>
            <a:lvl5pPr marL="912813" indent="0">
              <a:buNone/>
              <a:defRPr/>
            </a:lvl5pPr>
          </a:lstStyle>
          <a:p>
            <a:pPr lvl="0"/>
            <a:r>
              <a:rPr lang="en-US" dirty="0"/>
              <a:t>Title</a:t>
            </a:r>
          </a:p>
        </p:txBody>
      </p:sp>
      <p:sp>
        <p:nvSpPr>
          <p:cNvPr id="29" name="Text Placeholder 22"/>
          <p:cNvSpPr>
            <a:spLocks noGrp="1"/>
          </p:cNvSpPr>
          <p:nvPr>
            <p:ph type="body" sz="quarter" idx="67"/>
          </p:nvPr>
        </p:nvSpPr>
        <p:spPr>
          <a:xfrm>
            <a:off x="9638665" y="2188498"/>
            <a:ext cx="2194560" cy="1440527"/>
          </a:xfrm>
        </p:spPr>
        <p:txBody>
          <a:bodyPr/>
          <a:lstStyle>
            <a:lvl1pPr algn="l">
              <a:defRPr sz="1200"/>
            </a:lvl1pPr>
            <a:lvl2pPr algn="l">
              <a:defRPr sz="1200"/>
            </a:lvl2pPr>
            <a:lvl3pPr algn="l">
              <a:defRPr sz="1200"/>
            </a:lvl3pPr>
            <a:lvl4pPr algn="l">
              <a:defRPr sz="1200"/>
            </a:lvl4pPr>
            <a:lvl5pPr algn="l">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0" name="Text Placeholder 19"/>
          <p:cNvSpPr>
            <a:spLocks noGrp="1"/>
          </p:cNvSpPr>
          <p:nvPr>
            <p:ph type="body" sz="quarter" idx="68" hasCustomPrompt="1"/>
          </p:nvPr>
        </p:nvSpPr>
        <p:spPr>
          <a:xfrm>
            <a:off x="1741382" y="4005263"/>
            <a:ext cx="2194560" cy="276999"/>
          </a:xfrm>
        </p:spPr>
        <p:txBody>
          <a:bodyPr wrap="square" anchor="ctr">
            <a:noAutofit/>
          </a:bodyPr>
          <a:lstStyle>
            <a:lvl1pPr marL="0" indent="0" algn="l">
              <a:buNone/>
              <a:defRPr b="1"/>
            </a:lvl1pPr>
            <a:lvl2pPr marL="227013" indent="0">
              <a:buNone/>
              <a:defRPr/>
            </a:lvl2pPr>
            <a:lvl3pPr marL="461963" indent="0">
              <a:buNone/>
              <a:defRPr/>
            </a:lvl3pPr>
            <a:lvl4pPr marL="685800" indent="0">
              <a:buNone/>
              <a:defRPr/>
            </a:lvl4pPr>
            <a:lvl5pPr marL="912813" indent="0">
              <a:buNone/>
              <a:defRPr/>
            </a:lvl5pPr>
          </a:lstStyle>
          <a:p>
            <a:pPr lvl="0"/>
            <a:r>
              <a:rPr lang="en-US" dirty="0"/>
              <a:t>Name</a:t>
            </a:r>
          </a:p>
        </p:txBody>
      </p:sp>
      <p:sp>
        <p:nvSpPr>
          <p:cNvPr id="31" name="Text Placeholder 19"/>
          <p:cNvSpPr>
            <a:spLocks noGrp="1"/>
          </p:cNvSpPr>
          <p:nvPr>
            <p:ph type="body" sz="quarter" idx="69" hasCustomPrompt="1"/>
          </p:nvPr>
        </p:nvSpPr>
        <p:spPr>
          <a:xfrm>
            <a:off x="1741382" y="4297651"/>
            <a:ext cx="2194560" cy="246221"/>
          </a:xfrm>
        </p:spPr>
        <p:txBody>
          <a:bodyPr wrap="square" anchor="ctr">
            <a:noAutofit/>
          </a:bodyPr>
          <a:lstStyle>
            <a:lvl1pPr marL="0" indent="0" algn="l">
              <a:buNone/>
              <a:defRPr sz="1200" b="0"/>
            </a:lvl1pPr>
            <a:lvl2pPr marL="227013" indent="0">
              <a:buNone/>
              <a:defRPr/>
            </a:lvl2pPr>
            <a:lvl3pPr marL="461963" indent="0">
              <a:buNone/>
              <a:defRPr/>
            </a:lvl3pPr>
            <a:lvl4pPr marL="685800" indent="0">
              <a:buNone/>
              <a:defRPr/>
            </a:lvl4pPr>
            <a:lvl5pPr marL="912813" indent="0">
              <a:buNone/>
              <a:defRPr/>
            </a:lvl5pPr>
          </a:lstStyle>
          <a:p>
            <a:pPr lvl="0"/>
            <a:r>
              <a:rPr lang="en-US" dirty="0"/>
              <a:t>Title</a:t>
            </a:r>
          </a:p>
        </p:txBody>
      </p:sp>
      <p:sp>
        <p:nvSpPr>
          <p:cNvPr id="32" name="Text Placeholder 22"/>
          <p:cNvSpPr>
            <a:spLocks noGrp="1"/>
          </p:cNvSpPr>
          <p:nvPr>
            <p:ph type="body" sz="quarter" idx="70"/>
          </p:nvPr>
        </p:nvSpPr>
        <p:spPr>
          <a:xfrm>
            <a:off x="1741382" y="4710152"/>
            <a:ext cx="2194560" cy="1441411"/>
          </a:xfrm>
        </p:spPr>
        <p:txBody>
          <a:bodyPr/>
          <a:lstStyle>
            <a:lvl1pPr algn="l">
              <a:defRPr sz="1200"/>
            </a:lvl1pPr>
            <a:lvl2pPr algn="l">
              <a:defRPr sz="1200"/>
            </a:lvl2pPr>
            <a:lvl3pPr algn="l">
              <a:defRPr sz="1200"/>
            </a:lvl3pPr>
            <a:lvl4pPr algn="l">
              <a:defRPr sz="1200"/>
            </a:lvl4pPr>
            <a:lvl5pPr algn="l">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3" name="Text Placeholder 19"/>
          <p:cNvSpPr>
            <a:spLocks noGrp="1"/>
          </p:cNvSpPr>
          <p:nvPr>
            <p:ph type="body" sz="quarter" idx="71" hasCustomPrompt="1"/>
          </p:nvPr>
        </p:nvSpPr>
        <p:spPr>
          <a:xfrm>
            <a:off x="5690023" y="4005263"/>
            <a:ext cx="2194560" cy="276999"/>
          </a:xfrm>
        </p:spPr>
        <p:txBody>
          <a:bodyPr wrap="square" anchor="ctr">
            <a:noAutofit/>
          </a:bodyPr>
          <a:lstStyle>
            <a:lvl1pPr marL="0" indent="0" algn="l">
              <a:buNone/>
              <a:defRPr b="1"/>
            </a:lvl1pPr>
            <a:lvl2pPr marL="227013" indent="0">
              <a:buNone/>
              <a:defRPr/>
            </a:lvl2pPr>
            <a:lvl3pPr marL="461963" indent="0">
              <a:buNone/>
              <a:defRPr/>
            </a:lvl3pPr>
            <a:lvl4pPr marL="685800" indent="0">
              <a:buNone/>
              <a:defRPr/>
            </a:lvl4pPr>
            <a:lvl5pPr marL="912813" indent="0">
              <a:buNone/>
              <a:defRPr/>
            </a:lvl5pPr>
          </a:lstStyle>
          <a:p>
            <a:pPr lvl="0"/>
            <a:r>
              <a:rPr lang="en-US" dirty="0"/>
              <a:t>Name</a:t>
            </a:r>
          </a:p>
        </p:txBody>
      </p:sp>
      <p:sp>
        <p:nvSpPr>
          <p:cNvPr id="34" name="Text Placeholder 19"/>
          <p:cNvSpPr>
            <a:spLocks noGrp="1"/>
          </p:cNvSpPr>
          <p:nvPr>
            <p:ph type="body" sz="quarter" idx="72" hasCustomPrompt="1"/>
          </p:nvPr>
        </p:nvSpPr>
        <p:spPr>
          <a:xfrm>
            <a:off x="5690023" y="4297651"/>
            <a:ext cx="2194560" cy="246221"/>
          </a:xfrm>
        </p:spPr>
        <p:txBody>
          <a:bodyPr wrap="square" anchor="ctr">
            <a:noAutofit/>
          </a:bodyPr>
          <a:lstStyle>
            <a:lvl1pPr marL="0" indent="0" algn="l">
              <a:buNone/>
              <a:defRPr sz="1200" b="0"/>
            </a:lvl1pPr>
            <a:lvl2pPr marL="227013" indent="0">
              <a:buNone/>
              <a:defRPr/>
            </a:lvl2pPr>
            <a:lvl3pPr marL="461963" indent="0">
              <a:buNone/>
              <a:defRPr/>
            </a:lvl3pPr>
            <a:lvl4pPr marL="685800" indent="0">
              <a:buNone/>
              <a:defRPr/>
            </a:lvl4pPr>
            <a:lvl5pPr marL="912813" indent="0">
              <a:buNone/>
              <a:defRPr/>
            </a:lvl5pPr>
          </a:lstStyle>
          <a:p>
            <a:pPr lvl="0"/>
            <a:r>
              <a:rPr lang="en-US" dirty="0"/>
              <a:t>Title</a:t>
            </a:r>
          </a:p>
        </p:txBody>
      </p:sp>
      <p:sp>
        <p:nvSpPr>
          <p:cNvPr id="35" name="Text Placeholder 22"/>
          <p:cNvSpPr>
            <a:spLocks noGrp="1"/>
          </p:cNvSpPr>
          <p:nvPr>
            <p:ph type="body" sz="quarter" idx="73"/>
          </p:nvPr>
        </p:nvSpPr>
        <p:spPr>
          <a:xfrm>
            <a:off x="5690023" y="4710152"/>
            <a:ext cx="2194560" cy="1441411"/>
          </a:xfrm>
        </p:spPr>
        <p:txBody>
          <a:bodyPr/>
          <a:lstStyle>
            <a:lvl1pPr algn="l">
              <a:defRPr sz="1200"/>
            </a:lvl1pPr>
            <a:lvl2pPr algn="l">
              <a:defRPr sz="1200"/>
            </a:lvl2pPr>
            <a:lvl3pPr algn="l">
              <a:defRPr sz="1200"/>
            </a:lvl3pPr>
            <a:lvl4pPr algn="l">
              <a:defRPr sz="1200"/>
            </a:lvl4pPr>
            <a:lvl5pPr algn="l">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6" name="Picture Placeholder 3">
            <a:extLst>
              <a:ext uri="{FF2B5EF4-FFF2-40B4-BE49-F238E27FC236}">
                <a16:creationId xmlns:a16="http://schemas.microsoft.com/office/drawing/2014/main" id="{BC300ADE-6DAC-4CEA-8D93-676971F22191}"/>
              </a:ext>
            </a:extLst>
          </p:cNvPr>
          <p:cNvSpPr>
            <a:spLocks noGrp="1"/>
          </p:cNvSpPr>
          <p:nvPr>
            <p:ph type="pic" sz="quarter" idx="74" hasCustomPrompt="1"/>
          </p:nvPr>
        </p:nvSpPr>
        <p:spPr>
          <a:xfrm>
            <a:off x="8252884" y="3995738"/>
            <a:ext cx="1238596" cy="1238596"/>
          </a:xfrm>
          <a:custGeom>
            <a:avLst/>
            <a:gdLst>
              <a:gd name="connsiteX0" fmla="*/ 2076436 w 4143985"/>
              <a:gd name="connsiteY0" fmla="*/ 2 h 4143986"/>
              <a:gd name="connsiteX1" fmla="*/ 2588092 w 4143985"/>
              <a:gd name="connsiteY1" fmla="*/ 213223 h 4143986"/>
              <a:gd name="connsiteX2" fmla="*/ 3932959 w 4143985"/>
              <a:gd name="connsiteY2" fmla="*/ 1563871 h 4143986"/>
              <a:gd name="connsiteX3" fmla="*/ 3930763 w 4143985"/>
              <a:gd name="connsiteY3" fmla="*/ 2588092 h 4143986"/>
              <a:gd name="connsiteX4" fmla="*/ 2580115 w 4143985"/>
              <a:gd name="connsiteY4" fmla="*/ 3932960 h 4143986"/>
              <a:gd name="connsiteX5" fmla="*/ 1555894 w 4143985"/>
              <a:gd name="connsiteY5" fmla="*/ 3930763 h 4143986"/>
              <a:gd name="connsiteX6" fmla="*/ 211027 w 4143985"/>
              <a:gd name="connsiteY6" fmla="*/ 2580115 h 4143986"/>
              <a:gd name="connsiteX7" fmla="*/ 213223 w 4143985"/>
              <a:gd name="connsiteY7" fmla="*/ 1555895 h 4143986"/>
              <a:gd name="connsiteX8" fmla="*/ 1563871 w 4143985"/>
              <a:gd name="connsiteY8" fmla="*/ 211027 h 4143986"/>
              <a:gd name="connsiteX9" fmla="*/ 2076436 w 4143985"/>
              <a:gd name="connsiteY9" fmla="*/ 2 h 414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43985" h="4143986">
                <a:moveTo>
                  <a:pt x="2076436" y="2"/>
                </a:moveTo>
                <a:cubicBezTo>
                  <a:pt x="2261784" y="399"/>
                  <a:pt x="2446980" y="71505"/>
                  <a:pt x="2588092" y="213223"/>
                </a:cubicBezTo>
                <a:lnTo>
                  <a:pt x="3932959" y="1563871"/>
                </a:lnTo>
                <a:cubicBezTo>
                  <a:pt x="4215184" y="1847309"/>
                  <a:pt x="4214200" y="2305868"/>
                  <a:pt x="3930763" y="2588092"/>
                </a:cubicBezTo>
                <a:lnTo>
                  <a:pt x="2580115" y="3932960"/>
                </a:lnTo>
                <a:cubicBezTo>
                  <a:pt x="2296678" y="4215184"/>
                  <a:pt x="1838119" y="4214201"/>
                  <a:pt x="1555894" y="3930763"/>
                </a:cubicBezTo>
                <a:lnTo>
                  <a:pt x="211027" y="2580115"/>
                </a:lnTo>
                <a:cubicBezTo>
                  <a:pt x="-71198" y="2296678"/>
                  <a:pt x="-70214" y="1838119"/>
                  <a:pt x="213223" y="1555895"/>
                </a:cubicBezTo>
                <a:lnTo>
                  <a:pt x="1563871" y="211027"/>
                </a:lnTo>
                <a:cubicBezTo>
                  <a:pt x="1705590" y="69915"/>
                  <a:pt x="1891089" y="-396"/>
                  <a:pt x="2076436" y="2"/>
                </a:cubicBezTo>
                <a:close/>
              </a:path>
            </a:pathLst>
          </a:custGeom>
          <a:effectLst/>
        </p:spPr>
        <p:txBody>
          <a:bodyPr wrap="square" anchor="ctr">
            <a:noAutofit/>
          </a:bodyPr>
          <a:lstStyle>
            <a:lvl1pPr marL="0" indent="0" algn="ctr">
              <a:buFont typeface="Arial" panose="020B0604020202020204" pitchFamily="34" charset="0"/>
              <a:buNone/>
              <a:defRPr sz="1000">
                <a:ln>
                  <a:noFill/>
                </a:ln>
                <a:solidFill>
                  <a:schemeClr val="bg1">
                    <a:lumMod val="85000"/>
                  </a:schemeClr>
                </a:solidFill>
              </a:defRPr>
            </a:lvl1pPr>
          </a:lstStyle>
          <a:p>
            <a:r>
              <a:rPr lang="en-US" dirty="0"/>
              <a:t>Drag Profile Picture or Click to Add</a:t>
            </a:r>
          </a:p>
        </p:txBody>
      </p:sp>
      <p:sp>
        <p:nvSpPr>
          <p:cNvPr id="37" name="Text Placeholder 19"/>
          <p:cNvSpPr>
            <a:spLocks noGrp="1"/>
          </p:cNvSpPr>
          <p:nvPr>
            <p:ph type="body" sz="quarter" idx="75" hasCustomPrompt="1"/>
          </p:nvPr>
        </p:nvSpPr>
        <p:spPr>
          <a:xfrm>
            <a:off x="9621308" y="4005263"/>
            <a:ext cx="2194560" cy="276999"/>
          </a:xfrm>
        </p:spPr>
        <p:txBody>
          <a:bodyPr wrap="square" anchor="ctr">
            <a:noAutofit/>
          </a:bodyPr>
          <a:lstStyle>
            <a:lvl1pPr marL="0" indent="0" algn="l">
              <a:buNone/>
              <a:defRPr b="1"/>
            </a:lvl1pPr>
            <a:lvl2pPr marL="227013" indent="0">
              <a:buNone/>
              <a:defRPr/>
            </a:lvl2pPr>
            <a:lvl3pPr marL="461963" indent="0">
              <a:buNone/>
              <a:defRPr/>
            </a:lvl3pPr>
            <a:lvl4pPr marL="685800" indent="0">
              <a:buNone/>
              <a:defRPr/>
            </a:lvl4pPr>
            <a:lvl5pPr marL="912813" indent="0">
              <a:buNone/>
              <a:defRPr/>
            </a:lvl5pPr>
          </a:lstStyle>
          <a:p>
            <a:pPr lvl="0"/>
            <a:r>
              <a:rPr lang="en-US" dirty="0"/>
              <a:t>Name</a:t>
            </a:r>
          </a:p>
        </p:txBody>
      </p:sp>
      <p:sp>
        <p:nvSpPr>
          <p:cNvPr id="38" name="Text Placeholder 19"/>
          <p:cNvSpPr>
            <a:spLocks noGrp="1"/>
          </p:cNvSpPr>
          <p:nvPr>
            <p:ph type="body" sz="quarter" idx="76" hasCustomPrompt="1"/>
          </p:nvPr>
        </p:nvSpPr>
        <p:spPr>
          <a:xfrm>
            <a:off x="9621308" y="4297651"/>
            <a:ext cx="2194560" cy="246221"/>
          </a:xfrm>
        </p:spPr>
        <p:txBody>
          <a:bodyPr wrap="square" anchor="ctr">
            <a:noAutofit/>
          </a:bodyPr>
          <a:lstStyle>
            <a:lvl1pPr marL="0" indent="0" algn="l">
              <a:buNone/>
              <a:defRPr sz="1200" b="0"/>
            </a:lvl1pPr>
            <a:lvl2pPr marL="227013" indent="0">
              <a:buNone/>
              <a:defRPr/>
            </a:lvl2pPr>
            <a:lvl3pPr marL="461963" indent="0">
              <a:buNone/>
              <a:defRPr/>
            </a:lvl3pPr>
            <a:lvl4pPr marL="685800" indent="0">
              <a:buNone/>
              <a:defRPr/>
            </a:lvl4pPr>
            <a:lvl5pPr marL="912813" indent="0">
              <a:buNone/>
              <a:defRPr/>
            </a:lvl5pPr>
          </a:lstStyle>
          <a:p>
            <a:pPr lvl="0"/>
            <a:r>
              <a:rPr lang="en-US" dirty="0"/>
              <a:t>Title</a:t>
            </a:r>
          </a:p>
        </p:txBody>
      </p:sp>
      <p:sp>
        <p:nvSpPr>
          <p:cNvPr id="39" name="Text Placeholder 22"/>
          <p:cNvSpPr>
            <a:spLocks noGrp="1"/>
          </p:cNvSpPr>
          <p:nvPr>
            <p:ph type="body" sz="quarter" idx="77"/>
          </p:nvPr>
        </p:nvSpPr>
        <p:spPr>
          <a:xfrm>
            <a:off x="9621308" y="4710152"/>
            <a:ext cx="2194560" cy="1441411"/>
          </a:xfrm>
        </p:spPr>
        <p:txBody>
          <a:bodyPr/>
          <a:lstStyle>
            <a:lvl1pPr algn="l">
              <a:defRPr sz="1200"/>
            </a:lvl1pPr>
            <a:lvl2pPr algn="l">
              <a:defRPr sz="1200"/>
            </a:lvl2pPr>
            <a:lvl3pPr algn="l">
              <a:defRPr sz="1200"/>
            </a:lvl3pPr>
            <a:lvl4pPr algn="l">
              <a:defRPr sz="1200"/>
            </a:lvl4pPr>
            <a:lvl5pPr algn="l">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9410852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Quote v1">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317875" y="4927809"/>
            <a:ext cx="5556250" cy="276999"/>
          </a:xfrm>
        </p:spPr>
        <p:txBody>
          <a:bodyPr wrap="square" anchor="b">
            <a:spAutoFit/>
          </a:bodyPr>
          <a:lstStyle>
            <a:lvl1pPr algn="ctr">
              <a:defRPr sz="1200" b="1" spc="0"/>
            </a:lvl1pPr>
          </a:lstStyle>
          <a:p>
            <a:r>
              <a:rPr lang="en-US" dirty="0"/>
              <a:t>NAME</a:t>
            </a:r>
          </a:p>
        </p:txBody>
      </p:sp>
      <p:sp>
        <p:nvSpPr>
          <p:cNvPr id="3" name="Subtitle 2"/>
          <p:cNvSpPr>
            <a:spLocks noGrp="1"/>
          </p:cNvSpPr>
          <p:nvPr>
            <p:ph type="subTitle" idx="1" hasCustomPrompt="1"/>
          </p:nvPr>
        </p:nvSpPr>
        <p:spPr>
          <a:xfrm>
            <a:off x="3317437" y="5220096"/>
            <a:ext cx="5557127" cy="276999"/>
          </a:xfrm>
        </p:spPr>
        <p:txBody>
          <a:bodyPr wrap="square">
            <a:spAutoFit/>
          </a:bodyPr>
          <a:lstStyle>
            <a:lvl1pPr marL="0" indent="0" algn="ctr">
              <a:buNone/>
              <a:defRPr sz="1200" b="1" spc="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p>
        </p:txBody>
      </p:sp>
      <p:sp>
        <p:nvSpPr>
          <p:cNvPr id="11" name="Text Placeholder 10"/>
          <p:cNvSpPr>
            <a:spLocks noGrp="1"/>
          </p:cNvSpPr>
          <p:nvPr>
            <p:ph type="body" sz="quarter" idx="10" hasCustomPrompt="1"/>
          </p:nvPr>
        </p:nvSpPr>
        <p:spPr>
          <a:xfrm>
            <a:off x="3317875" y="3629026"/>
            <a:ext cx="5556250" cy="1100138"/>
          </a:xfrm>
        </p:spPr>
        <p:txBody>
          <a:bodyPr anchor="ctr"/>
          <a:lstStyle>
            <a:lvl1pPr marL="0" indent="0" algn="ctr">
              <a:buNone/>
              <a:defRPr sz="1600" b="1" baseline="0">
                <a:solidFill>
                  <a:schemeClr val="tx1"/>
                </a:solidFill>
              </a:defRPr>
            </a:lvl1pPr>
            <a:lvl2pPr marL="227013" indent="0" algn="ctr">
              <a:buNone/>
              <a:defRPr/>
            </a:lvl2pPr>
            <a:lvl3pPr marL="461963" indent="0" algn="ctr">
              <a:buNone/>
              <a:defRPr/>
            </a:lvl3pPr>
            <a:lvl4pPr marL="685800" indent="0" algn="ctr">
              <a:buNone/>
              <a:defRPr/>
            </a:lvl4pPr>
            <a:lvl5pPr marL="912813" indent="0" algn="ctr">
              <a:buNone/>
              <a:defRPr/>
            </a:lvl5pPr>
          </a:lstStyle>
          <a:p>
            <a:pPr lvl="0"/>
            <a:r>
              <a:rPr lang="en-US" dirty="0"/>
              <a:t>Place Quote Here</a:t>
            </a:r>
          </a:p>
        </p:txBody>
      </p:sp>
      <p:sp>
        <p:nvSpPr>
          <p:cNvPr id="7" name="Picture Placeholder 13"/>
          <p:cNvSpPr>
            <a:spLocks noGrp="1"/>
          </p:cNvSpPr>
          <p:nvPr>
            <p:ph type="pic" sz="quarter" idx="58"/>
          </p:nvPr>
        </p:nvSpPr>
        <p:spPr>
          <a:xfrm>
            <a:off x="5081016" y="1066800"/>
            <a:ext cx="2029968"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Tree>
    <p:extLst>
      <p:ext uri="{BB962C8B-B14F-4D97-AF65-F5344CB8AC3E}">
        <p14:creationId xmlns:p14="http://schemas.microsoft.com/office/powerpoint/2010/main" val="268732306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Quote v2">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32664" y="6260889"/>
            <a:ext cx="926672" cy="262151"/>
          </a:xfrm>
          <a:prstGeom prst="rect">
            <a:avLst/>
          </a:prstGeom>
        </p:spPr>
      </p:pic>
      <p:sp>
        <p:nvSpPr>
          <p:cNvPr id="2" name="Title 1"/>
          <p:cNvSpPr>
            <a:spLocks noGrp="1"/>
          </p:cNvSpPr>
          <p:nvPr>
            <p:ph type="ctrTitle" hasCustomPrompt="1"/>
          </p:nvPr>
        </p:nvSpPr>
        <p:spPr>
          <a:xfrm>
            <a:off x="6280431" y="3995738"/>
            <a:ext cx="5552793" cy="276999"/>
          </a:xfrm>
        </p:spPr>
        <p:txBody>
          <a:bodyPr wrap="square" anchor="b">
            <a:spAutoFit/>
          </a:bodyPr>
          <a:lstStyle>
            <a:lvl1pPr algn="ctr">
              <a:defRPr sz="1200" b="1" spc="0"/>
            </a:lvl1pPr>
          </a:lstStyle>
          <a:p>
            <a:r>
              <a:rPr lang="en-US" dirty="0"/>
              <a:t>NAME</a:t>
            </a:r>
          </a:p>
        </p:txBody>
      </p:sp>
      <p:sp>
        <p:nvSpPr>
          <p:cNvPr id="3" name="Subtitle 2"/>
          <p:cNvSpPr>
            <a:spLocks noGrp="1"/>
          </p:cNvSpPr>
          <p:nvPr>
            <p:ph type="subTitle" idx="1" hasCustomPrompt="1"/>
          </p:nvPr>
        </p:nvSpPr>
        <p:spPr>
          <a:xfrm>
            <a:off x="6280150" y="4288025"/>
            <a:ext cx="5553670" cy="276999"/>
          </a:xfrm>
        </p:spPr>
        <p:txBody>
          <a:bodyPr wrap="square">
            <a:spAutoFit/>
          </a:bodyPr>
          <a:lstStyle>
            <a:lvl1pPr marL="0" indent="0" algn="ctr">
              <a:buNone/>
              <a:defRPr sz="1200" b="1" spc="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p>
        </p:txBody>
      </p:sp>
      <p:sp>
        <p:nvSpPr>
          <p:cNvPr id="11" name="Text Placeholder 10"/>
          <p:cNvSpPr>
            <a:spLocks noGrp="1"/>
          </p:cNvSpPr>
          <p:nvPr>
            <p:ph type="body" sz="quarter" idx="10" hasCustomPrompt="1"/>
          </p:nvPr>
        </p:nvSpPr>
        <p:spPr>
          <a:xfrm>
            <a:off x="6276975" y="2520170"/>
            <a:ext cx="5556250" cy="1100138"/>
          </a:xfrm>
        </p:spPr>
        <p:txBody>
          <a:bodyPr anchor="ctr"/>
          <a:lstStyle>
            <a:lvl1pPr marL="0" indent="0" algn="ctr">
              <a:buNone/>
              <a:defRPr sz="1600" b="1" baseline="0">
                <a:solidFill>
                  <a:schemeClr val="tx1"/>
                </a:solidFill>
              </a:defRPr>
            </a:lvl1pPr>
            <a:lvl2pPr marL="227013" indent="0" algn="ctr">
              <a:buNone/>
              <a:defRPr/>
            </a:lvl2pPr>
            <a:lvl3pPr marL="461963" indent="0" algn="ctr">
              <a:buNone/>
              <a:defRPr/>
            </a:lvl3pPr>
            <a:lvl4pPr marL="685800" indent="0" algn="ctr">
              <a:buNone/>
              <a:defRPr/>
            </a:lvl4pPr>
            <a:lvl5pPr marL="912813" indent="0" algn="ctr">
              <a:buNone/>
              <a:defRPr/>
            </a:lvl5pPr>
          </a:lstStyle>
          <a:p>
            <a:pPr lvl="0"/>
            <a:r>
              <a:rPr lang="en-US" dirty="0"/>
              <a:t>Place Quote Here</a:t>
            </a:r>
          </a:p>
        </p:txBody>
      </p:sp>
      <p:sp>
        <p:nvSpPr>
          <p:cNvPr id="7" name="Picture Placeholder 13"/>
          <p:cNvSpPr>
            <a:spLocks noGrp="1"/>
          </p:cNvSpPr>
          <p:nvPr>
            <p:ph type="pic" sz="quarter" idx="58"/>
          </p:nvPr>
        </p:nvSpPr>
        <p:spPr>
          <a:xfrm>
            <a:off x="0" y="0"/>
            <a:ext cx="5911850" cy="6858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Tree>
    <p:extLst>
      <p:ext uri="{BB962C8B-B14F-4D97-AF65-F5344CB8AC3E}">
        <p14:creationId xmlns:p14="http://schemas.microsoft.com/office/powerpoint/2010/main" val="190696403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Laptop Image Placeholder v1">
    <p:spTree>
      <p:nvGrpSpPr>
        <p:cNvPr id="1" name=""/>
        <p:cNvGrpSpPr/>
        <p:nvPr/>
      </p:nvGrpSpPr>
      <p:grpSpPr>
        <a:xfrm>
          <a:off x="0" y="0"/>
          <a:ext cx="0" cy="0"/>
          <a:chOff x="0" y="0"/>
          <a:chExt cx="0" cy="0"/>
        </a:xfrm>
      </p:grpSpPr>
      <p:sp>
        <p:nvSpPr>
          <p:cNvPr id="2" name="Picture Placeholder 13"/>
          <p:cNvSpPr>
            <a:spLocks noGrp="1"/>
          </p:cNvSpPr>
          <p:nvPr>
            <p:ph type="pic" sz="quarter" idx="13" hasCustomPrompt="1"/>
          </p:nvPr>
        </p:nvSpPr>
        <p:spPr>
          <a:xfrm>
            <a:off x="1589" y="0"/>
            <a:ext cx="12188825" cy="3304254"/>
          </a:xfrm>
          <a:prstGeom prst="rect">
            <a:avLst/>
          </a:prstGeom>
          <a:effectLst/>
        </p:spPr>
        <p:txBody>
          <a:bodyPr vert="horz" wrap="square" lIns="0" tIns="0" rIns="0" bIns="0" rtlCol="0" anchor="ctr">
            <a:noAutofit/>
          </a:bodyPr>
          <a:lstStyle>
            <a:lvl1pPr marL="57150" marR="0" indent="-57150" algn="ctr">
              <a:spcBef>
                <a:spcPts val="125"/>
              </a:spcBef>
              <a:spcAft>
                <a:spcPts val="0"/>
              </a:spcAft>
              <a:buNone/>
              <a:defRPr lang="en-US" sz="1300" dirty="0">
                <a:ln>
                  <a:noFill/>
                </a:ln>
                <a:solidFill>
                  <a:schemeClr val="bg1">
                    <a:lumMod val="75000"/>
                  </a:schemeClr>
                </a:solidFill>
              </a:defRPr>
            </a:lvl1pPr>
          </a:lstStyle>
          <a:p>
            <a:pPr marL="114300" lvl="0" indent="-114300" algn="ctr"/>
            <a:r>
              <a:rPr lang="en-US"/>
              <a:t>Drag picture to placeholder or click icon to add</a:t>
            </a:r>
            <a:endParaRPr lang="en-US" dirty="0"/>
          </a:p>
        </p:txBody>
      </p:sp>
      <p:sp>
        <p:nvSpPr>
          <p:cNvPr id="3" name="Picture Placeholder 13"/>
          <p:cNvSpPr>
            <a:spLocks noGrp="1"/>
          </p:cNvSpPr>
          <p:nvPr>
            <p:ph type="pic" sz="quarter" idx="14" hasCustomPrompt="1"/>
          </p:nvPr>
        </p:nvSpPr>
        <p:spPr>
          <a:xfrm>
            <a:off x="4314825" y="1552575"/>
            <a:ext cx="3581400" cy="2260600"/>
          </a:xfrm>
          <a:prstGeom prst="rect">
            <a:avLst/>
          </a:prstGeom>
          <a:effectLst/>
        </p:spPr>
        <p:txBody>
          <a:bodyPr vert="horz" wrap="square" lIns="0" tIns="0" rIns="0" bIns="0" rtlCol="0" anchor="ctr">
            <a:noAutofit/>
          </a:bodyPr>
          <a:lstStyle>
            <a:lvl1pPr marL="57150" marR="0" indent="-57150" algn="ctr">
              <a:spcBef>
                <a:spcPts val="125"/>
              </a:spcBef>
              <a:spcAft>
                <a:spcPts val="0"/>
              </a:spcAft>
              <a:buNone/>
              <a:defRPr lang="en-US" sz="1300" dirty="0">
                <a:ln>
                  <a:noFill/>
                </a:ln>
                <a:solidFill>
                  <a:schemeClr val="bg1">
                    <a:lumMod val="75000"/>
                  </a:schemeClr>
                </a:solidFill>
              </a:defRPr>
            </a:lvl1pPr>
          </a:lstStyle>
          <a:p>
            <a:pPr marL="114300" lvl="0" indent="-114300" algn="ctr"/>
            <a:r>
              <a:rPr lang="en-US"/>
              <a:t>Drag picture to placeholder or click icon to add</a:t>
            </a:r>
            <a:endParaRPr lang="en-US" dirty="0"/>
          </a:p>
        </p:txBody>
      </p:sp>
    </p:spTree>
    <p:extLst>
      <p:ext uri="{BB962C8B-B14F-4D97-AF65-F5344CB8AC3E}">
        <p14:creationId xmlns:p14="http://schemas.microsoft.com/office/powerpoint/2010/main" val="43196373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Laptop Image Placeholder v2">
    <p:spTree>
      <p:nvGrpSpPr>
        <p:cNvPr id="1" name=""/>
        <p:cNvGrpSpPr/>
        <p:nvPr/>
      </p:nvGrpSpPr>
      <p:grpSpPr>
        <a:xfrm>
          <a:off x="0" y="0"/>
          <a:ext cx="0" cy="0"/>
          <a:chOff x="0" y="0"/>
          <a:chExt cx="0" cy="0"/>
        </a:xfrm>
      </p:grpSpPr>
      <p:sp>
        <p:nvSpPr>
          <p:cNvPr id="4" name="Title 3"/>
          <p:cNvSpPr>
            <a:spLocks noGrp="1"/>
          </p:cNvSpPr>
          <p:nvPr>
            <p:ph type="title"/>
          </p:nvPr>
        </p:nvSpPr>
        <p:spPr>
          <a:xfrm>
            <a:off x="730251" y="914399"/>
            <a:ext cx="5181600" cy="1800589"/>
          </a:xfrm>
        </p:spPr>
        <p:txBody>
          <a:bodyPr anchor="b"/>
          <a:lstStyle>
            <a:lvl1pPr algn="l">
              <a:defRPr/>
            </a:lvl1pPr>
          </a:lstStyle>
          <a:p>
            <a:r>
              <a:rPr lang="en-US"/>
              <a:t>Click to edit Master title style</a:t>
            </a:r>
            <a:endParaRPr lang="en-US" dirty="0"/>
          </a:p>
        </p:txBody>
      </p:sp>
      <p:sp>
        <p:nvSpPr>
          <p:cNvPr id="3" name="Picture Placeholder 13"/>
          <p:cNvSpPr>
            <a:spLocks noGrp="1"/>
          </p:cNvSpPr>
          <p:nvPr>
            <p:ph type="pic" sz="quarter" idx="14" hasCustomPrompt="1"/>
          </p:nvPr>
        </p:nvSpPr>
        <p:spPr>
          <a:xfrm>
            <a:off x="6773990" y="2178674"/>
            <a:ext cx="4219618" cy="2671948"/>
          </a:xfrm>
          <a:prstGeom prst="rect">
            <a:avLst/>
          </a:prstGeom>
          <a:effectLst/>
        </p:spPr>
        <p:txBody>
          <a:bodyPr vert="horz" wrap="square" lIns="0" tIns="0" rIns="0" bIns="0" rtlCol="0" anchor="ctr">
            <a:noAutofit/>
          </a:bodyPr>
          <a:lstStyle>
            <a:lvl1pPr marL="57150" marR="0" indent="-57150" algn="ctr">
              <a:spcBef>
                <a:spcPts val="125"/>
              </a:spcBef>
              <a:spcAft>
                <a:spcPts val="0"/>
              </a:spcAft>
              <a:buNone/>
              <a:defRPr lang="en-US" sz="1300" dirty="0">
                <a:ln>
                  <a:noFill/>
                </a:ln>
                <a:solidFill>
                  <a:schemeClr val="bg1">
                    <a:lumMod val="75000"/>
                  </a:schemeClr>
                </a:solidFill>
              </a:defRPr>
            </a:lvl1pPr>
          </a:lstStyle>
          <a:p>
            <a:pPr marL="114300" lvl="0" indent="-114300" algn="ctr"/>
            <a:r>
              <a:rPr lang="en-US"/>
              <a:t>Drag picture to placeholder or click icon to add</a:t>
            </a:r>
            <a:endParaRPr lang="en-US" dirty="0"/>
          </a:p>
        </p:txBody>
      </p:sp>
      <p:sp>
        <p:nvSpPr>
          <p:cNvPr id="18" name="Subtitle 2"/>
          <p:cNvSpPr>
            <a:spLocks noGrp="1"/>
          </p:cNvSpPr>
          <p:nvPr>
            <p:ph type="subTitle" idx="1" hasCustomPrompt="1"/>
            <p:custDataLst>
              <p:tags r:id="rId1"/>
            </p:custDataLst>
          </p:nvPr>
        </p:nvSpPr>
        <p:spPr bwMode="auto">
          <a:xfrm>
            <a:off x="730250" y="2879107"/>
            <a:ext cx="5182743" cy="247650"/>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anchor="t" anchorCtr="0">
            <a:noAutofit/>
          </a:bodyPr>
          <a:lstStyle>
            <a:lvl1pPr marL="0" indent="0" algn="l">
              <a:lnSpc>
                <a:spcPct val="100000"/>
              </a:lnSpc>
              <a:spcBef>
                <a:spcPts val="600"/>
              </a:spcBef>
              <a:spcAft>
                <a:spcPts val="0"/>
              </a:spcAft>
              <a:buNone/>
              <a:defRPr kumimoji="0" sz="1200" b="1" i="0" u="none" spc="600" baseline="0">
                <a:solidFill>
                  <a:srgbClr val="BFBFBF"/>
                </a:solidFill>
                <a:latin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2" name="Text Placeholder 21"/>
          <p:cNvSpPr>
            <a:spLocks noGrp="1"/>
          </p:cNvSpPr>
          <p:nvPr>
            <p:ph type="body" sz="quarter" idx="15"/>
          </p:nvPr>
        </p:nvSpPr>
        <p:spPr>
          <a:xfrm>
            <a:off x="730250" y="3290876"/>
            <a:ext cx="5181600" cy="2860687"/>
          </a:xfrm>
        </p:spPr>
        <p:txBody>
          <a:bodyPr lIns="91440" tIns="45720" rIns="91440" bIns="4572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289443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iPhone Image Placeholder v2">
    <p:spTree>
      <p:nvGrpSpPr>
        <p:cNvPr id="1" name=""/>
        <p:cNvGrpSpPr/>
        <p:nvPr/>
      </p:nvGrpSpPr>
      <p:grpSpPr>
        <a:xfrm>
          <a:off x="0" y="0"/>
          <a:ext cx="0" cy="0"/>
          <a:chOff x="0" y="0"/>
          <a:chExt cx="0" cy="0"/>
        </a:xfrm>
      </p:grpSpPr>
      <p:sp>
        <p:nvSpPr>
          <p:cNvPr id="4" name="Title 3"/>
          <p:cNvSpPr>
            <a:spLocks noGrp="1"/>
          </p:cNvSpPr>
          <p:nvPr>
            <p:ph type="title"/>
          </p:nvPr>
        </p:nvSpPr>
        <p:spPr>
          <a:xfrm>
            <a:off x="730251" y="914399"/>
            <a:ext cx="5181600" cy="1800589"/>
          </a:xfrm>
        </p:spPr>
        <p:txBody>
          <a:bodyPr anchor="b"/>
          <a:lstStyle>
            <a:lvl1pPr algn="l">
              <a:defRPr/>
            </a:lvl1pPr>
          </a:lstStyle>
          <a:p>
            <a:r>
              <a:rPr lang="en-US"/>
              <a:t>Click to edit Master title style</a:t>
            </a:r>
            <a:endParaRPr lang="en-US" dirty="0"/>
          </a:p>
        </p:txBody>
      </p:sp>
      <p:sp>
        <p:nvSpPr>
          <p:cNvPr id="18" name="Subtitle 2"/>
          <p:cNvSpPr>
            <a:spLocks noGrp="1"/>
          </p:cNvSpPr>
          <p:nvPr>
            <p:ph type="subTitle" idx="1" hasCustomPrompt="1"/>
            <p:custDataLst>
              <p:tags r:id="rId1"/>
            </p:custDataLst>
          </p:nvPr>
        </p:nvSpPr>
        <p:spPr bwMode="auto">
          <a:xfrm>
            <a:off x="730250" y="2879107"/>
            <a:ext cx="5182743" cy="247650"/>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anchor="t" anchorCtr="0">
            <a:noAutofit/>
          </a:bodyPr>
          <a:lstStyle>
            <a:lvl1pPr marL="0" indent="0" algn="l">
              <a:lnSpc>
                <a:spcPct val="100000"/>
              </a:lnSpc>
              <a:spcBef>
                <a:spcPts val="600"/>
              </a:spcBef>
              <a:spcAft>
                <a:spcPts val="0"/>
              </a:spcAft>
              <a:buNone/>
              <a:defRPr kumimoji="0" sz="1200" b="1" i="0" u="none" spc="600" baseline="0">
                <a:solidFill>
                  <a:srgbClr val="BFBFBF"/>
                </a:solidFill>
                <a:latin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2" name="Text Placeholder 21"/>
          <p:cNvSpPr>
            <a:spLocks noGrp="1"/>
          </p:cNvSpPr>
          <p:nvPr>
            <p:ph type="body" sz="quarter" idx="15"/>
          </p:nvPr>
        </p:nvSpPr>
        <p:spPr>
          <a:xfrm>
            <a:off x="730250" y="3290876"/>
            <a:ext cx="5181600" cy="2860687"/>
          </a:xfrm>
        </p:spPr>
        <p:txBody>
          <a:bodyPr lIns="91440" tIns="45720" rIns="91440" bIns="4572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Picture Placeholder 20"/>
          <p:cNvSpPr>
            <a:spLocks noGrp="1"/>
          </p:cNvSpPr>
          <p:nvPr>
            <p:ph type="pic" sz="quarter" idx="16"/>
          </p:nvPr>
        </p:nvSpPr>
        <p:spPr>
          <a:xfrm>
            <a:off x="8096250" y="1606550"/>
            <a:ext cx="2070100" cy="4432300"/>
          </a:xfrm>
          <a:custGeom>
            <a:avLst/>
            <a:gdLst>
              <a:gd name="connsiteX0" fmla="*/ 237068 w 2070100"/>
              <a:gd name="connsiteY0" fmla="*/ 0 h 4432300"/>
              <a:gd name="connsiteX1" fmla="*/ 488950 w 2070100"/>
              <a:gd name="connsiteY1" fmla="*/ 0 h 4432300"/>
              <a:gd name="connsiteX2" fmla="*/ 488950 w 2070100"/>
              <a:gd name="connsiteY2" fmla="*/ 65111 h 4432300"/>
              <a:gd name="connsiteX3" fmla="*/ 488950 w 2070100"/>
              <a:gd name="connsiteY3" fmla="*/ 100785 h 4432300"/>
              <a:gd name="connsiteX4" fmla="*/ 488950 w 2070100"/>
              <a:gd name="connsiteY4" fmla="*/ 103016 h 4432300"/>
              <a:gd name="connsiteX5" fmla="*/ 489485 w 2070100"/>
              <a:gd name="connsiteY5" fmla="*/ 103016 h 4432300"/>
              <a:gd name="connsiteX6" fmla="*/ 495021 w 2070100"/>
              <a:gd name="connsiteY6" fmla="*/ 126129 h 4432300"/>
              <a:gd name="connsiteX7" fmla="*/ 566210 w 2070100"/>
              <a:gd name="connsiteY7" fmla="*/ 165896 h 4432300"/>
              <a:gd name="connsiteX8" fmla="*/ 1503890 w 2070100"/>
              <a:gd name="connsiteY8" fmla="*/ 165896 h 4432300"/>
              <a:gd name="connsiteX9" fmla="*/ 1575079 w 2070100"/>
              <a:gd name="connsiteY9" fmla="*/ 126129 h 4432300"/>
              <a:gd name="connsiteX10" fmla="*/ 1580615 w 2070100"/>
              <a:gd name="connsiteY10" fmla="*/ 103016 h 4432300"/>
              <a:gd name="connsiteX11" fmla="*/ 1581150 w 2070100"/>
              <a:gd name="connsiteY11" fmla="*/ 103016 h 4432300"/>
              <a:gd name="connsiteX12" fmla="*/ 1581150 w 2070100"/>
              <a:gd name="connsiteY12" fmla="*/ 100785 h 4432300"/>
              <a:gd name="connsiteX13" fmla="*/ 1581150 w 2070100"/>
              <a:gd name="connsiteY13" fmla="*/ 65111 h 4432300"/>
              <a:gd name="connsiteX14" fmla="*/ 1581150 w 2070100"/>
              <a:gd name="connsiteY14" fmla="*/ 0 h 4432300"/>
              <a:gd name="connsiteX15" fmla="*/ 1833032 w 2070100"/>
              <a:gd name="connsiteY15" fmla="*/ 0 h 4432300"/>
              <a:gd name="connsiteX16" fmla="*/ 2070100 w 2070100"/>
              <a:gd name="connsiteY16" fmla="*/ 237068 h 4432300"/>
              <a:gd name="connsiteX17" fmla="*/ 2070100 w 2070100"/>
              <a:gd name="connsiteY17" fmla="*/ 4195232 h 4432300"/>
              <a:gd name="connsiteX18" fmla="*/ 1833032 w 2070100"/>
              <a:gd name="connsiteY18" fmla="*/ 4432300 h 4432300"/>
              <a:gd name="connsiteX19" fmla="*/ 237068 w 2070100"/>
              <a:gd name="connsiteY19" fmla="*/ 4432300 h 4432300"/>
              <a:gd name="connsiteX20" fmla="*/ 0 w 2070100"/>
              <a:gd name="connsiteY20" fmla="*/ 4195232 h 4432300"/>
              <a:gd name="connsiteX21" fmla="*/ 0 w 2070100"/>
              <a:gd name="connsiteY21" fmla="*/ 237068 h 4432300"/>
              <a:gd name="connsiteX22" fmla="*/ 237068 w 2070100"/>
              <a:gd name="connsiteY22" fmla="*/ 0 h 443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70100" h="4432300">
                <a:moveTo>
                  <a:pt x="237068" y="0"/>
                </a:moveTo>
                <a:lnTo>
                  <a:pt x="488950" y="0"/>
                </a:lnTo>
                <a:lnTo>
                  <a:pt x="488950" y="65111"/>
                </a:lnTo>
                <a:lnTo>
                  <a:pt x="488950" y="100785"/>
                </a:lnTo>
                <a:lnTo>
                  <a:pt x="488950" y="103016"/>
                </a:lnTo>
                <a:lnTo>
                  <a:pt x="489485" y="103016"/>
                </a:lnTo>
                <a:lnTo>
                  <a:pt x="495021" y="126129"/>
                </a:lnTo>
                <a:cubicBezTo>
                  <a:pt x="506750" y="149499"/>
                  <a:pt x="534208" y="165896"/>
                  <a:pt x="566210" y="165896"/>
                </a:cubicBezTo>
                <a:lnTo>
                  <a:pt x="1503890" y="165896"/>
                </a:lnTo>
                <a:cubicBezTo>
                  <a:pt x="1535892" y="165896"/>
                  <a:pt x="1563350" y="149499"/>
                  <a:pt x="1575079" y="126129"/>
                </a:cubicBezTo>
                <a:lnTo>
                  <a:pt x="1580615" y="103016"/>
                </a:lnTo>
                <a:lnTo>
                  <a:pt x="1581150" y="103016"/>
                </a:lnTo>
                <a:lnTo>
                  <a:pt x="1581150" y="100785"/>
                </a:lnTo>
                <a:lnTo>
                  <a:pt x="1581150" y="65111"/>
                </a:lnTo>
                <a:lnTo>
                  <a:pt x="1581150" y="0"/>
                </a:lnTo>
                <a:lnTo>
                  <a:pt x="1833032" y="0"/>
                </a:lnTo>
                <a:cubicBezTo>
                  <a:pt x="1963961" y="0"/>
                  <a:pt x="2070100" y="106139"/>
                  <a:pt x="2070100" y="237068"/>
                </a:cubicBezTo>
                <a:lnTo>
                  <a:pt x="2070100" y="4195232"/>
                </a:lnTo>
                <a:cubicBezTo>
                  <a:pt x="2070100" y="4326161"/>
                  <a:pt x="1963961" y="4432300"/>
                  <a:pt x="1833032" y="4432300"/>
                </a:cubicBezTo>
                <a:lnTo>
                  <a:pt x="237068" y="4432300"/>
                </a:lnTo>
                <a:cubicBezTo>
                  <a:pt x="106139" y="4432300"/>
                  <a:pt x="0" y="4326161"/>
                  <a:pt x="0" y="4195232"/>
                </a:cubicBezTo>
                <a:lnTo>
                  <a:pt x="0" y="237068"/>
                </a:lnTo>
                <a:cubicBezTo>
                  <a:pt x="0" y="106139"/>
                  <a:pt x="106139" y="0"/>
                  <a:pt x="237068" y="0"/>
                </a:cubicBezTo>
                <a:close/>
              </a:path>
            </a:pathLst>
          </a:custGeom>
        </p:spPr>
        <p:txBody>
          <a:bodyPr wrap="square" anchor="ctr">
            <a:noAutofit/>
          </a:bodyPr>
          <a:lstStyle>
            <a:lvl1pPr algn="ctr">
              <a:defRPr/>
            </a:lvl1pPr>
          </a:lstStyle>
          <a:p>
            <a:r>
              <a:rPr lang="en-US"/>
              <a:t>Click icon to add picture</a:t>
            </a:r>
          </a:p>
        </p:txBody>
      </p:sp>
    </p:spTree>
    <p:extLst>
      <p:ext uri="{BB962C8B-B14F-4D97-AF65-F5344CB8AC3E}">
        <p14:creationId xmlns:p14="http://schemas.microsoft.com/office/powerpoint/2010/main" val="617397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lank Canvas">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187821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tags" Target="../tags/tag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custDataLst>
              <p:tags r:id="rId64"/>
            </p:custDataLst>
          </p:nvPr>
        </p:nvSpPr>
        <p:spPr bwMode="auto">
          <a:xfrm>
            <a:off x="730250" y="366713"/>
            <a:ext cx="10736263" cy="547687"/>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rtlCol="0" anchor="ctr"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730250" y="1476375"/>
            <a:ext cx="10736263" cy="4675188"/>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Box 17"/>
          <p:cNvSpPr txBox="1"/>
          <p:nvPr userDrawn="1"/>
        </p:nvSpPr>
        <p:spPr>
          <a:xfrm>
            <a:off x="1147254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sp>
        <p:nvSpPr>
          <p:cNvPr id="11" name="Freeform 6"/>
          <p:cNvSpPr>
            <a:spLocks noEditPoints="1"/>
          </p:cNvSpPr>
          <p:nvPr userDrawn="1"/>
        </p:nvSpPr>
        <p:spPr bwMode="auto">
          <a:xfrm>
            <a:off x="5651009" y="6280781"/>
            <a:ext cx="889982" cy="218444"/>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rgbClr val="FF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cxnSp>
        <p:nvCxnSpPr>
          <p:cNvPr id="5" name="Straight Connector 4">
            <a:extLst>
              <a:ext uri="{FF2B5EF4-FFF2-40B4-BE49-F238E27FC236}">
                <a16:creationId xmlns:a16="http://schemas.microsoft.com/office/drawing/2014/main" id="{6CED67B8-C341-4A7B-870E-E13E08ACB964}"/>
              </a:ext>
            </a:extLst>
          </p:cNvPr>
          <p:cNvCxnSpPr/>
          <p:nvPr userDrawn="1"/>
        </p:nvCxnSpPr>
        <p:spPr>
          <a:xfrm>
            <a:off x="11472548" y="366713"/>
            <a:ext cx="393700"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5303557"/>
      </p:ext>
    </p:extLst>
  </p:cSld>
  <p:clrMap bg1="lt1" tx1="dk1" bg2="lt2" tx2="dk2" accent1="accent1" accent2="accent2" accent3="accent3" accent4="accent4" accent5="accent5" accent6="accent6" hlink="hlink" folHlink="folHlink"/>
  <p:sldLayoutIdLst>
    <p:sldLayoutId id="2147483686" r:id="rId1"/>
    <p:sldLayoutId id="2147483685" r:id="rId2"/>
    <p:sldLayoutId id="2147483684" r:id="rId3"/>
    <p:sldLayoutId id="2147483660" r:id="rId4"/>
    <p:sldLayoutId id="2147483730" r:id="rId5"/>
    <p:sldLayoutId id="2147483731" r:id="rId6"/>
    <p:sldLayoutId id="2147483737" r:id="rId7"/>
    <p:sldLayoutId id="2147483733" r:id="rId8"/>
    <p:sldLayoutId id="2147483735" r:id="rId9"/>
    <p:sldLayoutId id="2147483736" r:id="rId10"/>
    <p:sldLayoutId id="2147483732" r:id="rId11"/>
    <p:sldLayoutId id="2147483734" r:id="rId12"/>
    <p:sldLayoutId id="2147483668" r:id="rId13"/>
    <p:sldLayoutId id="2147483669" r:id="rId14"/>
    <p:sldLayoutId id="2147483664" r:id="rId15"/>
    <p:sldLayoutId id="2147483667" r:id="rId16"/>
    <p:sldLayoutId id="2147483665" r:id="rId17"/>
    <p:sldLayoutId id="2147483697" r:id="rId18"/>
    <p:sldLayoutId id="2147483666" r:id="rId19"/>
    <p:sldLayoutId id="2147483659" r:id="rId20"/>
    <p:sldLayoutId id="2147483658" r:id="rId21"/>
    <p:sldLayoutId id="2147483672" r:id="rId22"/>
    <p:sldLayoutId id="2147483687" r:id="rId23"/>
    <p:sldLayoutId id="2147483729" r:id="rId24"/>
    <p:sldLayoutId id="2147483677" r:id="rId25"/>
    <p:sldLayoutId id="2147483679" r:id="rId26"/>
    <p:sldLayoutId id="2147483680" r:id="rId27"/>
    <p:sldLayoutId id="2147483670" r:id="rId28"/>
    <p:sldLayoutId id="2147483700" r:id="rId29"/>
    <p:sldLayoutId id="2147483703" r:id="rId30"/>
    <p:sldLayoutId id="2147483704" r:id="rId31"/>
    <p:sldLayoutId id="2147483705" r:id="rId32"/>
    <p:sldLayoutId id="2147483707" r:id="rId33"/>
    <p:sldLayoutId id="2147483718" r:id="rId34"/>
    <p:sldLayoutId id="2147483719" r:id="rId35"/>
    <p:sldLayoutId id="2147483696" r:id="rId36"/>
    <p:sldLayoutId id="2147483694" r:id="rId37"/>
    <p:sldLayoutId id="2147483701" r:id="rId38"/>
    <p:sldLayoutId id="2147483702" r:id="rId39"/>
    <p:sldLayoutId id="2147483674" r:id="rId40"/>
    <p:sldLayoutId id="2147483675" r:id="rId41"/>
    <p:sldLayoutId id="2147483673" r:id="rId42"/>
    <p:sldLayoutId id="2147483728" r:id="rId43"/>
    <p:sldLayoutId id="2147483698" r:id="rId44"/>
    <p:sldLayoutId id="2147483714" r:id="rId45"/>
    <p:sldLayoutId id="2147483676" r:id="rId46"/>
    <p:sldLayoutId id="2147483713" r:id="rId47"/>
    <p:sldLayoutId id="2147483691" r:id="rId48"/>
    <p:sldLayoutId id="2147483681" r:id="rId49"/>
    <p:sldLayoutId id="2147483720" r:id="rId50"/>
    <p:sldLayoutId id="2147483726" r:id="rId51"/>
    <p:sldLayoutId id="2147483715" r:id="rId52"/>
    <p:sldLayoutId id="2147483727" r:id="rId53"/>
    <p:sldLayoutId id="2147483710" r:id="rId54"/>
    <p:sldLayoutId id="2147483689" r:id="rId55"/>
    <p:sldLayoutId id="2147483690" r:id="rId56"/>
    <p:sldLayoutId id="2147483711" r:id="rId57"/>
    <p:sldLayoutId id="2147483716" r:id="rId58"/>
    <p:sldLayoutId id="2147483723" r:id="rId59"/>
    <p:sldLayoutId id="2147483724" r:id="rId60"/>
    <p:sldLayoutId id="2147483725" r:id="rId61"/>
    <p:sldLayoutId id="2147483722" r:id="rId62"/>
  </p:sldLayoutIdLst>
  <p:hf hdr="0" ftr="0" dt="0"/>
  <p:txStyles>
    <p:titleStyle>
      <a:lvl1pPr marL="0" indent="0" algn="ctr" defTabSz="914400" rtl="0" eaLnBrk="1" latinLnBrk="0" hangingPunct="1">
        <a:lnSpc>
          <a:spcPct val="100000"/>
        </a:lnSpc>
        <a:spcBef>
          <a:spcPts val="600"/>
        </a:spcBef>
        <a:spcAft>
          <a:spcPts val="0"/>
        </a:spcAft>
        <a:buNone/>
        <a:defRPr kumimoji="0" sz="3200" b="0" i="0" u="none" kern="1200" spc="-150" baseline="0">
          <a:solidFill>
            <a:srgbClr val="000000"/>
          </a:solidFill>
          <a:latin typeface="Verdana" panose="020B0604030504040204" pitchFamily="34" charset="0"/>
          <a:ea typeface="+mj-ea"/>
          <a:cs typeface="+mj-cs"/>
        </a:defRPr>
      </a:lvl1pPr>
    </p:titleStyle>
    <p:bodyStyle>
      <a:lvl1pPr marL="227013" indent="-227013"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094" userDrawn="1">
          <p15:clr>
            <a:srgbClr val="5ACBF0"/>
          </p15:clr>
        </p15:guide>
        <p15:guide id="2" pos="230" userDrawn="1">
          <p15:clr>
            <a:srgbClr val="FBAE40"/>
          </p15:clr>
        </p15:guide>
        <p15:guide id="3" pos="7454" userDrawn="1">
          <p15:clr>
            <a:srgbClr val="FBAE40"/>
          </p15:clr>
        </p15:guide>
        <p15:guide id="4" pos="3840" userDrawn="1">
          <p15:clr>
            <a:srgbClr val="5ACBF0"/>
          </p15:clr>
        </p15:guide>
        <p15:guide id="5" orient="horz" pos="3956" userDrawn="1">
          <p15:clr>
            <a:srgbClr val="5ACBF0"/>
          </p15:clr>
        </p15:guide>
        <p15:guide id="6" orient="horz" pos="3875" userDrawn="1">
          <p15:clr>
            <a:srgbClr val="FBAE40"/>
          </p15:clr>
        </p15:guide>
        <p15:guide id="7" orient="horz" pos="930" userDrawn="1">
          <p15:clr>
            <a:srgbClr val="FBAE40"/>
          </p15:clr>
        </p15:guide>
        <p15:guide id="8" orient="horz" pos="576" userDrawn="1">
          <p15:clr>
            <a:srgbClr val="5ACBF0"/>
          </p15:clr>
        </p15:guide>
        <p15:guide id="9" orient="horz" pos="231" userDrawn="1">
          <p15:clr>
            <a:srgbClr val="5ACBF0"/>
          </p15:clr>
        </p15:guide>
        <p15:guide id="10" orient="horz" pos="2402" userDrawn="1">
          <p15:clr>
            <a:srgbClr val="FBAE40"/>
          </p15:clr>
        </p15:guide>
        <p15:guide id="11" pos="3956" userDrawn="1">
          <p15:clr>
            <a:srgbClr val="FBAE40"/>
          </p15:clr>
        </p15:guide>
        <p15:guide id="12" pos="3724" userDrawn="1">
          <p15:clr>
            <a:srgbClr val="FBAE40"/>
          </p15:clr>
        </p15:guide>
        <p15:guide id="13" orient="horz" pos="2286" userDrawn="1">
          <p15:clr>
            <a:srgbClr val="FBAE40"/>
          </p15:clr>
        </p15:guide>
        <p15:guide id="14" orient="horz" pos="2517" userDrawn="1">
          <p15:clr>
            <a:srgbClr val="FBAE40"/>
          </p15:clr>
        </p15:guide>
        <p15:guide id="15" pos="460" userDrawn="1">
          <p15:clr>
            <a:srgbClr val="5ACBF0"/>
          </p15:clr>
        </p15:guide>
        <p15:guide id="16" orient="horz" pos="672" userDrawn="1">
          <p15:clr>
            <a:srgbClr val="C35EA4"/>
          </p15:clr>
        </p15:guide>
        <p15:guide id="17" orient="horz" pos="828" userDrawn="1">
          <p15:clr>
            <a:srgbClr val="C35EA4"/>
          </p15:clr>
        </p15:guide>
        <p15:guide id="19" pos="7223" userDrawn="1">
          <p15:clr>
            <a:srgbClr val="5ACBF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0.xml"/><Relationship Id="rId1" Type="http://schemas.openxmlformats.org/officeDocument/2006/relationships/tags" Target="../tags/tag38.xml"/><Relationship Id="rId5" Type="http://schemas.openxmlformats.org/officeDocument/2006/relationships/chart" Target="../charts/chart1.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notesSlide" Target="../notesSlides/notesSlide6.xml"/><Relationship Id="rId5" Type="http://schemas.openxmlformats.org/officeDocument/2006/relationships/slideLayout" Target="../slideLayouts/slideLayout20.xml"/><Relationship Id="rId4" Type="http://schemas.openxmlformats.org/officeDocument/2006/relationships/tags" Target="../tags/tag4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1.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tags" Target="../tags/tag44.xml"/><Relationship Id="rId1" Type="http://schemas.openxmlformats.org/officeDocument/2006/relationships/tags" Target="../tags/tag43.xml"/><Relationship Id="rId5" Type="http://schemas.openxmlformats.org/officeDocument/2006/relationships/image" Target="../media/image10.jpe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9.xml"/><Relationship Id="rId1" Type="http://schemas.openxmlformats.org/officeDocument/2006/relationships/tags" Target="../tags/tag45.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39.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9.xml"/><Relationship Id="rId5" Type="http://schemas.openxmlformats.org/officeDocument/2006/relationships/hyperlink" Target="http://codes.ohio.gov/orc/4109.06v1" TargetMode="Externa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9.xml"/><Relationship Id="rId5" Type="http://schemas.openxmlformats.org/officeDocument/2006/relationships/hyperlink" Target="https://www.dol.gov/whd/regs/compliance/childlabor101_text.htm#8" TargetMode="External"/><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9.xml"/><Relationship Id="rId5" Type="http://schemas.openxmlformats.org/officeDocument/2006/relationships/image" Target="../media/image20.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9.xml"/><Relationship Id="rId1" Type="http://schemas.openxmlformats.org/officeDocument/2006/relationships/tags" Target="../tags/tag46.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19.xml"/><Relationship Id="rId4" Type="http://schemas.openxmlformats.org/officeDocument/2006/relationships/image" Target="../media/image25.jpeg"/></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43.xml"/><Relationship Id="rId5" Type="http://schemas.openxmlformats.org/officeDocument/2006/relationships/image" Target="../media/image31.png"/><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43.xml"/><Relationship Id="rId4" Type="http://schemas.openxmlformats.org/officeDocument/2006/relationships/image" Target="../media/image29.jpeg"/></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43.xml"/><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0.xml"/><Relationship Id="rId4" Type="http://schemas.openxmlformats.org/officeDocument/2006/relationships/hyperlink" Target="http://bit.ly/YES-Toyotomi-VideoTestimonial"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5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D7DEB240-EF90-44DB-B55D-11E1554D126A}"/>
              </a:ext>
            </a:extLst>
          </p:cNvPr>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a:stretch>
            <a:fillRect/>
          </a:stretch>
        </p:blipFill>
        <p:spPr/>
      </p:pic>
      <p:sp>
        <p:nvSpPr>
          <p:cNvPr id="19" name="Rectangle 18">
            <a:extLst>
              <a:ext uri="{FF2B5EF4-FFF2-40B4-BE49-F238E27FC236}">
                <a16:creationId xmlns:a16="http://schemas.microsoft.com/office/drawing/2014/main" id="{01FE2C82-6AD4-4125-A912-F020398FE97E}"/>
              </a:ext>
            </a:extLst>
          </p:cNvPr>
          <p:cNvSpPr/>
          <p:nvPr/>
        </p:nvSpPr>
        <p:spPr>
          <a:xfrm>
            <a:off x="0" y="2595282"/>
            <a:ext cx="8969188" cy="1667435"/>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F7812F3-A52B-44E6-A08A-B234C7B1CE74}"/>
              </a:ext>
            </a:extLst>
          </p:cNvPr>
          <p:cNvSpPr/>
          <p:nvPr/>
        </p:nvSpPr>
        <p:spPr>
          <a:xfrm>
            <a:off x="9103659" y="2595282"/>
            <a:ext cx="3088341" cy="16674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ubtitle 5">
            <a:extLst>
              <a:ext uri="{FF2B5EF4-FFF2-40B4-BE49-F238E27FC236}">
                <a16:creationId xmlns:a16="http://schemas.microsoft.com/office/drawing/2014/main" id="{390C4736-436C-4709-89FD-AC72ADCC86CC}"/>
              </a:ext>
            </a:extLst>
          </p:cNvPr>
          <p:cNvSpPr>
            <a:spLocks noGrp="1"/>
          </p:cNvSpPr>
          <p:nvPr>
            <p:ph type="subTitle" idx="1"/>
          </p:nvPr>
        </p:nvSpPr>
        <p:spPr/>
        <p:txBody>
          <a:bodyPr/>
          <a:lstStyle/>
          <a:p>
            <a:r>
              <a:rPr lang="en-US" dirty="0"/>
              <a:t>Connecting students ages 16+ to work based learning job opportunities.</a:t>
            </a:r>
          </a:p>
        </p:txBody>
      </p:sp>
      <p:sp>
        <p:nvSpPr>
          <p:cNvPr id="15" name="Title 14">
            <a:extLst>
              <a:ext uri="{FF2B5EF4-FFF2-40B4-BE49-F238E27FC236}">
                <a16:creationId xmlns:a16="http://schemas.microsoft.com/office/drawing/2014/main" id="{3B6B370F-997F-4B9A-B271-71C41768452D}"/>
              </a:ext>
            </a:extLst>
          </p:cNvPr>
          <p:cNvSpPr>
            <a:spLocks noGrp="1"/>
          </p:cNvSpPr>
          <p:nvPr>
            <p:ph type="ctrTitle"/>
          </p:nvPr>
        </p:nvSpPr>
        <p:spPr/>
        <p:txBody>
          <a:bodyPr/>
          <a:lstStyle/>
          <a:p>
            <a:r>
              <a:rPr lang="en-US" dirty="0"/>
              <a:t>Work-Based Learning Program</a:t>
            </a:r>
          </a:p>
        </p:txBody>
      </p:sp>
      <p:sp>
        <p:nvSpPr>
          <p:cNvPr id="21" name="Freeform 6">
            <a:extLst>
              <a:ext uri="{FF2B5EF4-FFF2-40B4-BE49-F238E27FC236}">
                <a16:creationId xmlns:a16="http://schemas.microsoft.com/office/drawing/2014/main" id="{EA795D40-9407-4572-BFA0-C1040FBF7F70}"/>
              </a:ext>
            </a:extLst>
          </p:cNvPr>
          <p:cNvSpPr>
            <a:spLocks noEditPoints="1"/>
          </p:cNvSpPr>
          <p:nvPr/>
        </p:nvSpPr>
        <p:spPr bwMode="auto">
          <a:xfrm>
            <a:off x="9730255" y="3203784"/>
            <a:ext cx="1835149" cy="450433"/>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rgbClr val="FF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1721274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a:stretch>
            <a:fillRect/>
          </a:stretch>
        </p:blipFill>
        <p:spPr/>
      </p:pic>
      <p:sp>
        <p:nvSpPr>
          <p:cNvPr id="6" name="Title 5"/>
          <p:cNvSpPr>
            <a:spLocks noGrp="1"/>
          </p:cNvSpPr>
          <p:nvPr>
            <p:ph type="title"/>
          </p:nvPr>
        </p:nvSpPr>
        <p:spPr>
          <a:xfrm>
            <a:off x="4105472" y="357189"/>
            <a:ext cx="7728388" cy="547686"/>
          </a:xfrm>
        </p:spPr>
        <p:txBody>
          <a:bodyPr/>
          <a:lstStyle/>
          <a:p>
            <a:r>
              <a:rPr lang="en-US" dirty="0"/>
              <a:t>Work-Based Learning Renaissance</a:t>
            </a:r>
          </a:p>
        </p:txBody>
      </p:sp>
      <p:sp>
        <p:nvSpPr>
          <p:cNvPr id="8" name="Text Placeholder 3">
            <a:extLst>
              <a:ext uri="{FF2B5EF4-FFF2-40B4-BE49-F238E27FC236}">
                <a16:creationId xmlns:a16="http://schemas.microsoft.com/office/drawing/2014/main" id="{A47BBD30-244F-491E-82D7-89010A3BBB55}"/>
              </a:ext>
            </a:extLst>
          </p:cNvPr>
          <p:cNvSpPr txBox="1">
            <a:spLocks/>
          </p:cNvSpPr>
          <p:nvPr/>
        </p:nvSpPr>
        <p:spPr>
          <a:xfrm>
            <a:off x="4170366" y="1401849"/>
            <a:ext cx="7168897" cy="901735"/>
          </a:xfrm>
          <a:prstGeom prst="rect">
            <a:avLst/>
          </a:prstGeom>
        </p:spPr>
        <p:txBody>
          <a:bodyPr/>
          <a:lstStyle>
            <a:lvl1pPr marL="227013" indent="-227013"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400" b="1" dirty="0"/>
              <a:t>Across the U.S. and Ohio we are seeing a resurgence of work-based learning opportunities such as apprenticeship and high school cooperatives as a response to the skills gap.</a:t>
            </a:r>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p:txBody>
      </p:sp>
      <p:pic>
        <p:nvPicPr>
          <p:cNvPr id="9" name="Picture 8">
            <a:extLst>
              <a:ext uri="{FF2B5EF4-FFF2-40B4-BE49-F238E27FC236}">
                <a16:creationId xmlns:a16="http://schemas.microsoft.com/office/drawing/2014/main" id="{BC13060C-FE8B-4688-9377-08044AE60214}"/>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392183" y="2551755"/>
            <a:ext cx="6725264" cy="3436374"/>
          </a:xfrm>
          <a:prstGeom prst="rect">
            <a:avLst/>
          </a:prstGeom>
          <a:noFill/>
        </p:spPr>
      </p:pic>
    </p:spTree>
    <p:extLst>
      <p:ext uri="{BB962C8B-B14F-4D97-AF65-F5344CB8AC3E}">
        <p14:creationId xmlns:p14="http://schemas.microsoft.com/office/powerpoint/2010/main" val="2650626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a:t>What is the Skills Gap?</a:t>
            </a:r>
          </a:p>
        </p:txBody>
      </p:sp>
      <p:sp>
        <p:nvSpPr>
          <p:cNvPr id="7" name="Subtitle 6"/>
          <p:cNvSpPr>
            <a:spLocks noGrp="1"/>
          </p:cNvSpPr>
          <p:nvPr>
            <p:ph type="subTitle" idx="1"/>
          </p:nvPr>
        </p:nvSpPr>
        <p:spPr/>
        <p:txBody>
          <a:bodyPr/>
          <a:lstStyle/>
          <a:p>
            <a:r>
              <a:rPr lang="en-US" dirty="0"/>
              <a:t>THE SKILLS GAP LANDSCAPE</a:t>
            </a:r>
          </a:p>
        </p:txBody>
      </p:sp>
      <p:sp>
        <p:nvSpPr>
          <p:cNvPr id="8" name="Text Placeholder 7"/>
          <p:cNvSpPr>
            <a:spLocks noGrp="1"/>
          </p:cNvSpPr>
          <p:nvPr>
            <p:ph type="body" sz="quarter" idx="10"/>
          </p:nvPr>
        </p:nvSpPr>
        <p:spPr>
          <a:xfrm>
            <a:off x="730250" y="3457129"/>
            <a:ext cx="2404872" cy="538609"/>
          </a:xfrm>
        </p:spPr>
        <p:txBody>
          <a:bodyPr>
            <a:spAutoFit/>
          </a:bodyPr>
          <a:lstStyle/>
          <a:p>
            <a:pPr marL="0" indent="0" algn="ctr">
              <a:buNone/>
            </a:pPr>
            <a:r>
              <a:rPr lang="en-US" dirty="0"/>
              <a:t>Unemployment rate</a:t>
            </a:r>
          </a:p>
          <a:p>
            <a:pPr marL="0" indent="0" algn="ctr">
              <a:buNone/>
            </a:pPr>
            <a:r>
              <a:rPr lang="en-US" b="1" dirty="0"/>
              <a:t>4.1%</a:t>
            </a:r>
            <a:endParaRPr lang="en-US" dirty="0"/>
          </a:p>
        </p:txBody>
      </p:sp>
      <p:sp>
        <p:nvSpPr>
          <p:cNvPr id="9" name="Text Placeholder 8"/>
          <p:cNvSpPr>
            <a:spLocks noGrp="1"/>
          </p:cNvSpPr>
          <p:nvPr>
            <p:ph type="body" sz="quarter" idx="11"/>
          </p:nvPr>
        </p:nvSpPr>
        <p:spPr>
          <a:xfrm>
            <a:off x="6284510" y="3457129"/>
            <a:ext cx="2404872" cy="646331"/>
          </a:xfrm>
        </p:spPr>
        <p:txBody>
          <a:bodyPr>
            <a:spAutoFit/>
          </a:bodyPr>
          <a:lstStyle/>
          <a:p>
            <a:pPr marL="0" indent="0" algn="ctr">
              <a:buNone/>
            </a:pPr>
            <a:r>
              <a:rPr lang="en-US" dirty="0"/>
              <a:t>More than</a:t>
            </a:r>
            <a:br>
              <a:rPr lang="en-US" dirty="0"/>
            </a:br>
            <a:r>
              <a:rPr lang="en-US" b="1" dirty="0"/>
              <a:t>5.8 million jobs</a:t>
            </a:r>
            <a:br>
              <a:rPr lang="en-US" dirty="0"/>
            </a:br>
            <a:r>
              <a:rPr lang="en-US" dirty="0"/>
              <a:t>are going unfilled</a:t>
            </a:r>
          </a:p>
        </p:txBody>
      </p:sp>
      <p:sp>
        <p:nvSpPr>
          <p:cNvPr id="10" name="Text Placeholder 9"/>
          <p:cNvSpPr>
            <a:spLocks noGrp="1"/>
          </p:cNvSpPr>
          <p:nvPr>
            <p:ph type="body" sz="quarter" idx="12"/>
          </p:nvPr>
        </p:nvSpPr>
        <p:spPr>
          <a:xfrm>
            <a:off x="9061641" y="3457129"/>
            <a:ext cx="2404872" cy="646331"/>
          </a:xfrm>
        </p:spPr>
        <p:txBody>
          <a:bodyPr>
            <a:spAutoFit/>
          </a:bodyPr>
          <a:lstStyle/>
          <a:p>
            <a:pPr marL="0" indent="0" algn="ctr">
              <a:buNone/>
            </a:pPr>
            <a:r>
              <a:rPr lang="en-US" dirty="0"/>
              <a:t>Only </a:t>
            </a:r>
            <a:r>
              <a:rPr lang="en-US" b="1" dirty="0"/>
              <a:t>6 out of 10</a:t>
            </a:r>
            <a:br>
              <a:rPr lang="en-US" dirty="0"/>
            </a:br>
            <a:r>
              <a:rPr lang="en-US" dirty="0"/>
              <a:t>working-age individuals are employed or seeking a job</a:t>
            </a:r>
          </a:p>
        </p:txBody>
      </p:sp>
      <p:sp>
        <p:nvSpPr>
          <p:cNvPr id="11" name="Text Placeholder 8">
            <a:extLst>
              <a:ext uri="{FF2B5EF4-FFF2-40B4-BE49-F238E27FC236}">
                <a16:creationId xmlns:a16="http://schemas.microsoft.com/office/drawing/2014/main" id="{4CC0D845-3724-4A2D-8410-7EA23617D1E3}"/>
              </a:ext>
            </a:extLst>
          </p:cNvPr>
          <p:cNvSpPr txBox="1">
            <a:spLocks/>
          </p:cNvSpPr>
          <p:nvPr/>
        </p:nvSpPr>
        <p:spPr>
          <a:xfrm>
            <a:off x="730250" y="1476375"/>
            <a:ext cx="10736263" cy="1567767"/>
          </a:xfrm>
          <a:prstGeom prst="rect">
            <a:avLst/>
          </a:prstGeom>
        </p:spPr>
        <p:txBody>
          <a:bodyPr vert="horz" lIns="91440" tIns="45720" rIns="91440" bIns="45720" rtlCol="0">
            <a:noAutofit/>
          </a:bodyPr>
          <a:lstStyle>
            <a:lvl1pPr marL="227013" indent="-227013"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The skills gap is a perceived mismatch between the needs of employers for skilled talent and the skills possessed by the available workforce.</a:t>
            </a:r>
          </a:p>
          <a:p>
            <a:pPr marL="0" indent="0">
              <a:buNone/>
            </a:pPr>
            <a:r>
              <a:rPr lang="en-US" b="1" dirty="0"/>
              <a:t>Below is the skills gap landscape…</a:t>
            </a:r>
          </a:p>
        </p:txBody>
      </p:sp>
      <p:grpSp>
        <p:nvGrpSpPr>
          <p:cNvPr id="12" name="Group 11">
            <a:extLst>
              <a:ext uri="{FF2B5EF4-FFF2-40B4-BE49-F238E27FC236}">
                <a16:creationId xmlns:a16="http://schemas.microsoft.com/office/drawing/2014/main" id="{4F3151A8-9D42-4977-9A74-7BB9F6944F80}"/>
              </a:ext>
            </a:extLst>
          </p:cNvPr>
          <p:cNvGrpSpPr/>
          <p:nvPr/>
        </p:nvGrpSpPr>
        <p:grpSpPr>
          <a:xfrm>
            <a:off x="1662811" y="2534450"/>
            <a:ext cx="539750" cy="630238"/>
            <a:chOff x="1835150" y="4159250"/>
            <a:chExt cx="539750" cy="630238"/>
          </a:xfrm>
          <a:solidFill>
            <a:schemeClr val="accent1"/>
          </a:solidFill>
        </p:grpSpPr>
        <p:sp>
          <p:nvSpPr>
            <p:cNvPr id="13" name="Freeform 6">
              <a:extLst>
                <a:ext uri="{FF2B5EF4-FFF2-40B4-BE49-F238E27FC236}">
                  <a16:creationId xmlns:a16="http://schemas.microsoft.com/office/drawing/2014/main" id="{A1FCCE15-C117-4AAD-A9B8-5C819F32B47D}"/>
                </a:ext>
              </a:extLst>
            </p:cNvPr>
            <p:cNvSpPr>
              <a:spLocks noEditPoints="1"/>
            </p:cNvSpPr>
            <p:nvPr/>
          </p:nvSpPr>
          <p:spPr bwMode="auto">
            <a:xfrm>
              <a:off x="1835150" y="4411663"/>
              <a:ext cx="539750" cy="377825"/>
            </a:xfrm>
            <a:custGeom>
              <a:avLst/>
              <a:gdLst>
                <a:gd name="T0" fmla="*/ 2491 w 3057"/>
                <a:gd name="T1" fmla="*/ 1160 h 2140"/>
                <a:gd name="T2" fmla="*/ 160 w 3057"/>
                <a:gd name="T3" fmla="*/ 424 h 2140"/>
                <a:gd name="T4" fmla="*/ 339 w 3057"/>
                <a:gd name="T5" fmla="*/ 771 h 2140"/>
                <a:gd name="T6" fmla="*/ 442 w 3057"/>
                <a:gd name="T7" fmla="*/ 924 h 2140"/>
                <a:gd name="T8" fmla="*/ 528 w 3057"/>
                <a:gd name="T9" fmla="*/ 928 h 2140"/>
                <a:gd name="T10" fmla="*/ 614 w 3057"/>
                <a:gd name="T11" fmla="*/ 966 h 2140"/>
                <a:gd name="T12" fmla="*/ 657 w 3057"/>
                <a:gd name="T13" fmla="*/ 1014 h 2140"/>
                <a:gd name="T14" fmla="*/ 688 w 3057"/>
                <a:gd name="T15" fmla="*/ 1008 h 2140"/>
                <a:gd name="T16" fmla="*/ 721 w 3057"/>
                <a:gd name="T17" fmla="*/ 985 h 2140"/>
                <a:gd name="T18" fmla="*/ 555 w 3057"/>
                <a:gd name="T19" fmla="*/ 544 h 2140"/>
                <a:gd name="T20" fmla="*/ 614 w 3057"/>
                <a:gd name="T21" fmla="*/ 526 h 2140"/>
                <a:gd name="T22" fmla="*/ 648 w 3057"/>
                <a:gd name="T23" fmla="*/ 546 h 2140"/>
                <a:gd name="T24" fmla="*/ 821 w 3057"/>
                <a:gd name="T25" fmla="*/ 1055 h 2140"/>
                <a:gd name="T26" fmla="*/ 766 w 3057"/>
                <a:gd name="T27" fmla="*/ 1084 h 2140"/>
                <a:gd name="T28" fmla="*/ 685 w 3057"/>
                <a:gd name="T29" fmla="*/ 1124 h 2140"/>
                <a:gd name="T30" fmla="*/ 650 w 3057"/>
                <a:gd name="T31" fmla="*/ 1279 h 2140"/>
                <a:gd name="T32" fmla="*/ 587 w 3057"/>
                <a:gd name="T33" fmla="*/ 1459 h 2140"/>
                <a:gd name="T34" fmla="*/ 635 w 3057"/>
                <a:gd name="T35" fmla="*/ 1724 h 2140"/>
                <a:gd name="T36" fmla="*/ 646 w 3057"/>
                <a:gd name="T37" fmla="*/ 1918 h 2140"/>
                <a:gd name="T38" fmla="*/ 2316 w 3057"/>
                <a:gd name="T39" fmla="*/ 1952 h 2140"/>
                <a:gd name="T40" fmla="*/ 2272 w 3057"/>
                <a:gd name="T41" fmla="*/ 1740 h 2140"/>
                <a:gd name="T42" fmla="*/ 2248 w 3057"/>
                <a:gd name="T43" fmla="*/ 1611 h 2140"/>
                <a:gd name="T44" fmla="*/ 2269 w 3057"/>
                <a:gd name="T45" fmla="*/ 1496 h 2140"/>
                <a:gd name="T46" fmla="*/ 2199 w 3057"/>
                <a:gd name="T47" fmla="*/ 1175 h 2140"/>
                <a:gd name="T48" fmla="*/ 2115 w 3057"/>
                <a:gd name="T49" fmla="*/ 876 h 2140"/>
                <a:gd name="T50" fmla="*/ 2029 w 3057"/>
                <a:gd name="T51" fmla="*/ 615 h 2140"/>
                <a:gd name="T52" fmla="*/ 1953 w 3057"/>
                <a:gd name="T53" fmla="*/ 411 h 2140"/>
                <a:gd name="T54" fmla="*/ 1901 w 3057"/>
                <a:gd name="T55" fmla="*/ 281 h 2140"/>
                <a:gd name="T56" fmla="*/ 2007 w 3057"/>
                <a:gd name="T57" fmla="*/ 0 h 2140"/>
                <a:gd name="T58" fmla="*/ 2160 w 3057"/>
                <a:gd name="T59" fmla="*/ 121 h 2140"/>
                <a:gd name="T60" fmla="*/ 2242 w 3057"/>
                <a:gd name="T61" fmla="*/ 160 h 2140"/>
                <a:gd name="T62" fmla="*/ 2344 w 3057"/>
                <a:gd name="T63" fmla="*/ 209 h 2140"/>
                <a:gd name="T64" fmla="*/ 2426 w 3057"/>
                <a:gd name="T65" fmla="*/ 248 h 2140"/>
                <a:gd name="T66" fmla="*/ 2547 w 3057"/>
                <a:gd name="T67" fmla="*/ 319 h 2140"/>
                <a:gd name="T68" fmla="*/ 2729 w 3057"/>
                <a:gd name="T69" fmla="*/ 508 h 2140"/>
                <a:gd name="T70" fmla="*/ 2885 w 3057"/>
                <a:gd name="T71" fmla="*/ 781 h 2140"/>
                <a:gd name="T72" fmla="*/ 2973 w 3057"/>
                <a:gd name="T73" fmla="*/ 1004 h 2140"/>
                <a:gd name="T74" fmla="*/ 3023 w 3057"/>
                <a:gd name="T75" fmla="*/ 1161 h 2140"/>
                <a:gd name="T76" fmla="*/ 3048 w 3057"/>
                <a:gd name="T77" fmla="*/ 1257 h 2140"/>
                <a:gd name="T78" fmla="*/ 3057 w 3057"/>
                <a:gd name="T79" fmla="*/ 1349 h 2140"/>
                <a:gd name="T80" fmla="*/ 3000 w 3057"/>
                <a:gd name="T81" fmla="*/ 1487 h 2140"/>
                <a:gd name="T82" fmla="*/ 2576 w 3057"/>
                <a:gd name="T83" fmla="*/ 1854 h 2140"/>
                <a:gd name="T84" fmla="*/ 2434 w 3057"/>
                <a:gd name="T85" fmla="*/ 1874 h 2140"/>
                <a:gd name="T86" fmla="*/ 2425 w 3057"/>
                <a:gd name="T87" fmla="*/ 2045 h 2140"/>
                <a:gd name="T88" fmla="*/ 572 w 3057"/>
                <a:gd name="T89" fmla="*/ 2140 h 2140"/>
                <a:gd name="T90" fmla="*/ 522 w 3057"/>
                <a:gd name="T91" fmla="*/ 2117 h 2140"/>
                <a:gd name="T92" fmla="*/ 512 w 3057"/>
                <a:gd name="T93" fmla="*/ 2061 h 2140"/>
                <a:gd name="T94" fmla="*/ 521 w 3057"/>
                <a:gd name="T95" fmla="*/ 2001 h 2140"/>
                <a:gd name="T96" fmla="*/ 524 w 3057"/>
                <a:gd name="T97" fmla="*/ 1864 h 2140"/>
                <a:gd name="T98" fmla="*/ 503 w 3057"/>
                <a:gd name="T99" fmla="*/ 1653 h 2140"/>
                <a:gd name="T100" fmla="*/ 463 w 3057"/>
                <a:gd name="T101" fmla="*/ 1461 h 2140"/>
                <a:gd name="T102" fmla="*/ 365 w 3057"/>
                <a:gd name="T103" fmla="*/ 1514 h 2140"/>
                <a:gd name="T104" fmla="*/ 224 w 3057"/>
                <a:gd name="T105" fmla="*/ 1514 h 2140"/>
                <a:gd name="T106" fmla="*/ 103 w 3057"/>
                <a:gd name="T107" fmla="*/ 1437 h 2140"/>
                <a:gd name="T108" fmla="*/ 41 w 3057"/>
                <a:gd name="T109" fmla="*/ 1312 h 2140"/>
                <a:gd name="T110" fmla="*/ 41 w 3057"/>
                <a:gd name="T111" fmla="*/ 1150 h 2140"/>
                <a:gd name="T112" fmla="*/ 127 w 3057"/>
                <a:gd name="T113" fmla="*/ 965 h 2140"/>
                <a:gd name="T114" fmla="*/ 238 w 3057"/>
                <a:gd name="T115" fmla="*/ 842 h 2140"/>
                <a:gd name="T116" fmla="*/ 62 w 3057"/>
                <a:gd name="T117" fmla="*/ 496 h 2140"/>
                <a:gd name="T118" fmla="*/ 2 w 3057"/>
                <a:gd name="T119" fmla="*/ 359 h 2140"/>
                <a:gd name="T120" fmla="*/ 40 w 3057"/>
                <a:gd name="T121" fmla="*/ 315 h 2140"/>
                <a:gd name="T122" fmla="*/ 1560 w 3057"/>
                <a:gd name="T123" fmla="*/ 0 h 2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57" h="2140">
                  <a:moveTo>
                    <a:pt x="2426" y="998"/>
                  </a:moveTo>
                  <a:lnTo>
                    <a:pt x="2380" y="1365"/>
                  </a:lnTo>
                  <a:lnTo>
                    <a:pt x="2519" y="1241"/>
                  </a:lnTo>
                  <a:lnTo>
                    <a:pt x="2491" y="1160"/>
                  </a:lnTo>
                  <a:lnTo>
                    <a:pt x="2461" y="1078"/>
                  </a:lnTo>
                  <a:lnTo>
                    <a:pt x="2426" y="998"/>
                  </a:lnTo>
                  <a:close/>
                  <a:moveTo>
                    <a:pt x="1901" y="281"/>
                  </a:moveTo>
                  <a:lnTo>
                    <a:pt x="160" y="424"/>
                  </a:lnTo>
                  <a:lnTo>
                    <a:pt x="209" y="515"/>
                  </a:lnTo>
                  <a:lnTo>
                    <a:pt x="256" y="603"/>
                  </a:lnTo>
                  <a:lnTo>
                    <a:pt x="298" y="689"/>
                  </a:lnTo>
                  <a:lnTo>
                    <a:pt x="339" y="771"/>
                  </a:lnTo>
                  <a:lnTo>
                    <a:pt x="376" y="852"/>
                  </a:lnTo>
                  <a:lnTo>
                    <a:pt x="410" y="930"/>
                  </a:lnTo>
                  <a:lnTo>
                    <a:pt x="425" y="927"/>
                  </a:lnTo>
                  <a:lnTo>
                    <a:pt x="442" y="924"/>
                  </a:lnTo>
                  <a:lnTo>
                    <a:pt x="462" y="923"/>
                  </a:lnTo>
                  <a:lnTo>
                    <a:pt x="484" y="923"/>
                  </a:lnTo>
                  <a:lnTo>
                    <a:pt x="505" y="924"/>
                  </a:lnTo>
                  <a:lnTo>
                    <a:pt x="528" y="928"/>
                  </a:lnTo>
                  <a:lnTo>
                    <a:pt x="551" y="933"/>
                  </a:lnTo>
                  <a:lnTo>
                    <a:pt x="574" y="941"/>
                  </a:lnTo>
                  <a:lnTo>
                    <a:pt x="595" y="951"/>
                  </a:lnTo>
                  <a:lnTo>
                    <a:pt x="614" y="966"/>
                  </a:lnTo>
                  <a:lnTo>
                    <a:pt x="633" y="983"/>
                  </a:lnTo>
                  <a:lnTo>
                    <a:pt x="648" y="1005"/>
                  </a:lnTo>
                  <a:lnTo>
                    <a:pt x="655" y="1017"/>
                  </a:lnTo>
                  <a:lnTo>
                    <a:pt x="657" y="1014"/>
                  </a:lnTo>
                  <a:lnTo>
                    <a:pt x="660" y="1012"/>
                  </a:lnTo>
                  <a:lnTo>
                    <a:pt x="664" y="1011"/>
                  </a:lnTo>
                  <a:lnTo>
                    <a:pt x="669" y="1010"/>
                  </a:lnTo>
                  <a:lnTo>
                    <a:pt x="688" y="1008"/>
                  </a:lnTo>
                  <a:lnTo>
                    <a:pt x="700" y="1006"/>
                  </a:lnTo>
                  <a:lnTo>
                    <a:pt x="710" y="1001"/>
                  </a:lnTo>
                  <a:lnTo>
                    <a:pt x="717" y="994"/>
                  </a:lnTo>
                  <a:lnTo>
                    <a:pt x="721" y="985"/>
                  </a:lnTo>
                  <a:lnTo>
                    <a:pt x="722" y="975"/>
                  </a:lnTo>
                  <a:lnTo>
                    <a:pt x="719" y="966"/>
                  </a:lnTo>
                  <a:lnTo>
                    <a:pt x="557" y="553"/>
                  </a:lnTo>
                  <a:lnTo>
                    <a:pt x="555" y="544"/>
                  </a:lnTo>
                  <a:lnTo>
                    <a:pt x="558" y="537"/>
                  </a:lnTo>
                  <a:lnTo>
                    <a:pt x="564" y="531"/>
                  </a:lnTo>
                  <a:lnTo>
                    <a:pt x="573" y="529"/>
                  </a:lnTo>
                  <a:lnTo>
                    <a:pt x="614" y="526"/>
                  </a:lnTo>
                  <a:lnTo>
                    <a:pt x="625" y="527"/>
                  </a:lnTo>
                  <a:lnTo>
                    <a:pt x="635" y="530"/>
                  </a:lnTo>
                  <a:lnTo>
                    <a:pt x="643" y="537"/>
                  </a:lnTo>
                  <a:lnTo>
                    <a:pt x="648" y="546"/>
                  </a:lnTo>
                  <a:lnTo>
                    <a:pt x="827" y="997"/>
                  </a:lnTo>
                  <a:lnTo>
                    <a:pt x="832" y="1018"/>
                  </a:lnTo>
                  <a:lnTo>
                    <a:pt x="830" y="1037"/>
                  </a:lnTo>
                  <a:lnTo>
                    <a:pt x="821" y="1055"/>
                  </a:lnTo>
                  <a:lnTo>
                    <a:pt x="811" y="1067"/>
                  </a:lnTo>
                  <a:lnTo>
                    <a:pt x="798" y="1074"/>
                  </a:lnTo>
                  <a:lnTo>
                    <a:pt x="784" y="1081"/>
                  </a:lnTo>
                  <a:lnTo>
                    <a:pt x="766" y="1084"/>
                  </a:lnTo>
                  <a:lnTo>
                    <a:pt x="699" y="1089"/>
                  </a:lnTo>
                  <a:lnTo>
                    <a:pt x="689" y="1088"/>
                  </a:lnTo>
                  <a:lnTo>
                    <a:pt x="680" y="1084"/>
                  </a:lnTo>
                  <a:lnTo>
                    <a:pt x="685" y="1124"/>
                  </a:lnTo>
                  <a:lnTo>
                    <a:pt x="685" y="1163"/>
                  </a:lnTo>
                  <a:lnTo>
                    <a:pt x="679" y="1203"/>
                  </a:lnTo>
                  <a:lnTo>
                    <a:pt x="668" y="1241"/>
                  </a:lnTo>
                  <a:lnTo>
                    <a:pt x="650" y="1279"/>
                  </a:lnTo>
                  <a:lnTo>
                    <a:pt x="627" y="1315"/>
                  </a:lnTo>
                  <a:lnTo>
                    <a:pt x="600" y="1350"/>
                  </a:lnTo>
                  <a:lnTo>
                    <a:pt x="567" y="1381"/>
                  </a:lnTo>
                  <a:lnTo>
                    <a:pt x="587" y="1459"/>
                  </a:lnTo>
                  <a:lnTo>
                    <a:pt x="603" y="1532"/>
                  </a:lnTo>
                  <a:lnTo>
                    <a:pt x="616" y="1601"/>
                  </a:lnTo>
                  <a:lnTo>
                    <a:pt x="627" y="1665"/>
                  </a:lnTo>
                  <a:lnTo>
                    <a:pt x="635" y="1724"/>
                  </a:lnTo>
                  <a:lnTo>
                    <a:pt x="640" y="1779"/>
                  </a:lnTo>
                  <a:lnTo>
                    <a:pt x="644" y="1830"/>
                  </a:lnTo>
                  <a:lnTo>
                    <a:pt x="646" y="1876"/>
                  </a:lnTo>
                  <a:lnTo>
                    <a:pt x="646" y="1918"/>
                  </a:lnTo>
                  <a:lnTo>
                    <a:pt x="645" y="1956"/>
                  </a:lnTo>
                  <a:lnTo>
                    <a:pt x="643" y="1988"/>
                  </a:lnTo>
                  <a:lnTo>
                    <a:pt x="640" y="2016"/>
                  </a:lnTo>
                  <a:lnTo>
                    <a:pt x="2316" y="1952"/>
                  </a:lnTo>
                  <a:lnTo>
                    <a:pt x="2314" y="1874"/>
                  </a:lnTo>
                  <a:lnTo>
                    <a:pt x="2308" y="1795"/>
                  </a:lnTo>
                  <a:lnTo>
                    <a:pt x="2288" y="1768"/>
                  </a:lnTo>
                  <a:lnTo>
                    <a:pt x="2272" y="1740"/>
                  </a:lnTo>
                  <a:lnTo>
                    <a:pt x="2261" y="1708"/>
                  </a:lnTo>
                  <a:lnTo>
                    <a:pt x="2254" y="1677"/>
                  </a:lnTo>
                  <a:lnTo>
                    <a:pt x="2249" y="1644"/>
                  </a:lnTo>
                  <a:lnTo>
                    <a:pt x="2248" y="1611"/>
                  </a:lnTo>
                  <a:lnTo>
                    <a:pt x="2251" y="1580"/>
                  </a:lnTo>
                  <a:lnTo>
                    <a:pt x="2255" y="1550"/>
                  </a:lnTo>
                  <a:lnTo>
                    <a:pt x="2261" y="1522"/>
                  </a:lnTo>
                  <a:lnTo>
                    <a:pt x="2269" y="1496"/>
                  </a:lnTo>
                  <a:lnTo>
                    <a:pt x="2254" y="1415"/>
                  </a:lnTo>
                  <a:lnTo>
                    <a:pt x="2237" y="1335"/>
                  </a:lnTo>
                  <a:lnTo>
                    <a:pt x="2219" y="1254"/>
                  </a:lnTo>
                  <a:lnTo>
                    <a:pt x="2199" y="1175"/>
                  </a:lnTo>
                  <a:lnTo>
                    <a:pt x="2180" y="1098"/>
                  </a:lnTo>
                  <a:lnTo>
                    <a:pt x="2159" y="1022"/>
                  </a:lnTo>
                  <a:lnTo>
                    <a:pt x="2137" y="947"/>
                  </a:lnTo>
                  <a:lnTo>
                    <a:pt x="2115" y="876"/>
                  </a:lnTo>
                  <a:lnTo>
                    <a:pt x="2094" y="806"/>
                  </a:lnTo>
                  <a:lnTo>
                    <a:pt x="2072" y="739"/>
                  </a:lnTo>
                  <a:lnTo>
                    <a:pt x="2050" y="676"/>
                  </a:lnTo>
                  <a:lnTo>
                    <a:pt x="2029" y="615"/>
                  </a:lnTo>
                  <a:lnTo>
                    <a:pt x="2009" y="557"/>
                  </a:lnTo>
                  <a:lnTo>
                    <a:pt x="1989" y="504"/>
                  </a:lnTo>
                  <a:lnTo>
                    <a:pt x="1971" y="455"/>
                  </a:lnTo>
                  <a:lnTo>
                    <a:pt x="1953" y="411"/>
                  </a:lnTo>
                  <a:lnTo>
                    <a:pt x="1937" y="371"/>
                  </a:lnTo>
                  <a:lnTo>
                    <a:pt x="1923" y="335"/>
                  </a:lnTo>
                  <a:lnTo>
                    <a:pt x="1911" y="305"/>
                  </a:lnTo>
                  <a:lnTo>
                    <a:pt x="1901" y="281"/>
                  </a:lnTo>
                  <a:close/>
                  <a:moveTo>
                    <a:pt x="1560" y="0"/>
                  </a:moveTo>
                  <a:lnTo>
                    <a:pt x="1735" y="173"/>
                  </a:lnTo>
                  <a:lnTo>
                    <a:pt x="1840" y="165"/>
                  </a:lnTo>
                  <a:lnTo>
                    <a:pt x="2007" y="0"/>
                  </a:lnTo>
                  <a:lnTo>
                    <a:pt x="2137" y="110"/>
                  </a:lnTo>
                  <a:lnTo>
                    <a:pt x="2140" y="111"/>
                  </a:lnTo>
                  <a:lnTo>
                    <a:pt x="2148" y="115"/>
                  </a:lnTo>
                  <a:lnTo>
                    <a:pt x="2160" y="121"/>
                  </a:lnTo>
                  <a:lnTo>
                    <a:pt x="2176" y="129"/>
                  </a:lnTo>
                  <a:lnTo>
                    <a:pt x="2196" y="138"/>
                  </a:lnTo>
                  <a:lnTo>
                    <a:pt x="2218" y="148"/>
                  </a:lnTo>
                  <a:lnTo>
                    <a:pt x="2242" y="160"/>
                  </a:lnTo>
                  <a:lnTo>
                    <a:pt x="2267" y="172"/>
                  </a:lnTo>
                  <a:lnTo>
                    <a:pt x="2293" y="184"/>
                  </a:lnTo>
                  <a:lnTo>
                    <a:pt x="2319" y="197"/>
                  </a:lnTo>
                  <a:lnTo>
                    <a:pt x="2344" y="209"/>
                  </a:lnTo>
                  <a:lnTo>
                    <a:pt x="2368" y="220"/>
                  </a:lnTo>
                  <a:lnTo>
                    <a:pt x="2390" y="231"/>
                  </a:lnTo>
                  <a:lnTo>
                    <a:pt x="2410" y="241"/>
                  </a:lnTo>
                  <a:lnTo>
                    <a:pt x="2426" y="248"/>
                  </a:lnTo>
                  <a:lnTo>
                    <a:pt x="2438" y="254"/>
                  </a:lnTo>
                  <a:lnTo>
                    <a:pt x="2446" y="258"/>
                  </a:lnTo>
                  <a:lnTo>
                    <a:pt x="2497" y="285"/>
                  </a:lnTo>
                  <a:lnTo>
                    <a:pt x="2547" y="319"/>
                  </a:lnTo>
                  <a:lnTo>
                    <a:pt x="2595" y="358"/>
                  </a:lnTo>
                  <a:lnTo>
                    <a:pt x="2641" y="402"/>
                  </a:lnTo>
                  <a:lnTo>
                    <a:pt x="2685" y="452"/>
                  </a:lnTo>
                  <a:lnTo>
                    <a:pt x="2729" y="508"/>
                  </a:lnTo>
                  <a:lnTo>
                    <a:pt x="2770" y="568"/>
                  </a:lnTo>
                  <a:lnTo>
                    <a:pt x="2809" y="633"/>
                  </a:lnTo>
                  <a:lnTo>
                    <a:pt x="2847" y="705"/>
                  </a:lnTo>
                  <a:lnTo>
                    <a:pt x="2885" y="781"/>
                  </a:lnTo>
                  <a:lnTo>
                    <a:pt x="2919" y="861"/>
                  </a:lnTo>
                  <a:lnTo>
                    <a:pt x="2939" y="910"/>
                  </a:lnTo>
                  <a:lnTo>
                    <a:pt x="2958" y="958"/>
                  </a:lnTo>
                  <a:lnTo>
                    <a:pt x="2973" y="1004"/>
                  </a:lnTo>
                  <a:lnTo>
                    <a:pt x="2988" y="1047"/>
                  </a:lnTo>
                  <a:lnTo>
                    <a:pt x="3001" y="1088"/>
                  </a:lnTo>
                  <a:lnTo>
                    <a:pt x="3013" y="1126"/>
                  </a:lnTo>
                  <a:lnTo>
                    <a:pt x="3023" y="1161"/>
                  </a:lnTo>
                  <a:lnTo>
                    <a:pt x="3032" y="1191"/>
                  </a:lnTo>
                  <a:lnTo>
                    <a:pt x="3038" y="1217"/>
                  </a:lnTo>
                  <a:lnTo>
                    <a:pt x="3044" y="1239"/>
                  </a:lnTo>
                  <a:lnTo>
                    <a:pt x="3048" y="1257"/>
                  </a:lnTo>
                  <a:lnTo>
                    <a:pt x="3050" y="1267"/>
                  </a:lnTo>
                  <a:lnTo>
                    <a:pt x="3051" y="1273"/>
                  </a:lnTo>
                  <a:lnTo>
                    <a:pt x="3057" y="1311"/>
                  </a:lnTo>
                  <a:lnTo>
                    <a:pt x="3057" y="1349"/>
                  </a:lnTo>
                  <a:lnTo>
                    <a:pt x="3050" y="1386"/>
                  </a:lnTo>
                  <a:lnTo>
                    <a:pt x="3038" y="1421"/>
                  </a:lnTo>
                  <a:lnTo>
                    <a:pt x="3022" y="1455"/>
                  </a:lnTo>
                  <a:lnTo>
                    <a:pt x="3000" y="1487"/>
                  </a:lnTo>
                  <a:lnTo>
                    <a:pt x="2973" y="1515"/>
                  </a:lnTo>
                  <a:lnTo>
                    <a:pt x="2639" y="1812"/>
                  </a:lnTo>
                  <a:lnTo>
                    <a:pt x="2609" y="1835"/>
                  </a:lnTo>
                  <a:lnTo>
                    <a:pt x="2576" y="1854"/>
                  </a:lnTo>
                  <a:lnTo>
                    <a:pt x="2541" y="1867"/>
                  </a:lnTo>
                  <a:lnTo>
                    <a:pt x="2507" y="1874"/>
                  </a:lnTo>
                  <a:lnTo>
                    <a:pt x="2471" y="1876"/>
                  </a:lnTo>
                  <a:lnTo>
                    <a:pt x="2434" y="1874"/>
                  </a:lnTo>
                  <a:lnTo>
                    <a:pt x="2437" y="1943"/>
                  </a:lnTo>
                  <a:lnTo>
                    <a:pt x="2437" y="2010"/>
                  </a:lnTo>
                  <a:lnTo>
                    <a:pt x="2434" y="2028"/>
                  </a:lnTo>
                  <a:lnTo>
                    <a:pt x="2425" y="2045"/>
                  </a:lnTo>
                  <a:lnTo>
                    <a:pt x="2413" y="2058"/>
                  </a:lnTo>
                  <a:lnTo>
                    <a:pt x="2398" y="2066"/>
                  </a:lnTo>
                  <a:lnTo>
                    <a:pt x="2379" y="2070"/>
                  </a:lnTo>
                  <a:lnTo>
                    <a:pt x="572" y="2140"/>
                  </a:lnTo>
                  <a:lnTo>
                    <a:pt x="570" y="2140"/>
                  </a:lnTo>
                  <a:lnTo>
                    <a:pt x="551" y="2137"/>
                  </a:lnTo>
                  <a:lnTo>
                    <a:pt x="535" y="2129"/>
                  </a:lnTo>
                  <a:lnTo>
                    <a:pt x="522" y="2117"/>
                  </a:lnTo>
                  <a:lnTo>
                    <a:pt x="513" y="2101"/>
                  </a:lnTo>
                  <a:lnTo>
                    <a:pt x="509" y="2083"/>
                  </a:lnTo>
                  <a:lnTo>
                    <a:pt x="511" y="2064"/>
                  </a:lnTo>
                  <a:lnTo>
                    <a:pt x="512" y="2061"/>
                  </a:lnTo>
                  <a:lnTo>
                    <a:pt x="513" y="2053"/>
                  </a:lnTo>
                  <a:lnTo>
                    <a:pt x="515" y="2040"/>
                  </a:lnTo>
                  <a:lnTo>
                    <a:pt x="518" y="2023"/>
                  </a:lnTo>
                  <a:lnTo>
                    <a:pt x="521" y="2001"/>
                  </a:lnTo>
                  <a:lnTo>
                    <a:pt x="523" y="1974"/>
                  </a:lnTo>
                  <a:lnTo>
                    <a:pt x="524" y="1943"/>
                  </a:lnTo>
                  <a:lnTo>
                    <a:pt x="525" y="1906"/>
                  </a:lnTo>
                  <a:lnTo>
                    <a:pt x="524" y="1864"/>
                  </a:lnTo>
                  <a:lnTo>
                    <a:pt x="522" y="1819"/>
                  </a:lnTo>
                  <a:lnTo>
                    <a:pt x="518" y="1768"/>
                  </a:lnTo>
                  <a:lnTo>
                    <a:pt x="512" y="1713"/>
                  </a:lnTo>
                  <a:lnTo>
                    <a:pt x="503" y="1653"/>
                  </a:lnTo>
                  <a:lnTo>
                    <a:pt x="496" y="1609"/>
                  </a:lnTo>
                  <a:lnTo>
                    <a:pt x="487" y="1563"/>
                  </a:lnTo>
                  <a:lnTo>
                    <a:pt x="476" y="1513"/>
                  </a:lnTo>
                  <a:lnTo>
                    <a:pt x="463" y="1461"/>
                  </a:lnTo>
                  <a:lnTo>
                    <a:pt x="448" y="1473"/>
                  </a:lnTo>
                  <a:lnTo>
                    <a:pt x="430" y="1484"/>
                  </a:lnTo>
                  <a:lnTo>
                    <a:pt x="399" y="1502"/>
                  </a:lnTo>
                  <a:lnTo>
                    <a:pt x="365" y="1514"/>
                  </a:lnTo>
                  <a:lnTo>
                    <a:pt x="330" y="1521"/>
                  </a:lnTo>
                  <a:lnTo>
                    <a:pt x="295" y="1524"/>
                  </a:lnTo>
                  <a:lnTo>
                    <a:pt x="259" y="1521"/>
                  </a:lnTo>
                  <a:lnTo>
                    <a:pt x="224" y="1514"/>
                  </a:lnTo>
                  <a:lnTo>
                    <a:pt x="191" y="1502"/>
                  </a:lnTo>
                  <a:lnTo>
                    <a:pt x="159" y="1484"/>
                  </a:lnTo>
                  <a:lnTo>
                    <a:pt x="130" y="1463"/>
                  </a:lnTo>
                  <a:lnTo>
                    <a:pt x="103" y="1437"/>
                  </a:lnTo>
                  <a:lnTo>
                    <a:pt x="81" y="1406"/>
                  </a:lnTo>
                  <a:lnTo>
                    <a:pt x="65" y="1378"/>
                  </a:lnTo>
                  <a:lnTo>
                    <a:pt x="51" y="1346"/>
                  </a:lnTo>
                  <a:lnTo>
                    <a:pt x="41" y="1312"/>
                  </a:lnTo>
                  <a:lnTo>
                    <a:pt x="35" y="1274"/>
                  </a:lnTo>
                  <a:lnTo>
                    <a:pt x="33" y="1235"/>
                  </a:lnTo>
                  <a:lnTo>
                    <a:pt x="35" y="1194"/>
                  </a:lnTo>
                  <a:lnTo>
                    <a:pt x="41" y="1150"/>
                  </a:lnTo>
                  <a:lnTo>
                    <a:pt x="53" y="1106"/>
                  </a:lnTo>
                  <a:lnTo>
                    <a:pt x="72" y="1059"/>
                  </a:lnTo>
                  <a:lnTo>
                    <a:pt x="96" y="1012"/>
                  </a:lnTo>
                  <a:lnTo>
                    <a:pt x="127" y="965"/>
                  </a:lnTo>
                  <a:lnTo>
                    <a:pt x="165" y="916"/>
                  </a:lnTo>
                  <a:lnTo>
                    <a:pt x="211" y="867"/>
                  </a:lnTo>
                  <a:lnTo>
                    <a:pt x="224" y="855"/>
                  </a:lnTo>
                  <a:lnTo>
                    <a:pt x="238" y="842"/>
                  </a:lnTo>
                  <a:lnTo>
                    <a:pt x="199" y="759"/>
                  </a:lnTo>
                  <a:lnTo>
                    <a:pt x="157" y="675"/>
                  </a:lnTo>
                  <a:lnTo>
                    <a:pt x="111" y="587"/>
                  </a:lnTo>
                  <a:lnTo>
                    <a:pt x="62" y="496"/>
                  </a:lnTo>
                  <a:lnTo>
                    <a:pt x="9" y="402"/>
                  </a:lnTo>
                  <a:lnTo>
                    <a:pt x="2" y="388"/>
                  </a:lnTo>
                  <a:lnTo>
                    <a:pt x="0" y="374"/>
                  </a:lnTo>
                  <a:lnTo>
                    <a:pt x="2" y="359"/>
                  </a:lnTo>
                  <a:lnTo>
                    <a:pt x="8" y="345"/>
                  </a:lnTo>
                  <a:lnTo>
                    <a:pt x="16" y="332"/>
                  </a:lnTo>
                  <a:lnTo>
                    <a:pt x="27" y="322"/>
                  </a:lnTo>
                  <a:lnTo>
                    <a:pt x="40" y="315"/>
                  </a:lnTo>
                  <a:lnTo>
                    <a:pt x="55" y="312"/>
                  </a:lnTo>
                  <a:lnTo>
                    <a:pt x="1192" y="219"/>
                  </a:lnTo>
                  <a:lnTo>
                    <a:pt x="1428" y="110"/>
                  </a:lnTo>
                  <a:lnTo>
                    <a:pt x="156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7">
              <a:extLst>
                <a:ext uri="{FF2B5EF4-FFF2-40B4-BE49-F238E27FC236}">
                  <a16:creationId xmlns:a16="http://schemas.microsoft.com/office/drawing/2014/main" id="{308E9724-58B3-427C-B556-A256748CC243}"/>
                </a:ext>
              </a:extLst>
            </p:cNvPr>
            <p:cNvSpPr>
              <a:spLocks/>
            </p:cNvSpPr>
            <p:nvPr/>
          </p:nvSpPr>
          <p:spPr bwMode="auto">
            <a:xfrm>
              <a:off x="2044700" y="4159250"/>
              <a:ext cx="209550" cy="250825"/>
            </a:xfrm>
            <a:custGeom>
              <a:avLst/>
              <a:gdLst>
                <a:gd name="T0" fmla="*/ 662 w 1188"/>
                <a:gd name="T1" fmla="*/ 2 h 1419"/>
                <a:gd name="T2" fmla="*/ 785 w 1188"/>
                <a:gd name="T3" fmla="*/ 19 h 1419"/>
                <a:gd name="T4" fmla="*/ 890 w 1188"/>
                <a:gd name="T5" fmla="*/ 49 h 1419"/>
                <a:gd name="T6" fmla="*/ 979 w 1188"/>
                <a:gd name="T7" fmla="*/ 96 h 1419"/>
                <a:gd name="T8" fmla="*/ 1051 w 1188"/>
                <a:gd name="T9" fmla="*/ 155 h 1419"/>
                <a:gd name="T10" fmla="*/ 1107 w 1188"/>
                <a:gd name="T11" fmla="*/ 228 h 1419"/>
                <a:gd name="T12" fmla="*/ 1148 w 1188"/>
                <a:gd name="T13" fmla="*/ 314 h 1419"/>
                <a:gd name="T14" fmla="*/ 1174 w 1188"/>
                <a:gd name="T15" fmla="*/ 413 h 1419"/>
                <a:gd name="T16" fmla="*/ 1187 w 1188"/>
                <a:gd name="T17" fmla="*/ 522 h 1419"/>
                <a:gd name="T18" fmla="*/ 1185 w 1188"/>
                <a:gd name="T19" fmla="*/ 668 h 1419"/>
                <a:gd name="T20" fmla="*/ 1165 w 1188"/>
                <a:gd name="T21" fmla="*/ 826 h 1419"/>
                <a:gd name="T22" fmla="*/ 1129 w 1188"/>
                <a:gd name="T23" fmla="*/ 967 h 1419"/>
                <a:gd name="T24" fmla="*/ 1079 w 1188"/>
                <a:gd name="T25" fmla="*/ 1091 h 1419"/>
                <a:gd name="T26" fmla="*/ 1015 w 1188"/>
                <a:gd name="T27" fmla="*/ 1196 h 1419"/>
                <a:gd name="T28" fmla="*/ 938 w 1188"/>
                <a:gd name="T29" fmla="*/ 1282 h 1419"/>
                <a:gd name="T30" fmla="*/ 851 w 1188"/>
                <a:gd name="T31" fmla="*/ 1348 h 1419"/>
                <a:gd name="T32" fmla="*/ 754 w 1188"/>
                <a:gd name="T33" fmla="*/ 1393 h 1419"/>
                <a:gd name="T34" fmla="*/ 650 w 1188"/>
                <a:gd name="T35" fmla="*/ 1416 h 1419"/>
                <a:gd name="T36" fmla="*/ 539 w 1188"/>
                <a:gd name="T37" fmla="*/ 1416 h 1419"/>
                <a:gd name="T38" fmla="*/ 434 w 1188"/>
                <a:gd name="T39" fmla="*/ 1393 h 1419"/>
                <a:gd name="T40" fmla="*/ 337 w 1188"/>
                <a:gd name="T41" fmla="*/ 1348 h 1419"/>
                <a:gd name="T42" fmla="*/ 250 w 1188"/>
                <a:gd name="T43" fmla="*/ 1282 h 1419"/>
                <a:gd name="T44" fmla="*/ 174 w 1188"/>
                <a:gd name="T45" fmla="*/ 1196 h 1419"/>
                <a:gd name="T46" fmla="*/ 109 w 1188"/>
                <a:gd name="T47" fmla="*/ 1091 h 1419"/>
                <a:gd name="T48" fmla="*/ 58 w 1188"/>
                <a:gd name="T49" fmla="*/ 967 h 1419"/>
                <a:gd name="T50" fmla="*/ 23 w 1188"/>
                <a:gd name="T51" fmla="*/ 826 h 1419"/>
                <a:gd name="T52" fmla="*/ 4 w 1188"/>
                <a:gd name="T53" fmla="*/ 668 h 1419"/>
                <a:gd name="T54" fmla="*/ 2 w 1188"/>
                <a:gd name="T55" fmla="*/ 522 h 1419"/>
                <a:gd name="T56" fmla="*/ 14 w 1188"/>
                <a:gd name="T57" fmla="*/ 413 h 1419"/>
                <a:gd name="T58" fmla="*/ 40 w 1188"/>
                <a:gd name="T59" fmla="*/ 314 h 1419"/>
                <a:gd name="T60" fmla="*/ 81 w 1188"/>
                <a:gd name="T61" fmla="*/ 228 h 1419"/>
                <a:gd name="T62" fmla="*/ 137 w 1188"/>
                <a:gd name="T63" fmla="*/ 155 h 1419"/>
                <a:gd name="T64" fmla="*/ 209 w 1188"/>
                <a:gd name="T65" fmla="*/ 96 h 1419"/>
                <a:gd name="T66" fmla="*/ 298 w 1188"/>
                <a:gd name="T67" fmla="*/ 49 h 1419"/>
                <a:gd name="T68" fmla="*/ 402 w 1188"/>
                <a:gd name="T69" fmla="*/ 19 h 1419"/>
                <a:gd name="T70" fmla="*/ 526 w 1188"/>
                <a:gd name="T71" fmla="*/ 2 h 1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88" h="1419">
                  <a:moveTo>
                    <a:pt x="594" y="0"/>
                  </a:moveTo>
                  <a:lnTo>
                    <a:pt x="662" y="2"/>
                  </a:lnTo>
                  <a:lnTo>
                    <a:pt x="726" y="9"/>
                  </a:lnTo>
                  <a:lnTo>
                    <a:pt x="785" y="19"/>
                  </a:lnTo>
                  <a:lnTo>
                    <a:pt x="840" y="32"/>
                  </a:lnTo>
                  <a:lnTo>
                    <a:pt x="890" y="49"/>
                  </a:lnTo>
                  <a:lnTo>
                    <a:pt x="937" y="71"/>
                  </a:lnTo>
                  <a:lnTo>
                    <a:pt x="979" y="96"/>
                  </a:lnTo>
                  <a:lnTo>
                    <a:pt x="1017" y="123"/>
                  </a:lnTo>
                  <a:lnTo>
                    <a:pt x="1051" y="155"/>
                  </a:lnTo>
                  <a:lnTo>
                    <a:pt x="1081" y="190"/>
                  </a:lnTo>
                  <a:lnTo>
                    <a:pt x="1107" y="228"/>
                  </a:lnTo>
                  <a:lnTo>
                    <a:pt x="1129" y="269"/>
                  </a:lnTo>
                  <a:lnTo>
                    <a:pt x="1148" y="314"/>
                  </a:lnTo>
                  <a:lnTo>
                    <a:pt x="1163" y="362"/>
                  </a:lnTo>
                  <a:lnTo>
                    <a:pt x="1174" y="413"/>
                  </a:lnTo>
                  <a:lnTo>
                    <a:pt x="1182" y="466"/>
                  </a:lnTo>
                  <a:lnTo>
                    <a:pt x="1187" y="522"/>
                  </a:lnTo>
                  <a:lnTo>
                    <a:pt x="1188" y="582"/>
                  </a:lnTo>
                  <a:lnTo>
                    <a:pt x="1185" y="668"/>
                  </a:lnTo>
                  <a:lnTo>
                    <a:pt x="1177" y="749"/>
                  </a:lnTo>
                  <a:lnTo>
                    <a:pt x="1165" y="826"/>
                  </a:lnTo>
                  <a:lnTo>
                    <a:pt x="1149" y="899"/>
                  </a:lnTo>
                  <a:lnTo>
                    <a:pt x="1129" y="967"/>
                  </a:lnTo>
                  <a:lnTo>
                    <a:pt x="1106" y="1031"/>
                  </a:lnTo>
                  <a:lnTo>
                    <a:pt x="1079" y="1091"/>
                  </a:lnTo>
                  <a:lnTo>
                    <a:pt x="1048" y="1146"/>
                  </a:lnTo>
                  <a:lnTo>
                    <a:pt x="1015" y="1196"/>
                  </a:lnTo>
                  <a:lnTo>
                    <a:pt x="978" y="1242"/>
                  </a:lnTo>
                  <a:lnTo>
                    <a:pt x="938" y="1282"/>
                  </a:lnTo>
                  <a:lnTo>
                    <a:pt x="896" y="1318"/>
                  </a:lnTo>
                  <a:lnTo>
                    <a:pt x="851" y="1348"/>
                  </a:lnTo>
                  <a:lnTo>
                    <a:pt x="804" y="1373"/>
                  </a:lnTo>
                  <a:lnTo>
                    <a:pt x="754" y="1393"/>
                  </a:lnTo>
                  <a:lnTo>
                    <a:pt x="703" y="1407"/>
                  </a:lnTo>
                  <a:lnTo>
                    <a:pt x="650" y="1416"/>
                  </a:lnTo>
                  <a:lnTo>
                    <a:pt x="594" y="1419"/>
                  </a:lnTo>
                  <a:lnTo>
                    <a:pt x="539" y="1416"/>
                  </a:lnTo>
                  <a:lnTo>
                    <a:pt x="485" y="1407"/>
                  </a:lnTo>
                  <a:lnTo>
                    <a:pt x="434" y="1393"/>
                  </a:lnTo>
                  <a:lnTo>
                    <a:pt x="384" y="1373"/>
                  </a:lnTo>
                  <a:lnTo>
                    <a:pt x="337" y="1348"/>
                  </a:lnTo>
                  <a:lnTo>
                    <a:pt x="291" y="1318"/>
                  </a:lnTo>
                  <a:lnTo>
                    <a:pt x="250" y="1282"/>
                  </a:lnTo>
                  <a:lnTo>
                    <a:pt x="210" y="1242"/>
                  </a:lnTo>
                  <a:lnTo>
                    <a:pt x="174" y="1196"/>
                  </a:lnTo>
                  <a:lnTo>
                    <a:pt x="140" y="1146"/>
                  </a:lnTo>
                  <a:lnTo>
                    <a:pt x="109" y="1091"/>
                  </a:lnTo>
                  <a:lnTo>
                    <a:pt x="82" y="1031"/>
                  </a:lnTo>
                  <a:lnTo>
                    <a:pt x="58" y="967"/>
                  </a:lnTo>
                  <a:lnTo>
                    <a:pt x="39" y="899"/>
                  </a:lnTo>
                  <a:lnTo>
                    <a:pt x="23" y="826"/>
                  </a:lnTo>
                  <a:lnTo>
                    <a:pt x="11" y="749"/>
                  </a:lnTo>
                  <a:lnTo>
                    <a:pt x="4" y="668"/>
                  </a:lnTo>
                  <a:lnTo>
                    <a:pt x="0" y="582"/>
                  </a:lnTo>
                  <a:lnTo>
                    <a:pt x="2" y="522"/>
                  </a:lnTo>
                  <a:lnTo>
                    <a:pt x="6" y="466"/>
                  </a:lnTo>
                  <a:lnTo>
                    <a:pt x="14" y="413"/>
                  </a:lnTo>
                  <a:lnTo>
                    <a:pt x="26" y="362"/>
                  </a:lnTo>
                  <a:lnTo>
                    <a:pt x="40" y="314"/>
                  </a:lnTo>
                  <a:lnTo>
                    <a:pt x="58" y="269"/>
                  </a:lnTo>
                  <a:lnTo>
                    <a:pt x="81" y="228"/>
                  </a:lnTo>
                  <a:lnTo>
                    <a:pt x="107" y="190"/>
                  </a:lnTo>
                  <a:lnTo>
                    <a:pt x="137" y="155"/>
                  </a:lnTo>
                  <a:lnTo>
                    <a:pt x="172" y="123"/>
                  </a:lnTo>
                  <a:lnTo>
                    <a:pt x="209" y="96"/>
                  </a:lnTo>
                  <a:lnTo>
                    <a:pt x="251" y="71"/>
                  </a:lnTo>
                  <a:lnTo>
                    <a:pt x="298" y="49"/>
                  </a:lnTo>
                  <a:lnTo>
                    <a:pt x="348" y="32"/>
                  </a:lnTo>
                  <a:lnTo>
                    <a:pt x="402" y="19"/>
                  </a:lnTo>
                  <a:lnTo>
                    <a:pt x="462" y="9"/>
                  </a:lnTo>
                  <a:lnTo>
                    <a:pt x="526" y="2"/>
                  </a:lnTo>
                  <a:lnTo>
                    <a:pt x="59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8">
              <a:extLst>
                <a:ext uri="{FF2B5EF4-FFF2-40B4-BE49-F238E27FC236}">
                  <a16:creationId xmlns:a16="http://schemas.microsoft.com/office/drawing/2014/main" id="{86D46B40-A548-49EA-A995-E1B904E50478}"/>
                </a:ext>
              </a:extLst>
            </p:cNvPr>
            <p:cNvSpPr>
              <a:spLocks/>
            </p:cNvSpPr>
            <p:nvPr/>
          </p:nvSpPr>
          <p:spPr bwMode="auto">
            <a:xfrm>
              <a:off x="1979613" y="4622800"/>
              <a:ext cx="187325" cy="41275"/>
            </a:xfrm>
            <a:custGeom>
              <a:avLst/>
              <a:gdLst>
                <a:gd name="T0" fmla="*/ 959 w 1056"/>
                <a:gd name="T1" fmla="*/ 0 h 236"/>
                <a:gd name="T2" fmla="*/ 984 w 1056"/>
                <a:gd name="T3" fmla="*/ 2 h 236"/>
                <a:gd name="T4" fmla="*/ 1006 w 1056"/>
                <a:gd name="T5" fmla="*/ 10 h 236"/>
                <a:gd name="T6" fmla="*/ 1025 w 1056"/>
                <a:gd name="T7" fmla="*/ 23 h 236"/>
                <a:gd name="T8" fmla="*/ 1041 w 1056"/>
                <a:gd name="T9" fmla="*/ 40 h 236"/>
                <a:gd name="T10" fmla="*/ 1052 w 1056"/>
                <a:gd name="T11" fmla="*/ 61 h 236"/>
                <a:gd name="T12" fmla="*/ 1056 w 1056"/>
                <a:gd name="T13" fmla="*/ 85 h 236"/>
                <a:gd name="T14" fmla="*/ 1054 w 1056"/>
                <a:gd name="T15" fmla="*/ 110 h 236"/>
                <a:gd name="T16" fmla="*/ 1046 w 1056"/>
                <a:gd name="T17" fmla="*/ 131 h 236"/>
                <a:gd name="T18" fmla="*/ 1033 w 1056"/>
                <a:gd name="T19" fmla="*/ 151 h 236"/>
                <a:gd name="T20" fmla="*/ 1016 w 1056"/>
                <a:gd name="T21" fmla="*/ 166 h 236"/>
                <a:gd name="T22" fmla="*/ 995 w 1056"/>
                <a:gd name="T23" fmla="*/ 177 h 236"/>
                <a:gd name="T24" fmla="*/ 971 w 1056"/>
                <a:gd name="T25" fmla="*/ 181 h 236"/>
                <a:gd name="T26" fmla="*/ 97 w 1056"/>
                <a:gd name="T27" fmla="*/ 236 h 236"/>
                <a:gd name="T28" fmla="*/ 91 w 1056"/>
                <a:gd name="T29" fmla="*/ 236 h 236"/>
                <a:gd name="T30" fmla="*/ 68 w 1056"/>
                <a:gd name="T31" fmla="*/ 233 h 236"/>
                <a:gd name="T32" fmla="*/ 47 w 1056"/>
                <a:gd name="T33" fmla="*/ 225 h 236"/>
                <a:gd name="T34" fmla="*/ 29 w 1056"/>
                <a:gd name="T35" fmla="*/ 212 h 236"/>
                <a:gd name="T36" fmla="*/ 15 w 1056"/>
                <a:gd name="T37" fmla="*/ 194 h 236"/>
                <a:gd name="T38" fmla="*/ 5 w 1056"/>
                <a:gd name="T39" fmla="*/ 174 h 236"/>
                <a:gd name="T40" fmla="*/ 0 w 1056"/>
                <a:gd name="T41" fmla="*/ 151 h 236"/>
                <a:gd name="T42" fmla="*/ 3 w 1056"/>
                <a:gd name="T43" fmla="*/ 127 h 236"/>
                <a:gd name="T44" fmla="*/ 10 w 1056"/>
                <a:gd name="T45" fmla="*/ 104 h 236"/>
                <a:gd name="T46" fmla="*/ 23 w 1056"/>
                <a:gd name="T47" fmla="*/ 85 h 236"/>
                <a:gd name="T48" fmla="*/ 41 w 1056"/>
                <a:gd name="T49" fmla="*/ 69 h 236"/>
                <a:gd name="T50" fmla="*/ 61 w 1056"/>
                <a:gd name="T51" fmla="*/ 60 h 236"/>
                <a:gd name="T52" fmla="*/ 85 w 1056"/>
                <a:gd name="T53" fmla="*/ 54 h 236"/>
                <a:gd name="T54" fmla="*/ 959 w 1056"/>
                <a:gd name="T55"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56" h="236">
                  <a:moveTo>
                    <a:pt x="959" y="0"/>
                  </a:moveTo>
                  <a:lnTo>
                    <a:pt x="984" y="2"/>
                  </a:lnTo>
                  <a:lnTo>
                    <a:pt x="1006" y="10"/>
                  </a:lnTo>
                  <a:lnTo>
                    <a:pt x="1025" y="23"/>
                  </a:lnTo>
                  <a:lnTo>
                    <a:pt x="1041" y="40"/>
                  </a:lnTo>
                  <a:lnTo>
                    <a:pt x="1052" y="61"/>
                  </a:lnTo>
                  <a:lnTo>
                    <a:pt x="1056" y="85"/>
                  </a:lnTo>
                  <a:lnTo>
                    <a:pt x="1054" y="110"/>
                  </a:lnTo>
                  <a:lnTo>
                    <a:pt x="1046" y="131"/>
                  </a:lnTo>
                  <a:lnTo>
                    <a:pt x="1033" y="151"/>
                  </a:lnTo>
                  <a:lnTo>
                    <a:pt x="1016" y="166"/>
                  </a:lnTo>
                  <a:lnTo>
                    <a:pt x="995" y="177"/>
                  </a:lnTo>
                  <a:lnTo>
                    <a:pt x="971" y="181"/>
                  </a:lnTo>
                  <a:lnTo>
                    <a:pt x="97" y="236"/>
                  </a:lnTo>
                  <a:lnTo>
                    <a:pt x="91" y="236"/>
                  </a:lnTo>
                  <a:lnTo>
                    <a:pt x="68" y="233"/>
                  </a:lnTo>
                  <a:lnTo>
                    <a:pt x="47" y="225"/>
                  </a:lnTo>
                  <a:lnTo>
                    <a:pt x="29" y="212"/>
                  </a:lnTo>
                  <a:lnTo>
                    <a:pt x="15" y="194"/>
                  </a:lnTo>
                  <a:lnTo>
                    <a:pt x="5" y="174"/>
                  </a:lnTo>
                  <a:lnTo>
                    <a:pt x="0" y="151"/>
                  </a:lnTo>
                  <a:lnTo>
                    <a:pt x="3" y="127"/>
                  </a:lnTo>
                  <a:lnTo>
                    <a:pt x="10" y="104"/>
                  </a:lnTo>
                  <a:lnTo>
                    <a:pt x="23" y="85"/>
                  </a:lnTo>
                  <a:lnTo>
                    <a:pt x="41" y="69"/>
                  </a:lnTo>
                  <a:lnTo>
                    <a:pt x="61" y="60"/>
                  </a:lnTo>
                  <a:lnTo>
                    <a:pt x="85" y="54"/>
                  </a:lnTo>
                  <a:lnTo>
                    <a:pt x="9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9">
              <a:extLst>
                <a:ext uri="{FF2B5EF4-FFF2-40B4-BE49-F238E27FC236}">
                  <a16:creationId xmlns:a16="http://schemas.microsoft.com/office/drawing/2014/main" id="{90C77122-882A-43C6-B142-7062D3AD3CA9}"/>
                </a:ext>
              </a:extLst>
            </p:cNvPr>
            <p:cNvSpPr>
              <a:spLocks/>
            </p:cNvSpPr>
            <p:nvPr/>
          </p:nvSpPr>
          <p:spPr bwMode="auto">
            <a:xfrm>
              <a:off x="1989138" y="4687888"/>
              <a:ext cx="187325" cy="41275"/>
            </a:xfrm>
            <a:custGeom>
              <a:avLst/>
              <a:gdLst>
                <a:gd name="T0" fmla="*/ 958 w 1055"/>
                <a:gd name="T1" fmla="*/ 0 h 236"/>
                <a:gd name="T2" fmla="*/ 984 w 1055"/>
                <a:gd name="T3" fmla="*/ 2 h 236"/>
                <a:gd name="T4" fmla="*/ 1005 w 1055"/>
                <a:gd name="T5" fmla="*/ 10 h 236"/>
                <a:gd name="T6" fmla="*/ 1025 w 1055"/>
                <a:gd name="T7" fmla="*/ 23 h 236"/>
                <a:gd name="T8" fmla="*/ 1040 w 1055"/>
                <a:gd name="T9" fmla="*/ 40 h 236"/>
                <a:gd name="T10" fmla="*/ 1051 w 1055"/>
                <a:gd name="T11" fmla="*/ 61 h 236"/>
                <a:gd name="T12" fmla="*/ 1055 w 1055"/>
                <a:gd name="T13" fmla="*/ 85 h 236"/>
                <a:gd name="T14" fmla="*/ 1053 w 1055"/>
                <a:gd name="T15" fmla="*/ 110 h 236"/>
                <a:gd name="T16" fmla="*/ 1046 w 1055"/>
                <a:gd name="T17" fmla="*/ 131 h 236"/>
                <a:gd name="T18" fmla="*/ 1033 w 1055"/>
                <a:gd name="T19" fmla="*/ 151 h 236"/>
                <a:gd name="T20" fmla="*/ 1015 w 1055"/>
                <a:gd name="T21" fmla="*/ 166 h 236"/>
                <a:gd name="T22" fmla="*/ 994 w 1055"/>
                <a:gd name="T23" fmla="*/ 177 h 236"/>
                <a:gd name="T24" fmla="*/ 970 w 1055"/>
                <a:gd name="T25" fmla="*/ 181 h 236"/>
                <a:gd name="T26" fmla="*/ 97 w 1055"/>
                <a:gd name="T27" fmla="*/ 236 h 236"/>
                <a:gd name="T28" fmla="*/ 91 w 1055"/>
                <a:gd name="T29" fmla="*/ 236 h 236"/>
                <a:gd name="T30" fmla="*/ 67 w 1055"/>
                <a:gd name="T31" fmla="*/ 233 h 236"/>
                <a:gd name="T32" fmla="*/ 47 w 1055"/>
                <a:gd name="T33" fmla="*/ 225 h 236"/>
                <a:gd name="T34" fmla="*/ 29 w 1055"/>
                <a:gd name="T35" fmla="*/ 212 h 236"/>
                <a:gd name="T36" fmla="*/ 14 w 1055"/>
                <a:gd name="T37" fmla="*/ 194 h 236"/>
                <a:gd name="T38" fmla="*/ 4 w 1055"/>
                <a:gd name="T39" fmla="*/ 174 h 236"/>
                <a:gd name="T40" fmla="*/ 0 w 1055"/>
                <a:gd name="T41" fmla="*/ 151 h 236"/>
                <a:gd name="T42" fmla="*/ 2 w 1055"/>
                <a:gd name="T43" fmla="*/ 127 h 236"/>
                <a:gd name="T44" fmla="*/ 10 w 1055"/>
                <a:gd name="T45" fmla="*/ 104 h 236"/>
                <a:gd name="T46" fmla="*/ 23 w 1055"/>
                <a:gd name="T47" fmla="*/ 85 h 236"/>
                <a:gd name="T48" fmla="*/ 40 w 1055"/>
                <a:gd name="T49" fmla="*/ 69 h 236"/>
                <a:gd name="T50" fmla="*/ 61 w 1055"/>
                <a:gd name="T51" fmla="*/ 60 h 236"/>
                <a:gd name="T52" fmla="*/ 85 w 1055"/>
                <a:gd name="T53" fmla="*/ 54 h 236"/>
                <a:gd name="T54" fmla="*/ 958 w 1055"/>
                <a:gd name="T55"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55" h="236">
                  <a:moveTo>
                    <a:pt x="958" y="0"/>
                  </a:moveTo>
                  <a:lnTo>
                    <a:pt x="984" y="2"/>
                  </a:lnTo>
                  <a:lnTo>
                    <a:pt x="1005" y="10"/>
                  </a:lnTo>
                  <a:lnTo>
                    <a:pt x="1025" y="23"/>
                  </a:lnTo>
                  <a:lnTo>
                    <a:pt x="1040" y="40"/>
                  </a:lnTo>
                  <a:lnTo>
                    <a:pt x="1051" y="61"/>
                  </a:lnTo>
                  <a:lnTo>
                    <a:pt x="1055" y="85"/>
                  </a:lnTo>
                  <a:lnTo>
                    <a:pt x="1053" y="110"/>
                  </a:lnTo>
                  <a:lnTo>
                    <a:pt x="1046" y="131"/>
                  </a:lnTo>
                  <a:lnTo>
                    <a:pt x="1033" y="151"/>
                  </a:lnTo>
                  <a:lnTo>
                    <a:pt x="1015" y="166"/>
                  </a:lnTo>
                  <a:lnTo>
                    <a:pt x="994" y="177"/>
                  </a:lnTo>
                  <a:lnTo>
                    <a:pt x="970" y="181"/>
                  </a:lnTo>
                  <a:lnTo>
                    <a:pt x="97" y="236"/>
                  </a:lnTo>
                  <a:lnTo>
                    <a:pt x="91" y="236"/>
                  </a:lnTo>
                  <a:lnTo>
                    <a:pt x="67" y="233"/>
                  </a:lnTo>
                  <a:lnTo>
                    <a:pt x="47" y="225"/>
                  </a:lnTo>
                  <a:lnTo>
                    <a:pt x="29" y="212"/>
                  </a:lnTo>
                  <a:lnTo>
                    <a:pt x="14" y="194"/>
                  </a:lnTo>
                  <a:lnTo>
                    <a:pt x="4" y="174"/>
                  </a:lnTo>
                  <a:lnTo>
                    <a:pt x="0" y="151"/>
                  </a:lnTo>
                  <a:lnTo>
                    <a:pt x="2" y="127"/>
                  </a:lnTo>
                  <a:lnTo>
                    <a:pt x="10" y="104"/>
                  </a:lnTo>
                  <a:lnTo>
                    <a:pt x="23" y="85"/>
                  </a:lnTo>
                  <a:lnTo>
                    <a:pt x="40" y="69"/>
                  </a:lnTo>
                  <a:lnTo>
                    <a:pt x="61" y="60"/>
                  </a:lnTo>
                  <a:lnTo>
                    <a:pt x="85" y="54"/>
                  </a:lnTo>
                  <a:lnTo>
                    <a:pt x="9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0">
              <a:extLst>
                <a:ext uri="{FF2B5EF4-FFF2-40B4-BE49-F238E27FC236}">
                  <a16:creationId xmlns:a16="http://schemas.microsoft.com/office/drawing/2014/main" id="{9FDF709F-2749-4A06-A9F5-14F4D110763F}"/>
                </a:ext>
              </a:extLst>
            </p:cNvPr>
            <p:cNvSpPr>
              <a:spLocks noEditPoints="1"/>
            </p:cNvSpPr>
            <p:nvPr/>
          </p:nvSpPr>
          <p:spPr bwMode="auto">
            <a:xfrm>
              <a:off x="1968500" y="4500563"/>
              <a:ext cx="74613" cy="96838"/>
            </a:xfrm>
            <a:custGeom>
              <a:avLst/>
              <a:gdLst>
                <a:gd name="T0" fmla="*/ 130 w 415"/>
                <a:gd name="T1" fmla="*/ 80 h 553"/>
                <a:gd name="T2" fmla="*/ 118 w 415"/>
                <a:gd name="T3" fmla="*/ 82 h 553"/>
                <a:gd name="T4" fmla="*/ 109 w 415"/>
                <a:gd name="T5" fmla="*/ 86 h 553"/>
                <a:gd name="T6" fmla="*/ 102 w 415"/>
                <a:gd name="T7" fmla="*/ 94 h 553"/>
                <a:gd name="T8" fmla="*/ 98 w 415"/>
                <a:gd name="T9" fmla="*/ 102 h 553"/>
                <a:gd name="T10" fmla="*/ 97 w 415"/>
                <a:gd name="T11" fmla="*/ 112 h 553"/>
                <a:gd name="T12" fmla="*/ 100 w 415"/>
                <a:gd name="T13" fmla="*/ 123 h 553"/>
                <a:gd name="T14" fmla="*/ 225 w 415"/>
                <a:gd name="T15" fmla="*/ 438 h 553"/>
                <a:gd name="T16" fmla="*/ 230 w 415"/>
                <a:gd name="T17" fmla="*/ 449 h 553"/>
                <a:gd name="T18" fmla="*/ 238 w 415"/>
                <a:gd name="T19" fmla="*/ 457 h 553"/>
                <a:gd name="T20" fmla="*/ 249 w 415"/>
                <a:gd name="T21" fmla="*/ 465 h 553"/>
                <a:gd name="T22" fmla="*/ 267 w 415"/>
                <a:gd name="T23" fmla="*/ 473 h 553"/>
                <a:gd name="T24" fmla="*/ 286 w 415"/>
                <a:gd name="T25" fmla="*/ 474 h 553"/>
                <a:gd name="T26" fmla="*/ 298 w 415"/>
                <a:gd name="T27" fmla="*/ 471 h 553"/>
                <a:gd name="T28" fmla="*/ 306 w 415"/>
                <a:gd name="T29" fmla="*/ 467 h 553"/>
                <a:gd name="T30" fmla="*/ 314 w 415"/>
                <a:gd name="T31" fmla="*/ 460 h 553"/>
                <a:gd name="T32" fmla="*/ 318 w 415"/>
                <a:gd name="T33" fmla="*/ 451 h 553"/>
                <a:gd name="T34" fmla="*/ 320 w 415"/>
                <a:gd name="T35" fmla="*/ 441 h 553"/>
                <a:gd name="T36" fmla="*/ 316 w 415"/>
                <a:gd name="T37" fmla="*/ 430 h 553"/>
                <a:gd name="T38" fmla="*/ 192 w 415"/>
                <a:gd name="T39" fmla="*/ 115 h 553"/>
                <a:gd name="T40" fmla="*/ 187 w 415"/>
                <a:gd name="T41" fmla="*/ 105 h 553"/>
                <a:gd name="T42" fmla="*/ 178 w 415"/>
                <a:gd name="T43" fmla="*/ 96 h 553"/>
                <a:gd name="T44" fmla="*/ 167 w 415"/>
                <a:gd name="T45" fmla="*/ 88 h 553"/>
                <a:gd name="T46" fmla="*/ 149 w 415"/>
                <a:gd name="T47" fmla="*/ 81 h 553"/>
                <a:gd name="T48" fmla="*/ 130 w 415"/>
                <a:gd name="T49" fmla="*/ 80 h 553"/>
                <a:gd name="T50" fmla="*/ 127 w 415"/>
                <a:gd name="T51" fmla="*/ 0 h 553"/>
                <a:gd name="T52" fmla="*/ 155 w 415"/>
                <a:gd name="T53" fmla="*/ 5 h 553"/>
                <a:gd name="T54" fmla="*/ 182 w 415"/>
                <a:gd name="T55" fmla="*/ 14 h 553"/>
                <a:gd name="T56" fmla="*/ 210 w 415"/>
                <a:gd name="T57" fmla="*/ 28 h 553"/>
                <a:gd name="T58" fmla="*/ 235 w 415"/>
                <a:gd name="T59" fmla="*/ 44 h 553"/>
                <a:gd name="T60" fmla="*/ 255 w 415"/>
                <a:gd name="T61" fmla="*/ 63 h 553"/>
                <a:gd name="T62" fmla="*/ 272 w 415"/>
                <a:gd name="T63" fmla="*/ 85 h 553"/>
                <a:gd name="T64" fmla="*/ 284 w 415"/>
                <a:gd name="T65" fmla="*/ 108 h 553"/>
                <a:gd name="T66" fmla="*/ 408 w 415"/>
                <a:gd name="T67" fmla="*/ 424 h 553"/>
                <a:gd name="T68" fmla="*/ 414 w 415"/>
                <a:gd name="T69" fmla="*/ 446 h 553"/>
                <a:gd name="T70" fmla="*/ 415 w 415"/>
                <a:gd name="T71" fmla="*/ 469 h 553"/>
                <a:gd name="T72" fmla="*/ 411 w 415"/>
                <a:gd name="T73" fmla="*/ 490 h 553"/>
                <a:gd name="T74" fmla="*/ 400 w 415"/>
                <a:gd name="T75" fmla="*/ 511 h 553"/>
                <a:gd name="T76" fmla="*/ 385 w 415"/>
                <a:gd name="T77" fmla="*/ 527 h 553"/>
                <a:gd name="T78" fmla="*/ 366 w 415"/>
                <a:gd name="T79" fmla="*/ 540 h 553"/>
                <a:gd name="T80" fmla="*/ 344 w 415"/>
                <a:gd name="T81" fmla="*/ 549 h 553"/>
                <a:gd name="T82" fmla="*/ 317 w 415"/>
                <a:gd name="T83" fmla="*/ 553 h 553"/>
                <a:gd name="T84" fmla="*/ 289 w 415"/>
                <a:gd name="T85" fmla="*/ 553 h 553"/>
                <a:gd name="T86" fmla="*/ 261 w 415"/>
                <a:gd name="T87" fmla="*/ 549 h 553"/>
                <a:gd name="T88" fmla="*/ 233 w 415"/>
                <a:gd name="T89" fmla="*/ 540 h 553"/>
                <a:gd name="T90" fmla="*/ 206 w 415"/>
                <a:gd name="T91" fmla="*/ 526 h 553"/>
                <a:gd name="T92" fmla="*/ 181 w 415"/>
                <a:gd name="T93" fmla="*/ 509 h 553"/>
                <a:gd name="T94" fmla="*/ 161 w 415"/>
                <a:gd name="T95" fmla="*/ 490 h 553"/>
                <a:gd name="T96" fmla="*/ 144 w 415"/>
                <a:gd name="T97" fmla="*/ 469 h 553"/>
                <a:gd name="T98" fmla="*/ 132 w 415"/>
                <a:gd name="T99" fmla="*/ 445 h 553"/>
                <a:gd name="T100" fmla="*/ 8 w 415"/>
                <a:gd name="T101" fmla="*/ 131 h 553"/>
                <a:gd name="T102" fmla="*/ 1 w 415"/>
                <a:gd name="T103" fmla="*/ 107 h 553"/>
                <a:gd name="T104" fmla="*/ 0 w 415"/>
                <a:gd name="T105" fmla="*/ 84 h 553"/>
                <a:gd name="T106" fmla="*/ 5 w 415"/>
                <a:gd name="T107" fmla="*/ 63 h 553"/>
                <a:gd name="T108" fmla="*/ 16 w 415"/>
                <a:gd name="T109" fmla="*/ 44 h 553"/>
                <a:gd name="T110" fmla="*/ 30 w 415"/>
                <a:gd name="T111" fmla="*/ 26 h 553"/>
                <a:gd name="T112" fmla="*/ 49 w 415"/>
                <a:gd name="T113" fmla="*/ 13 h 553"/>
                <a:gd name="T114" fmla="*/ 72 w 415"/>
                <a:gd name="T115" fmla="*/ 5 h 553"/>
                <a:gd name="T116" fmla="*/ 98 w 415"/>
                <a:gd name="T117" fmla="*/ 0 h 553"/>
                <a:gd name="T118" fmla="*/ 127 w 415"/>
                <a:gd name="T119" fmla="*/ 0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15" h="553">
                  <a:moveTo>
                    <a:pt x="130" y="80"/>
                  </a:moveTo>
                  <a:lnTo>
                    <a:pt x="118" y="82"/>
                  </a:lnTo>
                  <a:lnTo>
                    <a:pt x="109" y="86"/>
                  </a:lnTo>
                  <a:lnTo>
                    <a:pt x="102" y="94"/>
                  </a:lnTo>
                  <a:lnTo>
                    <a:pt x="98" y="102"/>
                  </a:lnTo>
                  <a:lnTo>
                    <a:pt x="97" y="112"/>
                  </a:lnTo>
                  <a:lnTo>
                    <a:pt x="100" y="123"/>
                  </a:lnTo>
                  <a:lnTo>
                    <a:pt x="225" y="438"/>
                  </a:lnTo>
                  <a:lnTo>
                    <a:pt x="230" y="449"/>
                  </a:lnTo>
                  <a:lnTo>
                    <a:pt x="238" y="457"/>
                  </a:lnTo>
                  <a:lnTo>
                    <a:pt x="249" y="465"/>
                  </a:lnTo>
                  <a:lnTo>
                    <a:pt x="267" y="473"/>
                  </a:lnTo>
                  <a:lnTo>
                    <a:pt x="286" y="474"/>
                  </a:lnTo>
                  <a:lnTo>
                    <a:pt x="298" y="471"/>
                  </a:lnTo>
                  <a:lnTo>
                    <a:pt x="306" y="467"/>
                  </a:lnTo>
                  <a:lnTo>
                    <a:pt x="314" y="460"/>
                  </a:lnTo>
                  <a:lnTo>
                    <a:pt x="318" y="451"/>
                  </a:lnTo>
                  <a:lnTo>
                    <a:pt x="320" y="441"/>
                  </a:lnTo>
                  <a:lnTo>
                    <a:pt x="316" y="430"/>
                  </a:lnTo>
                  <a:lnTo>
                    <a:pt x="192" y="115"/>
                  </a:lnTo>
                  <a:lnTo>
                    <a:pt x="187" y="105"/>
                  </a:lnTo>
                  <a:lnTo>
                    <a:pt x="178" y="96"/>
                  </a:lnTo>
                  <a:lnTo>
                    <a:pt x="167" y="88"/>
                  </a:lnTo>
                  <a:lnTo>
                    <a:pt x="149" y="81"/>
                  </a:lnTo>
                  <a:lnTo>
                    <a:pt x="130" y="80"/>
                  </a:lnTo>
                  <a:close/>
                  <a:moveTo>
                    <a:pt x="127" y="0"/>
                  </a:moveTo>
                  <a:lnTo>
                    <a:pt x="155" y="5"/>
                  </a:lnTo>
                  <a:lnTo>
                    <a:pt x="182" y="14"/>
                  </a:lnTo>
                  <a:lnTo>
                    <a:pt x="210" y="28"/>
                  </a:lnTo>
                  <a:lnTo>
                    <a:pt x="235" y="44"/>
                  </a:lnTo>
                  <a:lnTo>
                    <a:pt x="255" y="63"/>
                  </a:lnTo>
                  <a:lnTo>
                    <a:pt x="272" y="85"/>
                  </a:lnTo>
                  <a:lnTo>
                    <a:pt x="284" y="108"/>
                  </a:lnTo>
                  <a:lnTo>
                    <a:pt x="408" y="424"/>
                  </a:lnTo>
                  <a:lnTo>
                    <a:pt x="414" y="446"/>
                  </a:lnTo>
                  <a:lnTo>
                    <a:pt x="415" y="469"/>
                  </a:lnTo>
                  <a:lnTo>
                    <a:pt x="411" y="490"/>
                  </a:lnTo>
                  <a:lnTo>
                    <a:pt x="400" y="511"/>
                  </a:lnTo>
                  <a:lnTo>
                    <a:pt x="385" y="527"/>
                  </a:lnTo>
                  <a:lnTo>
                    <a:pt x="366" y="540"/>
                  </a:lnTo>
                  <a:lnTo>
                    <a:pt x="344" y="549"/>
                  </a:lnTo>
                  <a:lnTo>
                    <a:pt x="317" y="553"/>
                  </a:lnTo>
                  <a:lnTo>
                    <a:pt x="289" y="553"/>
                  </a:lnTo>
                  <a:lnTo>
                    <a:pt x="261" y="549"/>
                  </a:lnTo>
                  <a:lnTo>
                    <a:pt x="233" y="540"/>
                  </a:lnTo>
                  <a:lnTo>
                    <a:pt x="206" y="526"/>
                  </a:lnTo>
                  <a:lnTo>
                    <a:pt x="181" y="509"/>
                  </a:lnTo>
                  <a:lnTo>
                    <a:pt x="161" y="490"/>
                  </a:lnTo>
                  <a:lnTo>
                    <a:pt x="144" y="469"/>
                  </a:lnTo>
                  <a:lnTo>
                    <a:pt x="132" y="445"/>
                  </a:lnTo>
                  <a:lnTo>
                    <a:pt x="8" y="131"/>
                  </a:lnTo>
                  <a:lnTo>
                    <a:pt x="1" y="107"/>
                  </a:lnTo>
                  <a:lnTo>
                    <a:pt x="0" y="84"/>
                  </a:lnTo>
                  <a:lnTo>
                    <a:pt x="5" y="63"/>
                  </a:lnTo>
                  <a:lnTo>
                    <a:pt x="16" y="44"/>
                  </a:lnTo>
                  <a:lnTo>
                    <a:pt x="30" y="26"/>
                  </a:lnTo>
                  <a:lnTo>
                    <a:pt x="49" y="13"/>
                  </a:lnTo>
                  <a:lnTo>
                    <a:pt x="72" y="5"/>
                  </a:lnTo>
                  <a:lnTo>
                    <a:pt x="98" y="0"/>
                  </a:lnTo>
                  <a:lnTo>
                    <a:pt x="12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1">
              <a:extLst>
                <a:ext uri="{FF2B5EF4-FFF2-40B4-BE49-F238E27FC236}">
                  <a16:creationId xmlns:a16="http://schemas.microsoft.com/office/drawing/2014/main" id="{4537E619-C293-4C69-967D-5EEBA95F708B}"/>
                </a:ext>
              </a:extLst>
            </p:cNvPr>
            <p:cNvSpPr>
              <a:spLocks noEditPoints="1"/>
            </p:cNvSpPr>
            <p:nvPr/>
          </p:nvSpPr>
          <p:spPr bwMode="auto">
            <a:xfrm>
              <a:off x="2027238" y="4494213"/>
              <a:ext cx="80963" cy="100013"/>
            </a:xfrm>
            <a:custGeom>
              <a:avLst/>
              <a:gdLst>
                <a:gd name="T0" fmla="*/ 267 w 461"/>
                <a:gd name="T1" fmla="*/ 318 h 564"/>
                <a:gd name="T2" fmla="*/ 209 w 461"/>
                <a:gd name="T3" fmla="*/ 322 h 564"/>
                <a:gd name="T4" fmla="*/ 271 w 461"/>
                <a:gd name="T5" fmla="*/ 481 h 564"/>
                <a:gd name="T6" fmla="*/ 329 w 461"/>
                <a:gd name="T7" fmla="*/ 476 h 564"/>
                <a:gd name="T8" fmla="*/ 342 w 461"/>
                <a:gd name="T9" fmla="*/ 473 h 564"/>
                <a:gd name="T10" fmla="*/ 351 w 461"/>
                <a:gd name="T11" fmla="*/ 465 h 564"/>
                <a:gd name="T12" fmla="*/ 354 w 461"/>
                <a:gd name="T13" fmla="*/ 456 h 564"/>
                <a:gd name="T14" fmla="*/ 352 w 461"/>
                <a:gd name="T15" fmla="*/ 444 h 564"/>
                <a:gd name="T16" fmla="*/ 314 w 461"/>
                <a:gd name="T17" fmla="*/ 345 h 564"/>
                <a:gd name="T18" fmla="*/ 306 w 461"/>
                <a:gd name="T19" fmla="*/ 333 h 564"/>
                <a:gd name="T20" fmla="*/ 295 w 461"/>
                <a:gd name="T21" fmla="*/ 324 h 564"/>
                <a:gd name="T22" fmla="*/ 281 w 461"/>
                <a:gd name="T23" fmla="*/ 319 h 564"/>
                <a:gd name="T24" fmla="*/ 267 w 461"/>
                <a:gd name="T25" fmla="*/ 318 h 564"/>
                <a:gd name="T26" fmla="*/ 173 w 461"/>
                <a:gd name="T27" fmla="*/ 81 h 564"/>
                <a:gd name="T28" fmla="*/ 116 w 461"/>
                <a:gd name="T29" fmla="*/ 86 h 564"/>
                <a:gd name="T30" fmla="*/ 178 w 461"/>
                <a:gd name="T31" fmla="*/ 244 h 564"/>
                <a:gd name="T32" fmla="*/ 235 w 461"/>
                <a:gd name="T33" fmla="*/ 240 h 564"/>
                <a:gd name="T34" fmla="*/ 248 w 461"/>
                <a:gd name="T35" fmla="*/ 236 h 564"/>
                <a:gd name="T36" fmla="*/ 257 w 461"/>
                <a:gd name="T37" fmla="*/ 229 h 564"/>
                <a:gd name="T38" fmla="*/ 262 w 461"/>
                <a:gd name="T39" fmla="*/ 219 h 564"/>
                <a:gd name="T40" fmla="*/ 259 w 461"/>
                <a:gd name="T41" fmla="*/ 207 h 564"/>
                <a:gd name="T42" fmla="*/ 220 w 461"/>
                <a:gd name="T43" fmla="*/ 108 h 564"/>
                <a:gd name="T44" fmla="*/ 213 w 461"/>
                <a:gd name="T45" fmla="*/ 96 h 564"/>
                <a:gd name="T46" fmla="*/ 202 w 461"/>
                <a:gd name="T47" fmla="*/ 88 h 564"/>
                <a:gd name="T48" fmla="*/ 187 w 461"/>
                <a:gd name="T49" fmla="*/ 82 h 564"/>
                <a:gd name="T50" fmla="*/ 173 w 461"/>
                <a:gd name="T51" fmla="*/ 81 h 564"/>
                <a:gd name="T52" fmla="*/ 178 w 461"/>
                <a:gd name="T53" fmla="*/ 0 h 564"/>
                <a:gd name="T54" fmla="*/ 202 w 461"/>
                <a:gd name="T55" fmla="*/ 1 h 564"/>
                <a:gd name="T56" fmla="*/ 227 w 461"/>
                <a:gd name="T57" fmla="*/ 6 h 564"/>
                <a:gd name="T58" fmla="*/ 251 w 461"/>
                <a:gd name="T59" fmla="*/ 17 h 564"/>
                <a:gd name="T60" fmla="*/ 272 w 461"/>
                <a:gd name="T61" fmla="*/ 32 h 564"/>
                <a:gd name="T62" fmla="*/ 289 w 461"/>
                <a:gd name="T63" fmla="*/ 51 h 564"/>
                <a:gd name="T64" fmla="*/ 300 w 461"/>
                <a:gd name="T65" fmla="*/ 71 h 564"/>
                <a:gd name="T66" fmla="*/ 365 w 461"/>
                <a:gd name="T67" fmla="*/ 239 h 564"/>
                <a:gd name="T68" fmla="*/ 367 w 461"/>
                <a:gd name="T69" fmla="*/ 249 h 564"/>
                <a:gd name="T70" fmla="*/ 364 w 461"/>
                <a:gd name="T71" fmla="*/ 260 h 564"/>
                <a:gd name="T72" fmla="*/ 355 w 461"/>
                <a:gd name="T73" fmla="*/ 268 h 564"/>
                <a:gd name="T74" fmla="*/ 343 w 461"/>
                <a:gd name="T75" fmla="*/ 271 h 564"/>
                <a:gd name="T76" fmla="*/ 343 w 461"/>
                <a:gd name="T77" fmla="*/ 271 h 564"/>
                <a:gd name="T78" fmla="*/ 357 w 461"/>
                <a:gd name="T79" fmla="*/ 272 h 564"/>
                <a:gd name="T80" fmla="*/ 370 w 461"/>
                <a:gd name="T81" fmla="*/ 278 h 564"/>
                <a:gd name="T82" fmla="*/ 382 w 461"/>
                <a:gd name="T83" fmla="*/ 287 h 564"/>
                <a:gd name="T84" fmla="*/ 389 w 461"/>
                <a:gd name="T85" fmla="*/ 298 h 564"/>
                <a:gd name="T86" fmla="*/ 455 w 461"/>
                <a:gd name="T87" fmla="*/ 465 h 564"/>
                <a:gd name="T88" fmla="*/ 461 w 461"/>
                <a:gd name="T89" fmla="*/ 486 h 564"/>
                <a:gd name="T90" fmla="*/ 459 w 461"/>
                <a:gd name="T91" fmla="*/ 506 h 564"/>
                <a:gd name="T92" fmla="*/ 450 w 461"/>
                <a:gd name="T93" fmla="*/ 523 h 564"/>
                <a:gd name="T94" fmla="*/ 440 w 461"/>
                <a:gd name="T95" fmla="*/ 535 h 564"/>
                <a:gd name="T96" fmla="*/ 428 w 461"/>
                <a:gd name="T97" fmla="*/ 543 h 564"/>
                <a:gd name="T98" fmla="*/ 413 w 461"/>
                <a:gd name="T99" fmla="*/ 549 h 564"/>
                <a:gd name="T100" fmla="*/ 396 w 461"/>
                <a:gd name="T101" fmla="*/ 551 h 564"/>
                <a:gd name="T102" fmla="*/ 236 w 461"/>
                <a:gd name="T103" fmla="*/ 564 h 564"/>
                <a:gd name="T104" fmla="*/ 226 w 461"/>
                <a:gd name="T105" fmla="*/ 563 h 564"/>
                <a:gd name="T106" fmla="*/ 216 w 461"/>
                <a:gd name="T107" fmla="*/ 560 h 564"/>
                <a:gd name="T108" fmla="*/ 208 w 461"/>
                <a:gd name="T109" fmla="*/ 553 h 564"/>
                <a:gd name="T110" fmla="*/ 203 w 461"/>
                <a:gd name="T111" fmla="*/ 545 h 564"/>
                <a:gd name="T112" fmla="*/ 2 w 461"/>
                <a:gd name="T113" fmla="*/ 37 h 564"/>
                <a:gd name="T114" fmla="*/ 0 w 461"/>
                <a:gd name="T115" fmla="*/ 28 h 564"/>
                <a:gd name="T116" fmla="*/ 3 w 461"/>
                <a:gd name="T117" fmla="*/ 22 h 564"/>
                <a:gd name="T118" fmla="*/ 10 w 461"/>
                <a:gd name="T119" fmla="*/ 16 h 564"/>
                <a:gd name="T120" fmla="*/ 19 w 461"/>
                <a:gd name="T121" fmla="*/ 13 h 564"/>
                <a:gd name="T122" fmla="*/ 178 w 461"/>
                <a:gd name="T123" fmla="*/ 0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1" h="564">
                  <a:moveTo>
                    <a:pt x="267" y="318"/>
                  </a:moveTo>
                  <a:lnTo>
                    <a:pt x="209" y="322"/>
                  </a:lnTo>
                  <a:lnTo>
                    <a:pt x="271" y="481"/>
                  </a:lnTo>
                  <a:lnTo>
                    <a:pt x="329" y="476"/>
                  </a:lnTo>
                  <a:lnTo>
                    <a:pt x="342" y="473"/>
                  </a:lnTo>
                  <a:lnTo>
                    <a:pt x="351" y="465"/>
                  </a:lnTo>
                  <a:lnTo>
                    <a:pt x="354" y="456"/>
                  </a:lnTo>
                  <a:lnTo>
                    <a:pt x="352" y="444"/>
                  </a:lnTo>
                  <a:lnTo>
                    <a:pt x="314" y="345"/>
                  </a:lnTo>
                  <a:lnTo>
                    <a:pt x="306" y="333"/>
                  </a:lnTo>
                  <a:lnTo>
                    <a:pt x="295" y="324"/>
                  </a:lnTo>
                  <a:lnTo>
                    <a:pt x="281" y="319"/>
                  </a:lnTo>
                  <a:lnTo>
                    <a:pt x="267" y="318"/>
                  </a:lnTo>
                  <a:close/>
                  <a:moveTo>
                    <a:pt x="173" y="81"/>
                  </a:moveTo>
                  <a:lnTo>
                    <a:pt x="116" y="86"/>
                  </a:lnTo>
                  <a:lnTo>
                    <a:pt x="178" y="244"/>
                  </a:lnTo>
                  <a:lnTo>
                    <a:pt x="235" y="240"/>
                  </a:lnTo>
                  <a:lnTo>
                    <a:pt x="248" y="236"/>
                  </a:lnTo>
                  <a:lnTo>
                    <a:pt x="257" y="229"/>
                  </a:lnTo>
                  <a:lnTo>
                    <a:pt x="262" y="219"/>
                  </a:lnTo>
                  <a:lnTo>
                    <a:pt x="259" y="207"/>
                  </a:lnTo>
                  <a:lnTo>
                    <a:pt x="220" y="108"/>
                  </a:lnTo>
                  <a:lnTo>
                    <a:pt x="213" y="96"/>
                  </a:lnTo>
                  <a:lnTo>
                    <a:pt x="202" y="88"/>
                  </a:lnTo>
                  <a:lnTo>
                    <a:pt x="187" y="82"/>
                  </a:lnTo>
                  <a:lnTo>
                    <a:pt x="173" y="81"/>
                  </a:lnTo>
                  <a:close/>
                  <a:moveTo>
                    <a:pt x="178" y="0"/>
                  </a:moveTo>
                  <a:lnTo>
                    <a:pt x="202" y="1"/>
                  </a:lnTo>
                  <a:lnTo>
                    <a:pt x="227" y="6"/>
                  </a:lnTo>
                  <a:lnTo>
                    <a:pt x="251" y="17"/>
                  </a:lnTo>
                  <a:lnTo>
                    <a:pt x="272" y="32"/>
                  </a:lnTo>
                  <a:lnTo>
                    <a:pt x="289" y="51"/>
                  </a:lnTo>
                  <a:lnTo>
                    <a:pt x="300" y="71"/>
                  </a:lnTo>
                  <a:lnTo>
                    <a:pt x="365" y="239"/>
                  </a:lnTo>
                  <a:lnTo>
                    <a:pt x="367" y="249"/>
                  </a:lnTo>
                  <a:lnTo>
                    <a:pt x="364" y="260"/>
                  </a:lnTo>
                  <a:lnTo>
                    <a:pt x="355" y="268"/>
                  </a:lnTo>
                  <a:lnTo>
                    <a:pt x="343" y="271"/>
                  </a:lnTo>
                  <a:lnTo>
                    <a:pt x="343" y="271"/>
                  </a:lnTo>
                  <a:lnTo>
                    <a:pt x="357" y="272"/>
                  </a:lnTo>
                  <a:lnTo>
                    <a:pt x="370" y="278"/>
                  </a:lnTo>
                  <a:lnTo>
                    <a:pt x="382" y="287"/>
                  </a:lnTo>
                  <a:lnTo>
                    <a:pt x="389" y="298"/>
                  </a:lnTo>
                  <a:lnTo>
                    <a:pt x="455" y="465"/>
                  </a:lnTo>
                  <a:lnTo>
                    <a:pt x="461" y="486"/>
                  </a:lnTo>
                  <a:lnTo>
                    <a:pt x="459" y="506"/>
                  </a:lnTo>
                  <a:lnTo>
                    <a:pt x="450" y="523"/>
                  </a:lnTo>
                  <a:lnTo>
                    <a:pt x="440" y="535"/>
                  </a:lnTo>
                  <a:lnTo>
                    <a:pt x="428" y="543"/>
                  </a:lnTo>
                  <a:lnTo>
                    <a:pt x="413" y="549"/>
                  </a:lnTo>
                  <a:lnTo>
                    <a:pt x="396" y="551"/>
                  </a:lnTo>
                  <a:lnTo>
                    <a:pt x="236" y="564"/>
                  </a:lnTo>
                  <a:lnTo>
                    <a:pt x="226" y="563"/>
                  </a:lnTo>
                  <a:lnTo>
                    <a:pt x="216" y="560"/>
                  </a:lnTo>
                  <a:lnTo>
                    <a:pt x="208" y="553"/>
                  </a:lnTo>
                  <a:lnTo>
                    <a:pt x="203" y="545"/>
                  </a:lnTo>
                  <a:lnTo>
                    <a:pt x="2" y="37"/>
                  </a:lnTo>
                  <a:lnTo>
                    <a:pt x="0" y="28"/>
                  </a:lnTo>
                  <a:lnTo>
                    <a:pt x="3" y="22"/>
                  </a:lnTo>
                  <a:lnTo>
                    <a:pt x="10" y="16"/>
                  </a:lnTo>
                  <a:lnTo>
                    <a:pt x="19" y="13"/>
                  </a:lnTo>
                  <a:lnTo>
                    <a:pt x="17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12">
              <a:extLst>
                <a:ext uri="{FF2B5EF4-FFF2-40B4-BE49-F238E27FC236}">
                  <a16:creationId xmlns:a16="http://schemas.microsoft.com/office/drawing/2014/main" id="{65DD2EA4-BC55-4097-9AE9-75DFDFB41ED6}"/>
                </a:ext>
              </a:extLst>
            </p:cNvPr>
            <p:cNvSpPr>
              <a:spLocks/>
            </p:cNvSpPr>
            <p:nvPr/>
          </p:nvSpPr>
          <p:spPr bwMode="auto">
            <a:xfrm>
              <a:off x="2092325" y="4491038"/>
              <a:ext cx="74613" cy="96838"/>
            </a:xfrm>
            <a:custGeom>
              <a:avLst/>
              <a:gdLst>
                <a:gd name="T0" fmla="*/ 156 w 416"/>
                <a:gd name="T1" fmla="*/ 4 h 552"/>
                <a:gd name="T2" fmla="*/ 210 w 416"/>
                <a:gd name="T3" fmla="*/ 27 h 552"/>
                <a:gd name="T4" fmla="*/ 256 w 416"/>
                <a:gd name="T5" fmla="*/ 63 h 552"/>
                <a:gd name="T6" fmla="*/ 284 w 416"/>
                <a:gd name="T7" fmla="*/ 107 h 552"/>
                <a:gd name="T8" fmla="*/ 292 w 416"/>
                <a:gd name="T9" fmla="*/ 133 h 552"/>
                <a:gd name="T10" fmla="*/ 283 w 416"/>
                <a:gd name="T11" fmla="*/ 145 h 552"/>
                <a:gd name="T12" fmla="*/ 233 w 416"/>
                <a:gd name="T13" fmla="*/ 152 h 552"/>
                <a:gd name="T14" fmla="*/ 212 w 416"/>
                <a:gd name="T15" fmla="*/ 146 h 552"/>
                <a:gd name="T16" fmla="*/ 199 w 416"/>
                <a:gd name="T17" fmla="*/ 132 h 552"/>
                <a:gd name="T18" fmla="*/ 183 w 416"/>
                <a:gd name="T19" fmla="*/ 100 h 552"/>
                <a:gd name="T20" fmla="*/ 149 w 416"/>
                <a:gd name="T21" fmla="*/ 80 h 552"/>
                <a:gd name="T22" fmla="*/ 119 w 416"/>
                <a:gd name="T23" fmla="*/ 81 h 552"/>
                <a:gd name="T24" fmla="*/ 102 w 416"/>
                <a:gd name="T25" fmla="*/ 93 h 552"/>
                <a:gd name="T26" fmla="*/ 97 w 416"/>
                <a:gd name="T27" fmla="*/ 112 h 552"/>
                <a:gd name="T28" fmla="*/ 131 w 416"/>
                <a:gd name="T29" fmla="*/ 201 h 552"/>
                <a:gd name="T30" fmla="*/ 145 w 416"/>
                <a:gd name="T31" fmla="*/ 220 h 552"/>
                <a:gd name="T32" fmla="*/ 174 w 416"/>
                <a:gd name="T33" fmla="*/ 235 h 552"/>
                <a:gd name="T34" fmla="*/ 223 w 416"/>
                <a:gd name="T35" fmla="*/ 236 h 552"/>
                <a:gd name="T36" fmla="*/ 282 w 416"/>
                <a:gd name="T37" fmla="*/ 252 h 552"/>
                <a:gd name="T38" fmla="*/ 333 w 416"/>
                <a:gd name="T39" fmla="*/ 283 h 552"/>
                <a:gd name="T40" fmla="*/ 366 w 416"/>
                <a:gd name="T41" fmla="*/ 322 h 552"/>
                <a:gd name="T42" fmla="*/ 408 w 416"/>
                <a:gd name="T43" fmla="*/ 422 h 552"/>
                <a:gd name="T44" fmla="*/ 416 w 416"/>
                <a:gd name="T45" fmla="*/ 469 h 552"/>
                <a:gd name="T46" fmla="*/ 401 w 416"/>
                <a:gd name="T47" fmla="*/ 509 h 552"/>
                <a:gd name="T48" fmla="*/ 367 w 416"/>
                <a:gd name="T49" fmla="*/ 539 h 552"/>
                <a:gd name="T50" fmla="*/ 318 w 416"/>
                <a:gd name="T51" fmla="*/ 552 h 552"/>
                <a:gd name="T52" fmla="*/ 261 w 416"/>
                <a:gd name="T53" fmla="*/ 548 h 552"/>
                <a:gd name="T54" fmla="*/ 206 w 416"/>
                <a:gd name="T55" fmla="*/ 525 h 552"/>
                <a:gd name="T56" fmla="*/ 161 w 416"/>
                <a:gd name="T57" fmla="*/ 489 h 552"/>
                <a:gd name="T58" fmla="*/ 133 w 416"/>
                <a:gd name="T59" fmla="*/ 445 h 552"/>
                <a:gd name="T60" fmla="*/ 124 w 416"/>
                <a:gd name="T61" fmla="*/ 419 h 552"/>
                <a:gd name="T62" fmla="*/ 133 w 416"/>
                <a:gd name="T63" fmla="*/ 406 h 552"/>
                <a:gd name="T64" fmla="*/ 183 w 416"/>
                <a:gd name="T65" fmla="*/ 400 h 552"/>
                <a:gd name="T66" fmla="*/ 204 w 416"/>
                <a:gd name="T67" fmla="*/ 405 h 552"/>
                <a:gd name="T68" fmla="*/ 218 w 416"/>
                <a:gd name="T69" fmla="*/ 420 h 552"/>
                <a:gd name="T70" fmla="*/ 230 w 416"/>
                <a:gd name="T71" fmla="*/ 448 h 552"/>
                <a:gd name="T72" fmla="*/ 249 w 416"/>
                <a:gd name="T73" fmla="*/ 464 h 552"/>
                <a:gd name="T74" fmla="*/ 286 w 416"/>
                <a:gd name="T75" fmla="*/ 473 h 552"/>
                <a:gd name="T76" fmla="*/ 307 w 416"/>
                <a:gd name="T77" fmla="*/ 465 h 552"/>
                <a:gd name="T78" fmla="*/ 318 w 416"/>
                <a:gd name="T79" fmla="*/ 450 h 552"/>
                <a:gd name="T80" fmla="*/ 317 w 416"/>
                <a:gd name="T81" fmla="*/ 430 h 552"/>
                <a:gd name="T82" fmla="*/ 280 w 416"/>
                <a:gd name="T83" fmla="*/ 341 h 552"/>
                <a:gd name="T84" fmla="*/ 261 w 416"/>
                <a:gd name="T85" fmla="*/ 324 h 552"/>
                <a:gd name="T86" fmla="*/ 224 w 416"/>
                <a:gd name="T87" fmla="*/ 316 h 552"/>
                <a:gd name="T88" fmla="*/ 163 w 416"/>
                <a:gd name="T89" fmla="*/ 310 h 552"/>
                <a:gd name="T90" fmla="*/ 106 w 416"/>
                <a:gd name="T91" fmla="*/ 284 h 552"/>
                <a:gd name="T92" fmla="*/ 64 w 416"/>
                <a:gd name="T93" fmla="*/ 249 h 552"/>
                <a:gd name="T94" fmla="*/ 39 w 416"/>
                <a:gd name="T95" fmla="*/ 208 h 552"/>
                <a:gd name="T96" fmla="*/ 1 w 416"/>
                <a:gd name="T97" fmla="*/ 106 h 552"/>
                <a:gd name="T98" fmla="*/ 5 w 416"/>
                <a:gd name="T99" fmla="*/ 63 h 552"/>
                <a:gd name="T100" fmla="*/ 30 w 416"/>
                <a:gd name="T101" fmla="*/ 26 h 552"/>
                <a:gd name="T102" fmla="*/ 73 w 416"/>
                <a:gd name="T103" fmla="*/ 4 h 552"/>
                <a:gd name="T104" fmla="*/ 127 w 416"/>
                <a:gd name="T105" fmla="*/ 0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16" h="552">
                  <a:moveTo>
                    <a:pt x="127" y="0"/>
                  </a:moveTo>
                  <a:lnTo>
                    <a:pt x="156" y="4"/>
                  </a:lnTo>
                  <a:lnTo>
                    <a:pt x="183" y="13"/>
                  </a:lnTo>
                  <a:lnTo>
                    <a:pt x="210" y="27"/>
                  </a:lnTo>
                  <a:lnTo>
                    <a:pt x="235" y="43"/>
                  </a:lnTo>
                  <a:lnTo>
                    <a:pt x="256" y="63"/>
                  </a:lnTo>
                  <a:lnTo>
                    <a:pt x="272" y="83"/>
                  </a:lnTo>
                  <a:lnTo>
                    <a:pt x="284" y="107"/>
                  </a:lnTo>
                  <a:lnTo>
                    <a:pt x="291" y="125"/>
                  </a:lnTo>
                  <a:lnTo>
                    <a:pt x="292" y="133"/>
                  </a:lnTo>
                  <a:lnTo>
                    <a:pt x="290" y="141"/>
                  </a:lnTo>
                  <a:lnTo>
                    <a:pt x="283" y="145"/>
                  </a:lnTo>
                  <a:lnTo>
                    <a:pt x="273" y="149"/>
                  </a:lnTo>
                  <a:lnTo>
                    <a:pt x="233" y="152"/>
                  </a:lnTo>
                  <a:lnTo>
                    <a:pt x="222" y="151"/>
                  </a:lnTo>
                  <a:lnTo>
                    <a:pt x="212" y="146"/>
                  </a:lnTo>
                  <a:lnTo>
                    <a:pt x="204" y="140"/>
                  </a:lnTo>
                  <a:lnTo>
                    <a:pt x="199" y="132"/>
                  </a:lnTo>
                  <a:lnTo>
                    <a:pt x="192" y="115"/>
                  </a:lnTo>
                  <a:lnTo>
                    <a:pt x="183" y="100"/>
                  </a:lnTo>
                  <a:lnTo>
                    <a:pt x="168" y="88"/>
                  </a:lnTo>
                  <a:lnTo>
                    <a:pt x="149" y="80"/>
                  </a:lnTo>
                  <a:lnTo>
                    <a:pt x="131" y="79"/>
                  </a:lnTo>
                  <a:lnTo>
                    <a:pt x="119" y="81"/>
                  </a:lnTo>
                  <a:lnTo>
                    <a:pt x="109" y="86"/>
                  </a:lnTo>
                  <a:lnTo>
                    <a:pt x="102" y="93"/>
                  </a:lnTo>
                  <a:lnTo>
                    <a:pt x="98" y="102"/>
                  </a:lnTo>
                  <a:lnTo>
                    <a:pt x="97" y="112"/>
                  </a:lnTo>
                  <a:lnTo>
                    <a:pt x="100" y="122"/>
                  </a:lnTo>
                  <a:lnTo>
                    <a:pt x="131" y="201"/>
                  </a:lnTo>
                  <a:lnTo>
                    <a:pt x="136" y="212"/>
                  </a:lnTo>
                  <a:lnTo>
                    <a:pt x="145" y="220"/>
                  </a:lnTo>
                  <a:lnTo>
                    <a:pt x="156" y="228"/>
                  </a:lnTo>
                  <a:lnTo>
                    <a:pt x="174" y="235"/>
                  </a:lnTo>
                  <a:lnTo>
                    <a:pt x="193" y="236"/>
                  </a:lnTo>
                  <a:lnTo>
                    <a:pt x="223" y="236"/>
                  </a:lnTo>
                  <a:lnTo>
                    <a:pt x="253" y="242"/>
                  </a:lnTo>
                  <a:lnTo>
                    <a:pt x="282" y="252"/>
                  </a:lnTo>
                  <a:lnTo>
                    <a:pt x="310" y="267"/>
                  </a:lnTo>
                  <a:lnTo>
                    <a:pt x="333" y="283"/>
                  </a:lnTo>
                  <a:lnTo>
                    <a:pt x="352" y="302"/>
                  </a:lnTo>
                  <a:lnTo>
                    <a:pt x="366" y="322"/>
                  </a:lnTo>
                  <a:lnTo>
                    <a:pt x="377" y="344"/>
                  </a:lnTo>
                  <a:lnTo>
                    <a:pt x="408" y="422"/>
                  </a:lnTo>
                  <a:lnTo>
                    <a:pt x="415" y="446"/>
                  </a:lnTo>
                  <a:lnTo>
                    <a:pt x="416" y="469"/>
                  </a:lnTo>
                  <a:lnTo>
                    <a:pt x="412" y="489"/>
                  </a:lnTo>
                  <a:lnTo>
                    <a:pt x="401" y="509"/>
                  </a:lnTo>
                  <a:lnTo>
                    <a:pt x="386" y="526"/>
                  </a:lnTo>
                  <a:lnTo>
                    <a:pt x="367" y="539"/>
                  </a:lnTo>
                  <a:lnTo>
                    <a:pt x="344" y="548"/>
                  </a:lnTo>
                  <a:lnTo>
                    <a:pt x="318" y="552"/>
                  </a:lnTo>
                  <a:lnTo>
                    <a:pt x="290" y="552"/>
                  </a:lnTo>
                  <a:lnTo>
                    <a:pt x="261" y="548"/>
                  </a:lnTo>
                  <a:lnTo>
                    <a:pt x="233" y="538"/>
                  </a:lnTo>
                  <a:lnTo>
                    <a:pt x="206" y="525"/>
                  </a:lnTo>
                  <a:lnTo>
                    <a:pt x="181" y="509"/>
                  </a:lnTo>
                  <a:lnTo>
                    <a:pt x="161" y="489"/>
                  </a:lnTo>
                  <a:lnTo>
                    <a:pt x="145" y="469"/>
                  </a:lnTo>
                  <a:lnTo>
                    <a:pt x="133" y="445"/>
                  </a:lnTo>
                  <a:lnTo>
                    <a:pt x="125" y="428"/>
                  </a:lnTo>
                  <a:lnTo>
                    <a:pt x="124" y="419"/>
                  </a:lnTo>
                  <a:lnTo>
                    <a:pt x="127" y="411"/>
                  </a:lnTo>
                  <a:lnTo>
                    <a:pt x="133" y="406"/>
                  </a:lnTo>
                  <a:lnTo>
                    <a:pt x="143" y="404"/>
                  </a:lnTo>
                  <a:lnTo>
                    <a:pt x="183" y="400"/>
                  </a:lnTo>
                  <a:lnTo>
                    <a:pt x="194" y="400"/>
                  </a:lnTo>
                  <a:lnTo>
                    <a:pt x="204" y="405"/>
                  </a:lnTo>
                  <a:lnTo>
                    <a:pt x="212" y="411"/>
                  </a:lnTo>
                  <a:lnTo>
                    <a:pt x="218" y="420"/>
                  </a:lnTo>
                  <a:lnTo>
                    <a:pt x="224" y="437"/>
                  </a:lnTo>
                  <a:lnTo>
                    <a:pt x="230" y="448"/>
                  </a:lnTo>
                  <a:lnTo>
                    <a:pt x="238" y="457"/>
                  </a:lnTo>
                  <a:lnTo>
                    <a:pt x="249" y="464"/>
                  </a:lnTo>
                  <a:lnTo>
                    <a:pt x="267" y="472"/>
                  </a:lnTo>
                  <a:lnTo>
                    <a:pt x="286" y="473"/>
                  </a:lnTo>
                  <a:lnTo>
                    <a:pt x="298" y="471"/>
                  </a:lnTo>
                  <a:lnTo>
                    <a:pt x="307" y="465"/>
                  </a:lnTo>
                  <a:lnTo>
                    <a:pt x="315" y="459"/>
                  </a:lnTo>
                  <a:lnTo>
                    <a:pt x="318" y="450"/>
                  </a:lnTo>
                  <a:lnTo>
                    <a:pt x="319" y="441"/>
                  </a:lnTo>
                  <a:lnTo>
                    <a:pt x="317" y="430"/>
                  </a:lnTo>
                  <a:lnTo>
                    <a:pt x="285" y="352"/>
                  </a:lnTo>
                  <a:lnTo>
                    <a:pt x="280" y="341"/>
                  </a:lnTo>
                  <a:lnTo>
                    <a:pt x="271" y="332"/>
                  </a:lnTo>
                  <a:lnTo>
                    <a:pt x="261" y="324"/>
                  </a:lnTo>
                  <a:lnTo>
                    <a:pt x="243" y="317"/>
                  </a:lnTo>
                  <a:lnTo>
                    <a:pt x="224" y="316"/>
                  </a:lnTo>
                  <a:lnTo>
                    <a:pt x="194" y="316"/>
                  </a:lnTo>
                  <a:lnTo>
                    <a:pt x="163" y="310"/>
                  </a:lnTo>
                  <a:lnTo>
                    <a:pt x="134" y="299"/>
                  </a:lnTo>
                  <a:lnTo>
                    <a:pt x="106" y="284"/>
                  </a:lnTo>
                  <a:lnTo>
                    <a:pt x="83" y="268"/>
                  </a:lnTo>
                  <a:lnTo>
                    <a:pt x="64" y="249"/>
                  </a:lnTo>
                  <a:lnTo>
                    <a:pt x="50" y="230"/>
                  </a:lnTo>
                  <a:lnTo>
                    <a:pt x="39" y="208"/>
                  </a:lnTo>
                  <a:lnTo>
                    <a:pt x="8" y="130"/>
                  </a:lnTo>
                  <a:lnTo>
                    <a:pt x="1" y="106"/>
                  </a:lnTo>
                  <a:lnTo>
                    <a:pt x="0" y="83"/>
                  </a:lnTo>
                  <a:lnTo>
                    <a:pt x="5" y="63"/>
                  </a:lnTo>
                  <a:lnTo>
                    <a:pt x="15" y="42"/>
                  </a:lnTo>
                  <a:lnTo>
                    <a:pt x="30" y="26"/>
                  </a:lnTo>
                  <a:lnTo>
                    <a:pt x="50" y="13"/>
                  </a:lnTo>
                  <a:lnTo>
                    <a:pt x="73" y="4"/>
                  </a:lnTo>
                  <a:lnTo>
                    <a:pt x="99" y="0"/>
                  </a:lnTo>
                  <a:lnTo>
                    <a:pt x="12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0" name="Group 19">
            <a:extLst>
              <a:ext uri="{FF2B5EF4-FFF2-40B4-BE49-F238E27FC236}">
                <a16:creationId xmlns:a16="http://schemas.microsoft.com/office/drawing/2014/main" id="{3CE2735A-481B-4270-9B0E-506FB51F8EEF}"/>
              </a:ext>
            </a:extLst>
          </p:cNvPr>
          <p:cNvGrpSpPr/>
          <p:nvPr/>
        </p:nvGrpSpPr>
        <p:grpSpPr>
          <a:xfrm>
            <a:off x="7162303" y="2545563"/>
            <a:ext cx="649287" cy="608012"/>
            <a:chOff x="2995613" y="4148138"/>
            <a:chExt cx="649287" cy="608012"/>
          </a:xfrm>
          <a:solidFill>
            <a:schemeClr val="accent1"/>
          </a:solidFill>
        </p:grpSpPr>
        <p:sp>
          <p:nvSpPr>
            <p:cNvPr id="21" name="Freeform 17">
              <a:extLst>
                <a:ext uri="{FF2B5EF4-FFF2-40B4-BE49-F238E27FC236}">
                  <a16:creationId xmlns:a16="http://schemas.microsoft.com/office/drawing/2014/main" id="{A3F64930-ED59-4D9F-9186-83BC20617808}"/>
                </a:ext>
              </a:extLst>
            </p:cNvPr>
            <p:cNvSpPr>
              <a:spLocks/>
            </p:cNvSpPr>
            <p:nvPr/>
          </p:nvSpPr>
          <p:spPr bwMode="auto">
            <a:xfrm>
              <a:off x="3295650" y="4452938"/>
              <a:ext cx="34925" cy="50800"/>
            </a:xfrm>
            <a:custGeom>
              <a:avLst/>
              <a:gdLst>
                <a:gd name="T0" fmla="*/ 99 w 199"/>
                <a:gd name="T1" fmla="*/ 0 h 284"/>
                <a:gd name="T2" fmla="*/ 121 w 199"/>
                <a:gd name="T3" fmla="*/ 3 h 284"/>
                <a:gd name="T4" fmla="*/ 141 w 199"/>
                <a:gd name="T5" fmla="*/ 10 h 284"/>
                <a:gd name="T6" fmla="*/ 158 w 199"/>
                <a:gd name="T7" fmla="*/ 22 h 284"/>
                <a:gd name="T8" fmla="*/ 173 w 199"/>
                <a:gd name="T9" fmla="*/ 38 h 284"/>
                <a:gd name="T10" fmla="*/ 184 w 199"/>
                <a:gd name="T11" fmla="*/ 58 h 284"/>
                <a:gd name="T12" fmla="*/ 193 w 199"/>
                <a:gd name="T13" fmla="*/ 82 h 284"/>
                <a:gd name="T14" fmla="*/ 198 w 199"/>
                <a:gd name="T15" fmla="*/ 110 h 284"/>
                <a:gd name="T16" fmla="*/ 199 w 199"/>
                <a:gd name="T17" fmla="*/ 140 h 284"/>
                <a:gd name="T18" fmla="*/ 198 w 199"/>
                <a:gd name="T19" fmla="*/ 171 h 284"/>
                <a:gd name="T20" fmla="*/ 193 w 199"/>
                <a:gd name="T21" fmla="*/ 199 h 284"/>
                <a:gd name="T22" fmla="*/ 184 w 199"/>
                <a:gd name="T23" fmla="*/ 224 h 284"/>
                <a:gd name="T24" fmla="*/ 173 w 199"/>
                <a:gd name="T25" fmla="*/ 245 h 284"/>
                <a:gd name="T26" fmla="*/ 158 w 199"/>
                <a:gd name="T27" fmla="*/ 262 h 284"/>
                <a:gd name="T28" fmla="*/ 141 w 199"/>
                <a:gd name="T29" fmla="*/ 274 h 284"/>
                <a:gd name="T30" fmla="*/ 121 w 199"/>
                <a:gd name="T31" fmla="*/ 280 h 284"/>
                <a:gd name="T32" fmla="*/ 99 w 199"/>
                <a:gd name="T33" fmla="*/ 284 h 284"/>
                <a:gd name="T34" fmla="*/ 78 w 199"/>
                <a:gd name="T35" fmla="*/ 280 h 284"/>
                <a:gd name="T36" fmla="*/ 58 w 199"/>
                <a:gd name="T37" fmla="*/ 274 h 284"/>
                <a:gd name="T38" fmla="*/ 41 w 199"/>
                <a:gd name="T39" fmla="*/ 262 h 284"/>
                <a:gd name="T40" fmla="*/ 26 w 199"/>
                <a:gd name="T41" fmla="*/ 245 h 284"/>
                <a:gd name="T42" fmla="*/ 15 w 199"/>
                <a:gd name="T43" fmla="*/ 224 h 284"/>
                <a:gd name="T44" fmla="*/ 6 w 199"/>
                <a:gd name="T45" fmla="*/ 199 h 284"/>
                <a:gd name="T46" fmla="*/ 1 w 199"/>
                <a:gd name="T47" fmla="*/ 171 h 284"/>
                <a:gd name="T48" fmla="*/ 0 w 199"/>
                <a:gd name="T49" fmla="*/ 140 h 284"/>
                <a:gd name="T50" fmla="*/ 1 w 199"/>
                <a:gd name="T51" fmla="*/ 110 h 284"/>
                <a:gd name="T52" fmla="*/ 6 w 199"/>
                <a:gd name="T53" fmla="*/ 82 h 284"/>
                <a:gd name="T54" fmla="*/ 15 w 199"/>
                <a:gd name="T55" fmla="*/ 58 h 284"/>
                <a:gd name="T56" fmla="*/ 26 w 199"/>
                <a:gd name="T57" fmla="*/ 38 h 284"/>
                <a:gd name="T58" fmla="*/ 41 w 199"/>
                <a:gd name="T59" fmla="*/ 22 h 284"/>
                <a:gd name="T60" fmla="*/ 58 w 199"/>
                <a:gd name="T61" fmla="*/ 10 h 284"/>
                <a:gd name="T62" fmla="*/ 78 w 199"/>
                <a:gd name="T63" fmla="*/ 3 h 284"/>
                <a:gd name="T64" fmla="*/ 99 w 199"/>
                <a:gd name="T65"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9" h="284">
                  <a:moveTo>
                    <a:pt x="99" y="0"/>
                  </a:moveTo>
                  <a:lnTo>
                    <a:pt x="121" y="3"/>
                  </a:lnTo>
                  <a:lnTo>
                    <a:pt x="141" y="10"/>
                  </a:lnTo>
                  <a:lnTo>
                    <a:pt x="158" y="22"/>
                  </a:lnTo>
                  <a:lnTo>
                    <a:pt x="173" y="38"/>
                  </a:lnTo>
                  <a:lnTo>
                    <a:pt x="184" y="58"/>
                  </a:lnTo>
                  <a:lnTo>
                    <a:pt x="193" y="82"/>
                  </a:lnTo>
                  <a:lnTo>
                    <a:pt x="198" y="110"/>
                  </a:lnTo>
                  <a:lnTo>
                    <a:pt x="199" y="140"/>
                  </a:lnTo>
                  <a:lnTo>
                    <a:pt x="198" y="171"/>
                  </a:lnTo>
                  <a:lnTo>
                    <a:pt x="193" y="199"/>
                  </a:lnTo>
                  <a:lnTo>
                    <a:pt x="184" y="224"/>
                  </a:lnTo>
                  <a:lnTo>
                    <a:pt x="173" y="245"/>
                  </a:lnTo>
                  <a:lnTo>
                    <a:pt x="158" y="262"/>
                  </a:lnTo>
                  <a:lnTo>
                    <a:pt x="141" y="274"/>
                  </a:lnTo>
                  <a:lnTo>
                    <a:pt x="121" y="280"/>
                  </a:lnTo>
                  <a:lnTo>
                    <a:pt x="99" y="284"/>
                  </a:lnTo>
                  <a:lnTo>
                    <a:pt x="78" y="280"/>
                  </a:lnTo>
                  <a:lnTo>
                    <a:pt x="58" y="274"/>
                  </a:lnTo>
                  <a:lnTo>
                    <a:pt x="41" y="262"/>
                  </a:lnTo>
                  <a:lnTo>
                    <a:pt x="26" y="245"/>
                  </a:lnTo>
                  <a:lnTo>
                    <a:pt x="15" y="224"/>
                  </a:lnTo>
                  <a:lnTo>
                    <a:pt x="6" y="199"/>
                  </a:lnTo>
                  <a:lnTo>
                    <a:pt x="1" y="171"/>
                  </a:lnTo>
                  <a:lnTo>
                    <a:pt x="0" y="140"/>
                  </a:lnTo>
                  <a:lnTo>
                    <a:pt x="1" y="110"/>
                  </a:lnTo>
                  <a:lnTo>
                    <a:pt x="6" y="82"/>
                  </a:lnTo>
                  <a:lnTo>
                    <a:pt x="15" y="58"/>
                  </a:lnTo>
                  <a:lnTo>
                    <a:pt x="26" y="38"/>
                  </a:lnTo>
                  <a:lnTo>
                    <a:pt x="41" y="22"/>
                  </a:lnTo>
                  <a:lnTo>
                    <a:pt x="58" y="10"/>
                  </a:lnTo>
                  <a:lnTo>
                    <a:pt x="78" y="3"/>
                  </a:lnTo>
                  <a:lnTo>
                    <a:pt x="9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18">
              <a:extLst>
                <a:ext uri="{FF2B5EF4-FFF2-40B4-BE49-F238E27FC236}">
                  <a16:creationId xmlns:a16="http://schemas.microsoft.com/office/drawing/2014/main" id="{F9293DCD-E83E-4DCC-AEAA-029C73842724}"/>
                </a:ext>
              </a:extLst>
            </p:cNvPr>
            <p:cNvSpPr>
              <a:spLocks/>
            </p:cNvSpPr>
            <p:nvPr/>
          </p:nvSpPr>
          <p:spPr bwMode="auto">
            <a:xfrm>
              <a:off x="3243263" y="4578350"/>
              <a:ext cx="42862" cy="39687"/>
            </a:xfrm>
            <a:custGeom>
              <a:avLst/>
              <a:gdLst>
                <a:gd name="T0" fmla="*/ 0 w 246"/>
                <a:gd name="T1" fmla="*/ 0 h 226"/>
                <a:gd name="T2" fmla="*/ 99 w 246"/>
                <a:gd name="T3" fmla="*/ 0 h 226"/>
                <a:gd name="T4" fmla="*/ 128 w 246"/>
                <a:gd name="T5" fmla="*/ 1 h 226"/>
                <a:gd name="T6" fmla="*/ 155 w 246"/>
                <a:gd name="T7" fmla="*/ 4 h 226"/>
                <a:gd name="T8" fmla="*/ 179 w 246"/>
                <a:gd name="T9" fmla="*/ 11 h 226"/>
                <a:gd name="T10" fmla="*/ 199 w 246"/>
                <a:gd name="T11" fmla="*/ 19 h 226"/>
                <a:gd name="T12" fmla="*/ 215 w 246"/>
                <a:gd name="T13" fmla="*/ 30 h 226"/>
                <a:gd name="T14" fmla="*/ 229 w 246"/>
                <a:gd name="T15" fmla="*/ 44 h 226"/>
                <a:gd name="T16" fmla="*/ 238 w 246"/>
                <a:gd name="T17" fmla="*/ 62 h 226"/>
                <a:gd name="T18" fmla="*/ 243 w 246"/>
                <a:gd name="T19" fmla="*/ 83 h 226"/>
                <a:gd name="T20" fmla="*/ 246 w 246"/>
                <a:gd name="T21" fmla="*/ 108 h 226"/>
                <a:gd name="T22" fmla="*/ 243 w 246"/>
                <a:gd name="T23" fmla="*/ 136 h 226"/>
                <a:gd name="T24" fmla="*/ 235 w 246"/>
                <a:gd name="T25" fmla="*/ 159 h 226"/>
                <a:gd name="T26" fmla="*/ 224 w 246"/>
                <a:gd name="T27" fmla="*/ 179 h 226"/>
                <a:gd name="T28" fmla="*/ 208 w 246"/>
                <a:gd name="T29" fmla="*/ 197 h 226"/>
                <a:gd name="T30" fmla="*/ 186 w 246"/>
                <a:gd name="T31" fmla="*/ 209 h 226"/>
                <a:gd name="T32" fmla="*/ 162 w 246"/>
                <a:gd name="T33" fmla="*/ 219 h 226"/>
                <a:gd name="T34" fmla="*/ 133 w 246"/>
                <a:gd name="T35" fmla="*/ 225 h 226"/>
                <a:gd name="T36" fmla="*/ 99 w 246"/>
                <a:gd name="T37" fmla="*/ 226 h 226"/>
                <a:gd name="T38" fmla="*/ 0 w 246"/>
                <a:gd name="T39" fmla="*/ 226 h 226"/>
                <a:gd name="T40" fmla="*/ 0 w 246"/>
                <a:gd name="T41" fmla="*/ 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6" h="226">
                  <a:moveTo>
                    <a:pt x="0" y="0"/>
                  </a:moveTo>
                  <a:lnTo>
                    <a:pt x="99" y="0"/>
                  </a:lnTo>
                  <a:lnTo>
                    <a:pt x="128" y="1"/>
                  </a:lnTo>
                  <a:lnTo>
                    <a:pt x="155" y="4"/>
                  </a:lnTo>
                  <a:lnTo>
                    <a:pt x="179" y="11"/>
                  </a:lnTo>
                  <a:lnTo>
                    <a:pt x="199" y="19"/>
                  </a:lnTo>
                  <a:lnTo>
                    <a:pt x="215" y="30"/>
                  </a:lnTo>
                  <a:lnTo>
                    <a:pt x="229" y="44"/>
                  </a:lnTo>
                  <a:lnTo>
                    <a:pt x="238" y="62"/>
                  </a:lnTo>
                  <a:lnTo>
                    <a:pt x="243" y="83"/>
                  </a:lnTo>
                  <a:lnTo>
                    <a:pt x="246" y="108"/>
                  </a:lnTo>
                  <a:lnTo>
                    <a:pt x="243" y="136"/>
                  </a:lnTo>
                  <a:lnTo>
                    <a:pt x="235" y="159"/>
                  </a:lnTo>
                  <a:lnTo>
                    <a:pt x="224" y="179"/>
                  </a:lnTo>
                  <a:lnTo>
                    <a:pt x="208" y="197"/>
                  </a:lnTo>
                  <a:lnTo>
                    <a:pt x="186" y="209"/>
                  </a:lnTo>
                  <a:lnTo>
                    <a:pt x="162" y="219"/>
                  </a:lnTo>
                  <a:lnTo>
                    <a:pt x="133" y="225"/>
                  </a:lnTo>
                  <a:lnTo>
                    <a:pt x="99" y="226"/>
                  </a:lnTo>
                  <a:lnTo>
                    <a:pt x="0" y="226"/>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19">
              <a:extLst>
                <a:ext uri="{FF2B5EF4-FFF2-40B4-BE49-F238E27FC236}">
                  <a16:creationId xmlns:a16="http://schemas.microsoft.com/office/drawing/2014/main" id="{BA30D269-B280-42F6-A7B0-4C39C96B1296}"/>
                </a:ext>
              </a:extLst>
            </p:cNvPr>
            <p:cNvSpPr>
              <a:spLocks noEditPoints="1"/>
            </p:cNvSpPr>
            <p:nvPr/>
          </p:nvSpPr>
          <p:spPr bwMode="auto">
            <a:xfrm>
              <a:off x="2995613" y="4148138"/>
              <a:ext cx="649287" cy="608012"/>
            </a:xfrm>
            <a:custGeom>
              <a:avLst/>
              <a:gdLst>
                <a:gd name="T0" fmla="*/ 2327 w 3678"/>
                <a:gd name="T1" fmla="*/ 2609 h 3443"/>
                <a:gd name="T2" fmla="*/ 2736 w 3678"/>
                <a:gd name="T3" fmla="*/ 3032 h 3443"/>
                <a:gd name="T4" fmla="*/ 2629 w 3678"/>
                <a:gd name="T5" fmla="*/ 2820 h 3443"/>
                <a:gd name="T6" fmla="*/ 1915 w 3678"/>
                <a:gd name="T7" fmla="*/ 2336 h 3443"/>
                <a:gd name="T8" fmla="*/ 1278 w 3678"/>
                <a:gd name="T9" fmla="*/ 3032 h 3443"/>
                <a:gd name="T10" fmla="*/ 1631 w 3678"/>
                <a:gd name="T11" fmla="*/ 2742 h 3443"/>
                <a:gd name="T12" fmla="*/ 1751 w 3678"/>
                <a:gd name="T13" fmla="*/ 2635 h 3443"/>
                <a:gd name="T14" fmla="*/ 1752 w 3678"/>
                <a:gd name="T15" fmla="*/ 2451 h 3443"/>
                <a:gd name="T16" fmla="*/ 1635 w 3678"/>
                <a:gd name="T17" fmla="*/ 2352 h 3443"/>
                <a:gd name="T18" fmla="*/ 979 w 3678"/>
                <a:gd name="T19" fmla="*/ 2336 h 3443"/>
                <a:gd name="T20" fmla="*/ 274 w 3678"/>
                <a:gd name="T21" fmla="*/ 3032 h 3443"/>
                <a:gd name="T22" fmla="*/ 802 w 3678"/>
                <a:gd name="T23" fmla="*/ 2336 h 3443"/>
                <a:gd name="T24" fmla="*/ 3208 w 3678"/>
                <a:gd name="T25" fmla="*/ 2323 h 3443"/>
                <a:gd name="T26" fmla="*/ 2986 w 3678"/>
                <a:gd name="T27" fmla="*/ 2406 h 3443"/>
                <a:gd name="T28" fmla="*/ 2879 w 3678"/>
                <a:gd name="T29" fmla="*/ 2635 h 3443"/>
                <a:gd name="T30" fmla="*/ 2933 w 3678"/>
                <a:gd name="T31" fmla="*/ 2906 h 3443"/>
                <a:gd name="T32" fmla="*/ 3119 w 3678"/>
                <a:gd name="T33" fmla="*/ 3036 h 3443"/>
                <a:gd name="T34" fmla="*/ 3368 w 3678"/>
                <a:gd name="T35" fmla="*/ 3004 h 3443"/>
                <a:gd name="T36" fmla="*/ 3315 w 3678"/>
                <a:gd name="T37" fmla="*/ 2756 h 3443"/>
                <a:gd name="T38" fmla="*/ 3216 w 3678"/>
                <a:gd name="T39" fmla="*/ 2937 h 3443"/>
                <a:gd name="T40" fmla="*/ 3047 w 3678"/>
                <a:gd name="T41" fmla="*/ 2858 h 3443"/>
                <a:gd name="T42" fmla="*/ 3005 w 3678"/>
                <a:gd name="T43" fmla="*/ 2638 h 3443"/>
                <a:gd name="T44" fmla="*/ 3110 w 3678"/>
                <a:gd name="T45" fmla="*/ 2456 h 3443"/>
                <a:gd name="T46" fmla="*/ 3289 w 3678"/>
                <a:gd name="T47" fmla="*/ 2447 h 3443"/>
                <a:gd name="T48" fmla="*/ 3372 w 3678"/>
                <a:gd name="T49" fmla="*/ 2374 h 3443"/>
                <a:gd name="T50" fmla="*/ 2006 w 3678"/>
                <a:gd name="T51" fmla="*/ 1679 h 3443"/>
                <a:gd name="T52" fmla="*/ 2251 w 3678"/>
                <a:gd name="T53" fmla="*/ 1863 h 3443"/>
                <a:gd name="T54" fmla="*/ 2341 w 3678"/>
                <a:gd name="T55" fmla="*/ 1999 h 3443"/>
                <a:gd name="T56" fmla="*/ 2157 w 3678"/>
                <a:gd name="T57" fmla="*/ 1875 h 3443"/>
                <a:gd name="T58" fmla="*/ 2006 w 3678"/>
                <a:gd name="T59" fmla="*/ 1679 h 3443"/>
                <a:gd name="T60" fmla="*/ 1317 w 3678"/>
                <a:gd name="T61" fmla="*/ 1808 h 3443"/>
                <a:gd name="T62" fmla="*/ 1548 w 3678"/>
                <a:gd name="T63" fmla="*/ 1679 h 3443"/>
                <a:gd name="T64" fmla="*/ 1489 w 3678"/>
                <a:gd name="T65" fmla="*/ 1980 h 3443"/>
                <a:gd name="T66" fmla="*/ 1741 w 3678"/>
                <a:gd name="T67" fmla="*/ 1680 h 3443"/>
                <a:gd name="T68" fmla="*/ 1634 w 3678"/>
                <a:gd name="T69" fmla="*/ 1803 h 3443"/>
                <a:gd name="T70" fmla="*/ 1664 w 3678"/>
                <a:gd name="T71" fmla="*/ 2008 h 3443"/>
                <a:gd name="T72" fmla="*/ 1830 w 3678"/>
                <a:gd name="T73" fmla="*/ 2072 h 3443"/>
                <a:gd name="T74" fmla="*/ 1959 w 3678"/>
                <a:gd name="T75" fmla="*/ 1948 h 3443"/>
                <a:gd name="T76" fmla="*/ 1938 w 3678"/>
                <a:gd name="T77" fmla="*/ 1747 h 3443"/>
                <a:gd name="T78" fmla="*/ 1797 w 3678"/>
                <a:gd name="T79" fmla="*/ 1672 h 3443"/>
                <a:gd name="T80" fmla="*/ 1907 w 3678"/>
                <a:gd name="T81" fmla="*/ 396 h 3443"/>
                <a:gd name="T82" fmla="*/ 1711 w 3678"/>
                <a:gd name="T83" fmla="*/ 364 h 3443"/>
                <a:gd name="T84" fmla="*/ 1996 w 3678"/>
                <a:gd name="T85" fmla="*/ 73 h 3443"/>
                <a:gd name="T86" fmla="*/ 2033 w 3678"/>
                <a:gd name="T87" fmla="*/ 268 h 3443"/>
                <a:gd name="T88" fmla="*/ 3500 w 3678"/>
                <a:gd name="T89" fmla="*/ 1324 h 3443"/>
                <a:gd name="T90" fmla="*/ 3665 w 3678"/>
                <a:gd name="T91" fmla="*/ 1515 h 3443"/>
                <a:gd name="T92" fmla="*/ 3650 w 3678"/>
                <a:gd name="T93" fmla="*/ 3265 h 3443"/>
                <a:gd name="T94" fmla="*/ 3459 w 3678"/>
                <a:gd name="T95" fmla="*/ 3429 h 3443"/>
                <a:gd name="T96" fmla="*/ 177 w 3678"/>
                <a:gd name="T97" fmla="*/ 3415 h 3443"/>
                <a:gd name="T98" fmla="*/ 13 w 3678"/>
                <a:gd name="T99" fmla="*/ 3224 h 3443"/>
                <a:gd name="T100" fmla="*/ 29 w 3678"/>
                <a:gd name="T101" fmla="*/ 1473 h 3443"/>
                <a:gd name="T102" fmla="*/ 219 w 3678"/>
                <a:gd name="T103" fmla="*/ 1308 h 3443"/>
                <a:gd name="T104" fmla="*/ 1637 w 3678"/>
                <a:gd name="T105" fmla="*/ 237 h 3443"/>
                <a:gd name="T106" fmla="*/ 1708 w 3678"/>
                <a:gd name="T107" fmla="*/ 48 h 3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78" h="3443">
                  <a:moveTo>
                    <a:pt x="2215" y="2336"/>
                  </a:moveTo>
                  <a:lnTo>
                    <a:pt x="2215" y="3032"/>
                  </a:lnTo>
                  <a:lnTo>
                    <a:pt x="2334" y="3032"/>
                  </a:lnTo>
                  <a:lnTo>
                    <a:pt x="2334" y="2728"/>
                  </a:lnTo>
                  <a:lnTo>
                    <a:pt x="2331" y="2669"/>
                  </a:lnTo>
                  <a:lnTo>
                    <a:pt x="2327" y="2609"/>
                  </a:lnTo>
                  <a:lnTo>
                    <a:pt x="2322" y="2550"/>
                  </a:lnTo>
                  <a:lnTo>
                    <a:pt x="2317" y="2493"/>
                  </a:lnTo>
                  <a:lnTo>
                    <a:pt x="2321" y="2493"/>
                  </a:lnTo>
                  <a:lnTo>
                    <a:pt x="2393" y="2640"/>
                  </a:lnTo>
                  <a:lnTo>
                    <a:pt x="2610" y="3032"/>
                  </a:lnTo>
                  <a:lnTo>
                    <a:pt x="2736" y="3032"/>
                  </a:lnTo>
                  <a:lnTo>
                    <a:pt x="2736" y="2336"/>
                  </a:lnTo>
                  <a:lnTo>
                    <a:pt x="2618" y="2336"/>
                  </a:lnTo>
                  <a:lnTo>
                    <a:pt x="2618" y="2639"/>
                  </a:lnTo>
                  <a:lnTo>
                    <a:pt x="2620" y="2698"/>
                  </a:lnTo>
                  <a:lnTo>
                    <a:pt x="2625" y="2759"/>
                  </a:lnTo>
                  <a:lnTo>
                    <a:pt x="2629" y="2820"/>
                  </a:lnTo>
                  <a:lnTo>
                    <a:pt x="2634" y="2875"/>
                  </a:lnTo>
                  <a:lnTo>
                    <a:pt x="2630" y="2875"/>
                  </a:lnTo>
                  <a:lnTo>
                    <a:pt x="2559" y="2728"/>
                  </a:lnTo>
                  <a:lnTo>
                    <a:pt x="2341" y="2336"/>
                  </a:lnTo>
                  <a:lnTo>
                    <a:pt x="2215" y="2336"/>
                  </a:lnTo>
                  <a:close/>
                  <a:moveTo>
                    <a:pt x="1915" y="2336"/>
                  </a:moveTo>
                  <a:lnTo>
                    <a:pt x="1915" y="3032"/>
                  </a:lnTo>
                  <a:lnTo>
                    <a:pt x="2039" y="3032"/>
                  </a:lnTo>
                  <a:lnTo>
                    <a:pt x="2039" y="2336"/>
                  </a:lnTo>
                  <a:lnTo>
                    <a:pt x="1915" y="2336"/>
                  </a:lnTo>
                  <a:close/>
                  <a:moveTo>
                    <a:pt x="1278" y="2336"/>
                  </a:moveTo>
                  <a:lnTo>
                    <a:pt x="1278" y="3032"/>
                  </a:lnTo>
                  <a:lnTo>
                    <a:pt x="1402" y="3032"/>
                  </a:lnTo>
                  <a:lnTo>
                    <a:pt x="1402" y="2759"/>
                  </a:lnTo>
                  <a:lnTo>
                    <a:pt x="1508" y="2759"/>
                  </a:lnTo>
                  <a:lnTo>
                    <a:pt x="1659" y="3032"/>
                  </a:lnTo>
                  <a:lnTo>
                    <a:pt x="1796" y="3032"/>
                  </a:lnTo>
                  <a:lnTo>
                    <a:pt x="1631" y="2742"/>
                  </a:lnTo>
                  <a:lnTo>
                    <a:pt x="1658" y="2730"/>
                  </a:lnTo>
                  <a:lnTo>
                    <a:pt x="1681" y="2717"/>
                  </a:lnTo>
                  <a:lnTo>
                    <a:pt x="1703" y="2700"/>
                  </a:lnTo>
                  <a:lnTo>
                    <a:pt x="1722" y="2681"/>
                  </a:lnTo>
                  <a:lnTo>
                    <a:pt x="1739" y="2660"/>
                  </a:lnTo>
                  <a:lnTo>
                    <a:pt x="1751" y="2635"/>
                  </a:lnTo>
                  <a:lnTo>
                    <a:pt x="1761" y="2608"/>
                  </a:lnTo>
                  <a:lnTo>
                    <a:pt x="1767" y="2576"/>
                  </a:lnTo>
                  <a:lnTo>
                    <a:pt x="1769" y="2543"/>
                  </a:lnTo>
                  <a:lnTo>
                    <a:pt x="1767" y="2508"/>
                  </a:lnTo>
                  <a:lnTo>
                    <a:pt x="1761" y="2478"/>
                  </a:lnTo>
                  <a:lnTo>
                    <a:pt x="1752" y="2451"/>
                  </a:lnTo>
                  <a:lnTo>
                    <a:pt x="1740" y="2427"/>
                  </a:lnTo>
                  <a:lnTo>
                    <a:pt x="1724" y="2407"/>
                  </a:lnTo>
                  <a:lnTo>
                    <a:pt x="1706" y="2389"/>
                  </a:lnTo>
                  <a:lnTo>
                    <a:pt x="1684" y="2374"/>
                  </a:lnTo>
                  <a:lnTo>
                    <a:pt x="1661" y="2362"/>
                  </a:lnTo>
                  <a:lnTo>
                    <a:pt x="1635" y="2352"/>
                  </a:lnTo>
                  <a:lnTo>
                    <a:pt x="1607" y="2345"/>
                  </a:lnTo>
                  <a:lnTo>
                    <a:pt x="1577" y="2340"/>
                  </a:lnTo>
                  <a:lnTo>
                    <a:pt x="1546" y="2337"/>
                  </a:lnTo>
                  <a:lnTo>
                    <a:pt x="1514" y="2336"/>
                  </a:lnTo>
                  <a:lnTo>
                    <a:pt x="1278" y="2336"/>
                  </a:lnTo>
                  <a:close/>
                  <a:moveTo>
                    <a:pt x="979" y="2336"/>
                  </a:moveTo>
                  <a:lnTo>
                    <a:pt x="979" y="3032"/>
                  </a:lnTo>
                  <a:lnTo>
                    <a:pt x="1102" y="3032"/>
                  </a:lnTo>
                  <a:lnTo>
                    <a:pt x="1102" y="2336"/>
                  </a:lnTo>
                  <a:lnTo>
                    <a:pt x="979" y="2336"/>
                  </a:lnTo>
                  <a:close/>
                  <a:moveTo>
                    <a:pt x="274" y="2336"/>
                  </a:moveTo>
                  <a:lnTo>
                    <a:pt x="274" y="3032"/>
                  </a:lnTo>
                  <a:lnTo>
                    <a:pt x="397" y="3032"/>
                  </a:lnTo>
                  <a:lnTo>
                    <a:pt x="397" y="2724"/>
                  </a:lnTo>
                  <a:lnTo>
                    <a:pt x="679" y="2724"/>
                  </a:lnTo>
                  <a:lnTo>
                    <a:pt x="679" y="3032"/>
                  </a:lnTo>
                  <a:lnTo>
                    <a:pt x="802" y="3032"/>
                  </a:lnTo>
                  <a:lnTo>
                    <a:pt x="802" y="2336"/>
                  </a:lnTo>
                  <a:lnTo>
                    <a:pt x="679" y="2336"/>
                  </a:lnTo>
                  <a:lnTo>
                    <a:pt x="679" y="2615"/>
                  </a:lnTo>
                  <a:lnTo>
                    <a:pt x="397" y="2615"/>
                  </a:lnTo>
                  <a:lnTo>
                    <a:pt x="397" y="2336"/>
                  </a:lnTo>
                  <a:lnTo>
                    <a:pt x="274" y="2336"/>
                  </a:lnTo>
                  <a:close/>
                  <a:moveTo>
                    <a:pt x="3208" y="2323"/>
                  </a:moveTo>
                  <a:lnTo>
                    <a:pt x="3166" y="2326"/>
                  </a:lnTo>
                  <a:lnTo>
                    <a:pt x="3124" y="2333"/>
                  </a:lnTo>
                  <a:lnTo>
                    <a:pt x="3086" y="2344"/>
                  </a:lnTo>
                  <a:lnTo>
                    <a:pt x="3050" y="2361"/>
                  </a:lnTo>
                  <a:lnTo>
                    <a:pt x="3016" y="2381"/>
                  </a:lnTo>
                  <a:lnTo>
                    <a:pt x="2986" y="2406"/>
                  </a:lnTo>
                  <a:lnTo>
                    <a:pt x="2958" y="2435"/>
                  </a:lnTo>
                  <a:lnTo>
                    <a:pt x="2935" y="2467"/>
                  </a:lnTo>
                  <a:lnTo>
                    <a:pt x="2915" y="2504"/>
                  </a:lnTo>
                  <a:lnTo>
                    <a:pt x="2898" y="2544"/>
                  </a:lnTo>
                  <a:lnTo>
                    <a:pt x="2887" y="2587"/>
                  </a:lnTo>
                  <a:lnTo>
                    <a:pt x="2879" y="2635"/>
                  </a:lnTo>
                  <a:lnTo>
                    <a:pt x="2877" y="2686"/>
                  </a:lnTo>
                  <a:lnTo>
                    <a:pt x="2879" y="2737"/>
                  </a:lnTo>
                  <a:lnTo>
                    <a:pt x="2886" y="2785"/>
                  </a:lnTo>
                  <a:lnTo>
                    <a:pt x="2898" y="2830"/>
                  </a:lnTo>
                  <a:lnTo>
                    <a:pt x="2914" y="2869"/>
                  </a:lnTo>
                  <a:lnTo>
                    <a:pt x="2933" y="2906"/>
                  </a:lnTo>
                  <a:lnTo>
                    <a:pt x="2956" y="2938"/>
                  </a:lnTo>
                  <a:lnTo>
                    <a:pt x="2983" y="2966"/>
                  </a:lnTo>
                  <a:lnTo>
                    <a:pt x="3013" y="2989"/>
                  </a:lnTo>
                  <a:lnTo>
                    <a:pt x="3045" y="3009"/>
                  </a:lnTo>
                  <a:lnTo>
                    <a:pt x="3081" y="3025"/>
                  </a:lnTo>
                  <a:lnTo>
                    <a:pt x="3119" y="3036"/>
                  </a:lnTo>
                  <a:lnTo>
                    <a:pt x="3159" y="3043"/>
                  </a:lnTo>
                  <a:lnTo>
                    <a:pt x="3200" y="3045"/>
                  </a:lnTo>
                  <a:lnTo>
                    <a:pt x="3247" y="3042"/>
                  </a:lnTo>
                  <a:lnTo>
                    <a:pt x="3291" y="3034"/>
                  </a:lnTo>
                  <a:lnTo>
                    <a:pt x="3332" y="3021"/>
                  </a:lnTo>
                  <a:lnTo>
                    <a:pt x="3368" y="3004"/>
                  </a:lnTo>
                  <a:lnTo>
                    <a:pt x="3400" y="2984"/>
                  </a:lnTo>
                  <a:lnTo>
                    <a:pt x="3426" y="2961"/>
                  </a:lnTo>
                  <a:lnTo>
                    <a:pt x="3426" y="2656"/>
                  </a:lnTo>
                  <a:lnTo>
                    <a:pt x="3184" y="2656"/>
                  </a:lnTo>
                  <a:lnTo>
                    <a:pt x="3184" y="2756"/>
                  </a:lnTo>
                  <a:lnTo>
                    <a:pt x="3315" y="2756"/>
                  </a:lnTo>
                  <a:lnTo>
                    <a:pt x="3315" y="2907"/>
                  </a:lnTo>
                  <a:lnTo>
                    <a:pt x="3301" y="2917"/>
                  </a:lnTo>
                  <a:lnTo>
                    <a:pt x="3282" y="2926"/>
                  </a:lnTo>
                  <a:lnTo>
                    <a:pt x="3262" y="2932"/>
                  </a:lnTo>
                  <a:lnTo>
                    <a:pt x="3239" y="2936"/>
                  </a:lnTo>
                  <a:lnTo>
                    <a:pt x="3216" y="2937"/>
                  </a:lnTo>
                  <a:lnTo>
                    <a:pt x="3179" y="2935"/>
                  </a:lnTo>
                  <a:lnTo>
                    <a:pt x="3147" y="2928"/>
                  </a:lnTo>
                  <a:lnTo>
                    <a:pt x="3117" y="2917"/>
                  </a:lnTo>
                  <a:lnTo>
                    <a:pt x="3090" y="2901"/>
                  </a:lnTo>
                  <a:lnTo>
                    <a:pt x="3068" y="2881"/>
                  </a:lnTo>
                  <a:lnTo>
                    <a:pt x="3047" y="2858"/>
                  </a:lnTo>
                  <a:lnTo>
                    <a:pt x="3032" y="2830"/>
                  </a:lnTo>
                  <a:lnTo>
                    <a:pt x="3020" y="2798"/>
                  </a:lnTo>
                  <a:lnTo>
                    <a:pt x="3011" y="2763"/>
                  </a:lnTo>
                  <a:lnTo>
                    <a:pt x="3005" y="2725"/>
                  </a:lnTo>
                  <a:lnTo>
                    <a:pt x="3003" y="2683"/>
                  </a:lnTo>
                  <a:lnTo>
                    <a:pt x="3005" y="2638"/>
                  </a:lnTo>
                  <a:lnTo>
                    <a:pt x="3013" y="2596"/>
                  </a:lnTo>
                  <a:lnTo>
                    <a:pt x="3024" y="2560"/>
                  </a:lnTo>
                  <a:lnTo>
                    <a:pt x="3040" y="2527"/>
                  </a:lnTo>
                  <a:lnTo>
                    <a:pt x="3060" y="2498"/>
                  </a:lnTo>
                  <a:lnTo>
                    <a:pt x="3083" y="2475"/>
                  </a:lnTo>
                  <a:lnTo>
                    <a:pt x="3110" y="2456"/>
                  </a:lnTo>
                  <a:lnTo>
                    <a:pt x="3140" y="2442"/>
                  </a:lnTo>
                  <a:lnTo>
                    <a:pt x="3173" y="2433"/>
                  </a:lnTo>
                  <a:lnTo>
                    <a:pt x="3209" y="2431"/>
                  </a:lnTo>
                  <a:lnTo>
                    <a:pt x="3239" y="2432"/>
                  </a:lnTo>
                  <a:lnTo>
                    <a:pt x="3266" y="2438"/>
                  </a:lnTo>
                  <a:lnTo>
                    <a:pt x="3289" y="2447"/>
                  </a:lnTo>
                  <a:lnTo>
                    <a:pt x="3311" y="2458"/>
                  </a:lnTo>
                  <a:lnTo>
                    <a:pt x="3330" y="2473"/>
                  </a:lnTo>
                  <a:lnTo>
                    <a:pt x="3347" y="2488"/>
                  </a:lnTo>
                  <a:lnTo>
                    <a:pt x="3416" y="2412"/>
                  </a:lnTo>
                  <a:lnTo>
                    <a:pt x="3395" y="2393"/>
                  </a:lnTo>
                  <a:lnTo>
                    <a:pt x="3372" y="2374"/>
                  </a:lnTo>
                  <a:lnTo>
                    <a:pt x="3345" y="2359"/>
                  </a:lnTo>
                  <a:lnTo>
                    <a:pt x="3316" y="2344"/>
                  </a:lnTo>
                  <a:lnTo>
                    <a:pt x="3284" y="2333"/>
                  </a:lnTo>
                  <a:lnTo>
                    <a:pt x="3247" y="2326"/>
                  </a:lnTo>
                  <a:lnTo>
                    <a:pt x="3208" y="2323"/>
                  </a:lnTo>
                  <a:close/>
                  <a:moveTo>
                    <a:pt x="2006" y="1679"/>
                  </a:moveTo>
                  <a:lnTo>
                    <a:pt x="2084" y="2067"/>
                  </a:lnTo>
                  <a:lnTo>
                    <a:pt x="2167" y="2067"/>
                  </a:lnTo>
                  <a:lnTo>
                    <a:pt x="2214" y="1863"/>
                  </a:lnTo>
                  <a:lnTo>
                    <a:pt x="2232" y="1774"/>
                  </a:lnTo>
                  <a:lnTo>
                    <a:pt x="2234" y="1774"/>
                  </a:lnTo>
                  <a:lnTo>
                    <a:pt x="2251" y="1863"/>
                  </a:lnTo>
                  <a:lnTo>
                    <a:pt x="2299" y="2067"/>
                  </a:lnTo>
                  <a:lnTo>
                    <a:pt x="2385" y="2067"/>
                  </a:lnTo>
                  <a:lnTo>
                    <a:pt x="2458" y="1679"/>
                  </a:lnTo>
                  <a:lnTo>
                    <a:pt x="2393" y="1679"/>
                  </a:lnTo>
                  <a:lnTo>
                    <a:pt x="2359" y="1875"/>
                  </a:lnTo>
                  <a:lnTo>
                    <a:pt x="2341" y="1999"/>
                  </a:lnTo>
                  <a:lnTo>
                    <a:pt x="2338" y="1999"/>
                  </a:lnTo>
                  <a:lnTo>
                    <a:pt x="2326" y="1937"/>
                  </a:lnTo>
                  <a:lnTo>
                    <a:pt x="2312" y="1875"/>
                  </a:lnTo>
                  <a:lnTo>
                    <a:pt x="2264" y="1679"/>
                  </a:lnTo>
                  <a:lnTo>
                    <a:pt x="2205" y="1679"/>
                  </a:lnTo>
                  <a:lnTo>
                    <a:pt x="2157" y="1875"/>
                  </a:lnTo>
                  <a:lnTo>
                    <a:pt x="2144" y="1937"/>
                  </a:lnTo>
                  <a:lnTo>
                    <a:pt x="2132" y="1999"/>
                  </a:lnTo>
                  <a:lnTo>
                    <a:pt x="2129" y="1999"/>
                  </a:lnTo>
                  <a:lnTo>
                    <a:pt x="2110" y="1875"/>
                  </a:lnTo>
                  <a:lnTo>
                    <a:pt x="2077" y="1679"/>
                  </a:lnTo>
                  <a:lnTo>
                    <a:pt x="2006" y="1679"/>
                  </a:lnTo>
                  <a:close/>
                  <a:moveTo>
                    <a:pt x="1257" y="1679"/>
                  </a:moveTo>
                  <a:lnTo>
                    <a:pt x="1257" y="2067"/>
                  </a:lnTo>
                  <a:lnTo>
                    <a:pt x="1323" y="2067"/>
                  </a:lnTo>
                  <a:lnTo>
                    <a:pt x="1323" y="1898"/>
                  </a:lnTo>
                  <a:lnTo>
                    <a:pt x="1322" y="1853"/>
                  </a:lnTo>
                  <a:lnTo>
                    <a:pt x="1317" y="1808"/>
                  </a:lnTo>
                  <a:lnTo>
                    <a:pt x="1314" y="1766"/>
                  </a:lnTo>
                  <a:lnTo>
                    <a:pt x="1316" y="1766"/>
                  </a:lnTo>
                  <a:lnTo>
                    <a:pt x="1356" y="1849"/>
                  </a:lnTo>
                  <a:lnTo>
                    <a:pt x="1478" y="2067"/>
                  </a:lnTo>
                  <a:lnTo>
                    <a:pt x="1548" y="2067"/>
                  </a:lnTo>
                  <a:lnTo>
                    <a:pt x="1548" y="1679"/>
                  </a:lnTo>
                  <a:lnTo>
                    <a:pt x="1482" y="1679"/>
                  </a:lnTo>
                  <a:lnTo>
                    <a:pt x="1482" y="1847"/>
                  </a:lnTo>
                  <a:lnTo>
                    <a:pt x="1484" y="1892"/>
                  </a:lnTo>
                  <a:lnTo>
                    <a:pt x="1488" y="1938"/>
                  </a:lnTo>
                  <a:lnTo>
                    <a:pt x="1491" y="1980"/>
                  </a:lnTo>
                  <a:lnTo>
                    <a:pt x="1489" y="1980"/>
                  </a:lnTo>
                  <a:lnTo>
                    <a:pt x="1449" y="1898"/>
                  </a:lnTo>
                  <a:lnTo>
                    <a:pt x="1327" y="1679"/>
                  </a:lnTo>
                  <a:lnTo>
                    <a:pt x="1257" y="1679"/>
                  </a:lnTo>
                  <a:close/>
                  <a:moveTo>
                    <a:pt x="1797" y="1672"/>
                  </a:moveTo>
                  <a:lnTo>
                    <a:pt x="1768" y="1674"/>
                  </a:lnTo>
                  <a:lnTo>
                    <a:pt x="1741" y="1680"/>
                  </a:lnTo>
                  <a:lnTo>
                    <a:pt x="1716" y="1691"/>
                  </a:lnTo>
                  <a:lnTo>
                    <a:pt x="1693" y="1706"/>
                  </a:lnTo>
                  <a:lnTo>
                    <a:pt x="1674" y="1725"/>
                  </a:lnTo>
                  <a:lnTo>
                    <a:pt x="1658" y="1747"/>
                  </a:lnTo>
                  <a:lnTo>
                    <a:pt x="1644" y="1773"/>
                  </a:lnTo>
                  <a:lnTo>
                    <a:pt x="1634" y="1803"/>
                  </a:lnTo>
                  <a:lnTo>
                    <a:pt x="1629" y="1835"/>
                  </a:lnTo>
                  <a:lnTo>
                    <a:pt x="1626" y="1871"/>
                  </a:lnTo>
                  <a:lnTo>
                    <a:pt x="1629" y="1911"/>
                  </a:lnTo>
                  <a:lnTo>
                    <a:pt x="1636" y="1948"/>
                  </a:lnTo>
                  <a:lnTo>
                    <a:pt x="1649" y="1980"/>
                  </a:lnTo>
                  <a:lnTo>
                    <a:pt x="1664" y="2008"/>
                  </a:lnTo>
                  <a:lnTo>
                    <a:pt x="1684" y="2032"/>
                  </a:lnTo>
                  <a:lnTo>
                    <a:pt x="1709" y="2049"/>
                  </a:lnTo>
                  <a:lnTo>
                    <a:pt x="1736" y="2063"/>
                  </a:lnTo>
                  <a:lnTo>
                    <a:pt x="1765" y="2072"/>
                  </a:lnTo>
                  <a:lnTo>
                    <a:pt x="1797" y="2074"/>
                  </a:lnTo>
                  <a:lnTo>
                    <a:pt x="1830" y="2072"/>
                  </a:lnTo>
                  <a:lnTo>
                    <a:pt x="1861" y="2063"/>
                  </a:lnTo>
                  <a:lnTo>
                    <a:pt x="1887" y="2049"/>
                  </a:lnTo>
                  <a:lnTo>
                    <a:pt x="1911" y="2032"/>
                  </a:lnTo>
                  <a:lnTo>
                    <a:pt x="1931" y="2008"/>
                  </a:lnTo>
                  <a:lnTo>
                    <a:pt x="1948" y="1980"/>
                  </a:lnTo>
                  <a:lnTo>
                    <a:pt x="1959" y="1948"/>
                  </a:lnTo>
                  <a:lnTo>
                    <a:pt x="1967" y="1911"/>
                  </a:lnTo>
                  <a:lnTo>
                    <a:pt x="1969" y="1871"/>
                  </a:lnTo>
                  <a:lnTo>
                    <a:pt x="1967" y="1835"/>
                  </a:lnTo>
                  <a:lnTo>
                    <a:pt x="1961" y="1803"/>
                  </a:lnTo>
                  <a:lnTo>
                    <a:pt x="1951" y="1773"/>
                  </a:lnTo>
                  <a:lnTo>
                    <a:pt x="1938" y="1747"/>
                  </a:lnTo>
                  <a:lnTo>
                    <a:pt x="1922" y="1725"/>
                  </a:lnTo>
                  <a:lnTo>
                    <a:pt x="1902" y="1706"/>
                  </a:lnTo>
                  <a:lnTo>
                    <a:pt x="1880" y="1691"/>
                  </a:lnTo>
                  <a:lnTo>
                    <a:pt x="1854" y="1680"/>
                  </a:lnTo>
                  <a:lnTo>
                    <a:pt x="1827" y="1674"/>
                  </a:lnTo>
                  <a:lnTo>
                    <a:pt x="1797" y="1672"/>
                  </a:lnTo>
                  <a:close/>
                  <a:moveTo>
                    <a:pt x="1711" y="364"/>
                  </a:moveTo>
                  <a:lnTo>
                    <a:pt x="781" y="1296"/>
                  </a:lnTo>
                  <a:lnTo>
                    <a:pt x="2898" y="1296"/>
                  </a:lnTo>
                  <a:lnTo>
                    <a:pt x="1967" y="364"/>
                  </a:lnTo>
                  <a:lnTo>
                    <a:pt x="1939" y="383"/>
                  </a:lnTo>
                  <a:lnTo>
                    <a:pt x="1907" y="396"/>
                  </a:lnTo>
                  <a:lnTo>
                    <a:pt x="1874" y="405"/>
                  </a:lnTo>
                  <a:lnTo>
                    <a:pt x="1839" y="409"/>
                  </a:lnTo>
                  <a:lnTo>
                    <a:pt x="1804" y="405"/>
                  </a:lnTo>
                  <a:lnTo>
                    <a:pt x="1770" y="396"/>
                  </a:lnTo>
                  <a:lnTo>
                    <a:pt x="1739" y="383"/>
                  </a:lnTo>
                  <a:lnTo>
                    <a:pt x="1711" y="364"/>
                  </a:lnTo>
                  <a:close/>
                  <a:moveTo>
                    <a:pt x="1839" y="0"/>
                  </a:moveTo>
                  <a:lnTo>
                    <a:pt x="1876" y="3"/>
                  </a:lnTo>
                  <a:lnTo>
                    <a:pt x="1911" y="12"/>
                  </a:lnTo>
                  <a:lnTo>
                    <a:pt x="1942" y="28"/>
                  </a:lnTo>
                  <a:lnTo>
                    <a:pt x="1971" y="48"/>
                  </a:lnTo>
                  <a:lnTo>
                    <a:pt x="1996" y="73"/>
                  </a:lnTo>
                  <a:lnTo>
                    <a:pt x="2016" y="102"/>
                  </a:lnTo>
                  <a:lnTo>
                    <a:pt x="2030" y="133"/>
                  </a:lnTo>
                  <a:lnTo>
                    <a:pt x="2040" y="167"/>
                  </a:lnTo>
                  <a:lnTo>
                    <a:pt x="2044" y="204"/>
                  </a:lnTo>
                  <a:lnTo>
                    <a:pt x="2040" y="237"/>
                  </a:lnTo>
                  <a:lnTo>
                    <a:pt x="2033" y="268"/>
                  </a:lnTo>
                  <a:lnTo>
                    <a:pt x="2979" y="1214"/>
                  </a:lnTo>
                  <a:lnTo>
                    <a:pt x="3061" y="1296"/>
                  </a:lnTo>
                  <a:lnTo>
                    <a:pt x="3371" y="1296"/>
                  </a:lnTo>
                  <a:lnTo>
                    <a:pt x="3417" y="1299"/>
                  </a:lnTo>
                  <a:lnTo>
                    <a:pt x="3459" y="1308"/>
                  </a:lnTo>
                  <a:lnTo>
                    <a:pt x="3500" y="1324"/>
                  </a:lnTo>
                  <a:lnTo>
                    <a:pt x="3538" y="1345"/>
                  </a:lnTo>
                  <a:lnTo>
                    <a:pt x="3573" y="1371"/>
                  </a:lnTo>
                  <a:lnTo>
                    <a:pt x="3603" y="1402"/>
                  </a:lnTo>
                  <a:lnTo>
                    <a:pt x="3629" y="1436"/>
                  </a:lnTo>
                  <a:lnTo>
                    <a:pt x="3650" y="1473"/>
                  </a:lnTo>
                  <a:lnTo>
                    <a:pt x="3665" y="1515"/>
                  </a:lnTo>
                  <a:lnTo>
                    <a:pt x="3674" y="1558"/>
                  </a:lnTo>
                  <a:lnTo>
                    <a:pt x="3678" y="1604"/>
                  </a:lnTo>
                  <a:lnTo>
                    <a:pt x="3678" y="3134"/>
                  </a:lnTo>
                  <a:lnTo>
                    <a:pt x="3674" y="3180"/>
                  </a:lnTo>
                  <a:lnTo>
                    <a:pt x="3665" y="3224"/>
                  </a:lnTo>
                  <a:lnTo>
                    <a:pt x="3650" y="3265"/>
                  </a:lnTo>
                  <a:lnTo>
                    <a:pt x="3629" y="3303"/>
                  </a:lnTo>
                  <a:lnTo>
                    <a:pt x="3603" y="3336"/>
                  </a:lnTo>
                  <a:lnTo>
                    <a:pt x="3573" y="3368"/>
                  </a:lnTo>
                  <a:lnTo>
                    <a:pt x="3538" y="3393"/>
                  </a:lnTo>
                  <a:lnTo>
                    <a:pt x="3500" y="3415"/>
                  </a:lnTo>
                  <a:lnTo>
                    <a:pt x="3459" y="3429"/>
                  </a:lnTo>
                  <a:lnTo>
                    <a:pt x="3417" y="3439"/>
                  </a:lnTo>
                  <a:lnTo>
                    <a:pt x="3371" y="3443"/>
                  </a:lnTo>
                  <a:lnTo>
                    <a:pt x="308" y="3443"/>
                  </a:lnTo>
                  <a:lnTo>
                    <a:pt x="262" y="3439"/>
                  </a:lnTo>
                  <a:lnTo>
                    <a:pt x="219" y="3429"/>
                  </a:lnTo>
                  <a:lnTo>
                    <a:pt x="177" y="3415"/>
                  </a:lnTo>
                  <a:lnTo>
                    <a:pt x="141" y="3393"/>
                  </a:lnTo>
                  <a:lnTo>
                    <a:pt x="106" y="3368"/>
                  </a:lnTo>
                  <a:lnTo>
                    <a:pt x="76" y="3336"/>
                  </a:lnTo>
                  <a:lnTo>
                    <a:pt x="49" y="3303"/>
                  </a:lnTo>
                  <a:lnTo>
                    <a:pt x="29" y="3265"/>
                  </a:lnTo>
                  <a:lnTo>
                    <a:pt x="13" y="3224"/>
                  </a:lnTo>
                  <a:lnTo>
                    <a:pt x="3" y="3180"/>
                  </a:lnTo>
                  <a:lnTo>
                    <a:pt x="0" y="3134"/>
                  </a:lnTo>
                  <a:lnTo>
                    <a:pt x="0" y="1604"/>
                  </a:lnTo>
                  <a:lnTo>
                    <a:pt x="3" y="1558"/>
                  </a:lnTo>
                  <a:lnTo>
                    <a:pt x="13" y="1515"/>
                  </a:lnTo>
                  <a:lnTo>
                    <a:pt x="29" y="1473"/>
                  </a:lnTo>
                  <a:lnTo>
                    <a:pt x="49" y="1436"/>
                  </a:lnTo>
                  <a:lnTo>
                    <a:pt x="76" y="1402"/>
                  </a:lnTo>
                  <a:lnTo>
                    <a:pt x="106" y="1371"/>
                  </a:lnTo>
                  <a:lnTo>
                    <a:pt x="141" y="1345"/>
                  </a:lnTo>
                  <a:lnTo>
                    <a:pt x="177" y="1324"/>
                  </a:lnTo>
                  <a:lnTo>
                    <a:pt x="219" y="1308"/>
                  </a:lnTo>
                  <a:lnTo>
                    <a:pt x="262" y="1299"/>
                  </a:lnTo>
                  <a:lnTo>
                    <a:pt x="308" y="1296"/>
                  </a:lnTo>
                  <a:lnTo>
                    <a:pt x="617" y="1296"/>
                  </a:lnTo>
                  <a:lnTo>
                    <a:pt x="699" y="1214"/>
                  </a:lnTo>
                  <a:lnTo>
                    <a:pt x="1645" y="268"/>
                  </a:lnTo>
                  <a:lnTo>
                    <a:pt x="1637" y="237"/>
                  </a:lnTo>
                  <a:lnTo>
                    <a:pt x="1635" y="204"/>
                  </a:lnTo>
                  <a:lnTo>
                    <a:pt x="1639" y="167"/>
                  </a:lnTo>
                  <a:lnTo>
                    <a:pt x="1648" y="133"/>
                  </a:lnTo>
                  <a:lnTo>
                    <a:pt x="1663" y="102"/>
                  </a:lnTo>
                  <a:lnTo>
                    <a:pt x="1683" y="73"/>
                  </a:lnTo>
                  <a:lnTo>
                    <a:pt x="1708" y="48"/>
                  </a:lnTo>
                  <a:lnTo>
                    <a:pt x="1736" y="28"/>
                  </a:lnTo>
                  <a:lnTo>
                    <a:pt x="1768" y="12"/>
                  </a:lnTo>
                  <a:lnTo>
                    <a:pt x="1803" y="3"/>
                  </a:lnTo>
                  <a:lnTo>
                    <a:pt x="18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4" name="Group 23">
            <a:extLst>
              <a:ext uri="{FF2B5EF4-FFF2-40B4-BE49-F238E27FC236}">
                <a16:creationId xmlns:a16="http://schemas.microsoft.com/office/drawing/2014/main" id="{F1B3CED6-2930-405B-970E-B5386D520319}"/>
              </a:ext>
            </a:extLst>
          </p:cNvPr>
          <p:cNvGrpSpPr/>
          <p:nvPr/>
        </p:nvGrpSpPr>
        <p:grpSpPr>
          <a:xfrm>
            <a:off x="9798367" y="2666856"/>
            <a:ext cx="931420" cy="422576"/>
            <a:chOff x="6372442" y="3004367"/>
            <a:chExt cx="931420" cy="422576"/>
          </a:xfrm>
        </p:grpSpPr>
        <p:sp>
          <p:nvSpPr>
            <p:cNvPr id="25" name="Freeform 34">
              <a:extLst>
                <a:ext uri="{FF2B5EF4-FFF2-40B4-BE49-F238E27FC236}">
                  <a16:creationId xmlns:a16="http://schemas.microsoft.com/office/drawing/2014/main" id="{F48D7D79-72EE-41B7-8BB2-6B16AE4AE163}"/>
                </a:ext>
              </a:extLst>
            </p:cNvPr>
            <p:cNvSpPr/>
            <p:nvPr/>
          </p:nvSpPr>
          <p:spPr>
            <a:xfrm>
              <a:off x="6372442" y="3004367"/>
              <a:ext cx="152183" cy="184974"/>
            </a:xfrm>
            <a:custGeom>
              <a:avLst/>
              <a:gdLst>
                <a:gd name="connsiteX0" fmla="*/ 542725 w 1436688"/>
                <a:gd name="connsiteY0" fmla="*/ 935037 h 1746250"/>
                <a:gd name="connsiteX1" fmla="*/ 707765 w 1436688"/>
                <a:gd name="connsiteY1" fmla="*/ 1099079 h 1746250"/>
                <a:gd name="connsiteX2" fmla="*/ 707469 w 1436688"/>
                <a:gd name="connsiteY2" fmla="*/ 1101044 h 1746250"/>
                <a:gd name="connsiteX3" fmla="*/ 729746 w 1436688"/>
                <a:gd name="connsiteY3" fmla="*/ 1101044 h 1746250"/>
                <a:gd name="connsiteX4" fmla="*/ 729453 w 1436688"/>
                <a:gd name="connsiteY4" fmla="*/ 1099079 h 1746250"/>
                <a:gd name="connsiteX5" fmla="*/ 894492 w 1436688"/>
                <a:gd name="connsiteY5" fmla="*/ 935037 h 1746250"/>
                <a:gd name="connsiteX6" fmla="*/ 997112 w 1436688"/>
                <a:gd name="connsiteY6" fmla="*/ 1022349 h 1746250"/>
                <a:gd name="connsiteX7" fmla="*/ 1212404 w 1436688"/>
                <a:gd name="connsiteY7" fmla="*/ 1121304 h 1746250"/>
                <a:gd name="connsiteX8" fmla="*/ 1226686 w 1436688"/>
                <a:gd name="connsiteY8" fmla="*/ 1127125 h 1746250"/>
                <a:gd name="connsiteX9" fmla="*/ 1239911 w 1436688"/>
                <a:gd name="connsiteY9" fmla="*/ 1134533 h 1746250"/>
                <a:gd name="connsiteX10" fmla="*/ 1253135 w 1436688"/>
                <a:gd name="connsiteY10" fmla="*/ 1143000 h 1746250"/>
                <a:gd name="connsiteX11" fmla="*/ 1264772 w 1436688"/>
                <a:gd name="connsiteY11" fmla="*/ 1151996 h 1746250"/>
                <a:gd name="connsiteX12" fmla="*/ 1275881 w 1436688"/>
                <a:gd name="connsiteY12" fmla="*/ 1162579 h 1746250"/>
                <a:gd name="connsiteX13" fmla="*/ 1284344 w 1436688"/>
                <a:gd name="connsiteY13" fmla="*/ 1175279 h 1746250"/>
                <a:gd name="connsiteX14" fmla="*/ 1291750 w 1436688"/>
                <a:gd name="connsiteY14" fmla="*/ 1188508 h 1746250"/>
                <a:gd name="connsiteX15" fmla="*/ 1292279 w 1436688"/>
                <a:gd name="connsiteY15" fmla="*/ 1189566 h 1746250"/>
                <a:gd name="connsiteX16" fmla="*/ 1293866 w 1436688"/>
                <a:gd name="connsiteY16" fmla="*/ 1193800 h 1746250"/>
                <a:gd name="connsiteX17" fmla="*/ 1297040 w 1436688"/>
                <a:gd name="connsiteY17" fmla="*/ 1200150 h 1746250"/>
                <a:gd name="connsiteX18" fmla="*/ 1299684 w 1436688"/>
                <a:gd name="connsiteY18" fmla="*/ 1209146 h 1746250"/>
                <a:gd name="connsiteX19" fmla="*/ 1304445 w 1436688"/>
                <a:gd name="connsiteY19" fmla="*/ 1219729 h 1746250"/>
                <a:gd name="connsiteX20" fmla="*/ 1309206 w 1436688"/>
                <a:gd name="connsiteY20" fmla="*/ 1231900 h 1746250"/>
                <a:gd name="connsiteX21" fmla="*/ 1315025 w 1436688"/>
                <a:gd name="connsiteY21" fmla="*/ 1246716 h 1746250"/>
                <a:gd name="connsiteX22" fmla="*/ 1321372 w 1436688"/>
                <a:gd name="connsiteY22" fmla="*/ 1263121 h 1746250"/>
                <a:gd name="connsiteX23" fmla="*/ 1327720 w 1436688"/>
                <a:gd name="connsiteY23" fmla="*/ 1280583 h 1746250"/>
                <a:gd name="connsiteX24" fmla="*/ 1335655 w 1436688"/>
                <a:gd name="connsiteY24" fmla="*/ 1299104 h 1746250"/>
                <a:gd name="connsiteX25" fmla="*/ 1342531 w 1436688"/>
                <a:gd name="connsiteY25" fmla="*/ 1319212 h 1746250"/>
                <a:gd name="connsiteX26" fmla="*/ 1349937 w 1436688"/>
                <a:gd name="connsiteY26" fmla="*/ 1340379 h 1746250"/>
                <a:gd name="connsiteX27" fmla="*/ 1358400 w 1436688"/>
                <a:gd name="connsiteY27" fmla="*/ 1362075 h 1746250"/>
                <a:gd name="connsiteX28" fmla="*/ 1365806 w 1436688"/>
                <a:gd name="connsiteY28" fmla="*/ 1384829 h 1746250"/>
                <a:gd name="connsiteX29" fmla="*/ 1374269 w 1436688"/>
                <a:gd name="connsiteY29" fmla="*/ 1408112 h 1746250"/>
                <a:gd name="connsiteX30" fmla="*/ 1381675 w 1436688"/>
                <a:gd name="connsiteY30" fmla="*/ 1431925 h 1746250"/>
                <a:gd name="connsiteX31" fmla="*/ 1389610 w 1436688"/>
                <a:gd name="connsiteY31" fmla="*/ 1455737 h 1746250"/>
                <a:gd name="connsiteX32" fmla="*/ 1396486 w 1436688"/>
                <a:gd name="connsiteY32" fmla="*/ 1479021 h 1746250"/>
                <a:gd name="connsiteX33" fmla="*/ 1403363 w 1436688"/>
                <a:gd name="connsiteY33" fmla="*/ 1503363 h 1746250"/>
                <a:gd name="connsiteX34" fmla="*/ 1409711 w 1436688"/>
                <a:gd name="connsiteY34" fmla="*/ 1526646 h 1746250"/>
                <a:gd name="connsiteX35" fmla="*/ 1416058 w 1436688"/>
                <a:gd name="connsiteY35" fmla="*/ 1549929 h 1746250"/>
                <a:gd name="connsiteX36" fmla="*/ 1421348 w 1436688"/>
                <a:gd name="connsiteY36" fmla="*/ 1572154 h 1746250"/>
                <a:gd name="connsiteX37" fmla="*/ 1426109 w 1436688"/>
                <a:gd name="connsiteY37" fmla="*/ 1594379 h 1746250"/>
                <a:gd name="connsiteX38" fmla="*/ 1430341 w 1436688"/>
                <a:gd name="connsiteY38" fmla="*/ 1615546 h 1746250"/>
                <a:gd name="connsiteX39" fmla="*/ 1432985 w 1436688"/>
                <a:gd name="connsiteY39" fmla="*/ 1635654 h 1746250"/>
                <a:gd name="connsiteX40" fmla="*/ 1435630 w 1436688"/>
                <a:gd name="connsiteY40" fmla="*/ 1654175 h 1746250"/>
                <a:gd name="connsiteX41" fmla="*/ 1436159 w 1436688"/>
                <a:gd name="connsiteY41" fmla="*/ 1671638 h 1746250"/>
                <a:gd name="connsiteX42" fmla="*/ 1436688 w 1436688"/>
                <a:gd name="connsiteY42" fmla="*/ 1688042 h 1746250"/>
                <a:gd name="connsiteX43" fmla="*/ 1435630 w 1436688"/>
                <a:gd name="connsiteY43" fmla="*/ 1702858 h 1746250"/>
                <a:gd name="connsiteX44" fmla="*/ 1432456 w 1436688"/>
                <a:gd name="connsiteY44" fmla="*/ 1715029 h 1746250"/>
                <a:gd name="connsiteX45" fmla="*/ 1429283 w 1436688"/>
                <a:gd name="connsiteY45" fmla="*/ 1725613 h 1746250"/>
                <a:gd name="connsiteX46" fmla="*/ 1423993 w 1436688"/>
                <a:gd name="connsiteY46" fmla="*/ 1734608 h 1746250"/>
                <a:gd name="connsiteX47" fmla="*/ 1417645 w 1436688"/>
                <a:gd name="connsiteY47" fmla="*/ 1740958 h 1746250"/>
                <a:gd name="connsiteX48" fmla="*/ 1408653 w 1436688"/>
                <a:gd name="connsiteY48" fmla="*/ 1745192 h 1746250"/>
                <a:gd name="connsiteX49" fmla="*/ 1398602 w 1436688"/>
                <a:gd name="connsiteY49" fmla="*/ 1746250 h 1746250"/>
                <a:gd name="connsiteX50" fmla="*/ 37557 w 1436688"/>
                <a:gd name="connsiteY50" fmla="*/ 1746250 h 1746250"/>
                <a:gd name="connsiteX51" fmla="*/ 27506 w 1436688"/>
                <a:gd name="connsiteY51" fmla="*/ 1745192 h 1746250"/>
                <a:gd name="connsiteX52" fmla="*/ 19572 w 1436688"/>
                <a:gd name="connsiteY52" fmla="*/ 1740958 h 1746250"/>
                <a:gd name="connsiteX53" fmla="*/ 12695 w 1436688"/>
                <a:gd name="connsiteY53" fmla="*/ 1734608 h 1746250"/>
                <a:gd name="connsiteX54" fmla="*/ 7405 w 1436688"/>
                <a:gd name="connsiteY54" fmla="*/ 1725613 h 1746250"/>
                <a:gd name="connsiteX55" fmla="*/ 3703 w 1436688"/>
                <a:gd name="connsiteY55" fmla="*/ 1715029 h 1746250"/>
                <a:gd name="connsiteX56" fmla="*/ 1058 w 1436688"/>
                <a:gd name="connsiteY56" fmla="*/ 1702858 h 1746250"/>
                <a:gd name="connsiteX57" fmla="*/ 0 w 1436688"/>
                <a:gd name="connsiteY57" fmla="*/ 1688042 h 1746250"/>
                <a:gd name="connsiteX58" fmla="*/ 0 w 1436688"/>
                <a:gd name="connsiteY58" fmla="*/ 1671638 h 1746250"/>
                <a:gd name="connsiteX59" fmla="*/ 1058 w 1436688"/>
                <a:gd name="connsiteY59" fmla="*/ 1654175 h 1746250"/>
                <a:gd name="connsiteX60" fmla="*/ 3703 w 1436688"/>
                <a:gd name="connsiteY60" fmla="*/ 1635654 h 1746250"/>
                <a:gd name="connsiteX61" fmla="*/ 6347 w 1436688"/>
                <a:gd name="connsiteY61" fmla="*/ 1615546 h 1746250"/>
                <a:gd name="connsiteX62" fmla="*/ 10579 w 1436688"/>
                <a:gd name="connsiteY62" fmla="*/ 1594379 h 1746250"/>
                <a:gd name="connsiteX63" fmla="*/ 15340 w 1436688"/>
                <a:gd name="connsiteY63" fmla="*/ 1572154 h 1746250"/>
                <a:gd name="connsiteX64" fmla="*/ 20630 w 1436688"/>
                <a:gd name="connsiteY64" fmla="*/ 1549929 h 1746250"/>
                <a:gd name="connsiteX65" fmla="*/ 26448 w 1436688"/>
                <a:gd name="connsiteY65" fmla="*/ 1526646 h 1746250"/>
                <a:gd name="connsiteX66" fmla="*/ 33325 w 1436688"/>
                <a:gd name="connsiteY66" fmla="*/ 1503363 h 1746250"/>
                <a:gd name="connsiteX67" fmla="*/ 39673 w 1436688"/>
                <a:gd name="connsiteY67" fmla="*/ 1479021 h 1746250"/>
                <a:gd name="connsiteX68" fmla="*/ 47607 w 1436688"/>
                <a:gd name="connsiteY68" fmla="*/ 1455737 h 1746250"/>
                <a:gd name="connsiteX69" fmla="*/ 55013 w 1436688"/>
                <a:gd name="connsiteY69" fmla="*/ 1431925 h 1746250"/>
                <a:gd name="connsiteX70" fmla="*/ 62418 w 1436688"/>
                <a:gd name="connsiteY70" fmla="*/ 1408112 h 1746250"/>
                <a:gd name="connsiteX71" fmla="*/ 70882 w 1436688"/>
                <a:gd name="connsiteY71" fmla="*/ 1384829 h 1746250"/>
                <a:gd name="connsiteX72" fmla="*/ 78288 w 1436688"/>
                <a:gd name="connsiteY72" fmla="*/ 1362075 h 1746250"/>
                <a:gd name="connsiteX73" fmla="*/ 86222 w 1436688"/>
                <a:gd name="connsiteY73" fmla="*/ 1340379 h 1746250"/>
                <a:gd name="connsiteX74" fmla="*/ 93628 w 1436688"/>
                <a:gd name="connsiteY74" fmla="*/ 1319212 h 1746250"/>
                <a:gd name="connsiteX75" fmla="*/ 101033 w 1436688"/>
                <a:gd name="connsiteY75" fmla="*/ 1299104 h 1746250"/>
                <a:gd name="connsiteX76" fmla="*/ 108439 w 1436688"/>
                <a:gd name="connsiteY76" fmla="*/ 1280583 h 1746250"/>
                <a:gd name="connsiteX77" fmla="*/ 115316 w 1436688"/>
                <a:gd name="connsiteY77" fmla="*/ 1263121 h 1746250"/>
                <a:gd name="connsiteX78" fmla="*/ 121663 w 1436688"/>
                <a:gd name="connsiteY78" fmla="*/ 1246716 h 1746250"/>
                <a:gd name="connsiteX79" fmla="*/ 126953 w 1436688"/>
                <a:gd name="connsiteY79" fmla="*/ 1231900 h 1746250"/>
                <a:gd name="connsiteX80" fmla="*/ 132243 w 1436688"/>
                <a:gd name="connsiteY80" fmla="*/ 1219729 h 1746250"/>
                <a:gd name="connsiteX81" fmla="*/ 136475 w 1436688"/>
                <a:gd name="connsiteY81" fmla="*/ 1209146 h 1746250"/>
                <a:gd name="connsiteX82" fmla="*/ 139648 w 1436688"/>
                <a:gd name="connsiteY82" fmla="*/ 1200150 h 1746250"/>
                <a:gd name="connsiteX83" fmla="*/ 142822 w 1436688"/>
                <a:gd name="connsiteY83" fmla="*/ 1193800 h 1746250"/>
                <a:gd name="connsiteX84" fmla="*/ 143880 w 1436688"/>
                <a:gd name="connsiteY84" fmla="*/ 1189566 h 1746250"/>
                <a:gd name="connsiteX85" fmla="*/ 144409 w 1436688"/>
                <a:gd name="connsiteY85" fmla="*/ 1188508 h 1746250"/>
                <a:gd name="connsiteX86" fmla="*/ 151815 w 1436688"/>
                <a:gd name="connsiteY86" fmla="*/ 1175808 h 1746250"/>
                <a:gd name="connsiteX87" fmla="*/ 160278 w 1436688"/>
                <a:gd name="connsiteY87" fmla="*/ 1164166 h 1746250"/>
                <a:gd name="connsiteX88" fmla="*/ 171387 w 1436688"/>
                <a:gd name="connsiteY88" fmla="*/ 1153054 h 1746250"/>
                <a:gd name="connsiteX89" fmla="*/ 183024 w 1436688"/>
                <a:gd name="connsiteY89" fmla="*/ 1143529 h 1746250"/>
                <a:gd name="connsiteX90" fmla="*/ 196777 w 1436688"/>
                <a:gd name="connsiteY90" fmla="*/ 1134533 h 1746250"/>
                <a:gd name="connsiteX91" fmla="*/ 210002 w 1436688"/>
                <a:gd name="connsiteY91" fmla="*/ 1127125 h 1746250"/>
                <a:gd name="connsiteX92" fmla="*/ 223755 w 1436688"/>
                <a:gd name="connsiteY92" fmla="*/ 1121304 h 1746250"/>
                <a:gd name="connsiteX93" fmla="*/ 439047 w 1436688"/>
                <a:gd name="connsiteY93" fmla="*/ 1022349 h 1746250"/>
                <a:gd name="connsiteX94" fmla="*/ 718344 w 1436688"/>
                <a:gd name="connsiteY94" fmla="*/ 0 h 1746250"/>
                <a:gd name="connsiteX95" fmla="*/ 758534 w 1436688"/>
                <a:gd name="connsiteY95" fmla="*/ 1057 h 1746250"/>
                <a:gd name="connsiteX96" fmla="*/ 796608 w 1436688"/>
                <a:gd name="connsiteY96" fmla="*/ 4228 h 1746250"/>
                <a:gd name="connsiteX97" fmla="*/ 832038 w 1436688"/>
                <a:gd name="connsiteY97" fmla="*/ 9514 h 1746250"/>
                <a:gd name="connsiteX98" fmla="*/ 864824 w 1436688"/>
                <a:gd name="connsiteY98" fmla="*/ 16914 h 1746250"/>
                <a:gd name="connsiteX99" fmla="*/ 896023 w 1436688"/>
                <a:gd name="connsiteY99" fmla="*/ 26428 h 1746250"/>
                <a:gd name="connsiteX100" fmla="*/ 924579 w 1436688"/>
                <a:gd name="connsiteY100" fmla="*/ 37528 h 1746250"/>
                <a:gd name="connsiteX101" fmla="*/ 951019 w 1436688"/>
                <a:gd name="connsiteY101" fmla="*/ 50214 h 1746250"/>
                <a:gd name="connsiteX102" fmla="*/ 974815 w 1436688"/>
                <a:gd name="connsiteY102" fmla="*/ 65542 h 1746250"/>
                <a:gd name="connsiteX103" fmla="*/ 997025 w 1436688"/>
                <a:gd name="connsiteY103" fmla="*/ 82456 h 1746250"/>
                <a:gd name="connsiteX104" fmla="*/ 1017120 w 1436688"/>
                <a:gd name="connsiteY104" fmla="*/ 100956 h 1746250"/>
                <a:gd name="connsiteX105" fmla="*/ 1034571 w 1436688"/>
                <a:gd name="connsiteY105" fmla="*/ 121570 h 1746250"/>
                <a:gd name="connsiteX106" fmla="*/ 1050435 w 1436688"/>
                <a:gd name="connsiteY106" fmla="*/ 143770 h 1746250"/>
                <a:gd name="connsiteX107" fmla="*/ 1064184 w 1436688"/>
                <a:gd name="connsiteY107" fmla="*/ 168084 h 1746250"/>
                <a:gd name="connsiteX108" fmla="*/ 1076346 w 1436688"/>
                <a:gd name="connsiteY108" fmla="*/ 193455 h 1746250"/>
                <a:gd name="connsiteX109" fmla="*/ 1085336 w 1436688"/>
                <a:gd name="connsiteY109" fmla="*/ 220940 h 1746250"/>
                <a:gd name="connsiteX110" fmla="*/ 1093797 w 1436688"/>
                <a:gd name="connsiteY110" fmla="*/ 250540 h 1746250"/>
                <a:gd name="connsiteX111" fmla="*/ 1099614 w 1436688"/>
                <a:gd name="connsiteY111" fmla="*/ 280668 h 1746250"/>
                <a:gd name="connsiteX112" fmla="*/ 1103844 w 1436688"/>
                <a:gd name="connsiteY112" fmla="*/ 312911 h 1746250"/>
                <a:gd name="connsiteX113" fmla="*/ 1105959 w 1436688"/>
                <a:gd name="connsiteY113" fmla="*/ 346210 h 1746250"/>
                <a:gd name="connsiteX114" fmla="*/ 1106488 w 1436688"/>
                <a:gd name="connsiteY114" fmla="*/ 381624 h 1746250"/>
                <a:gd name="connsiteX115" fmla="*/ 1104902 w 1436688"/>
                <a:gd name="connsiteY115" fmla="*/ 431838 h 1746250"/>
                <a:gd name="connsiteX116" fmla="*/ 1100671 w 1436688"/>
                <a:gd name="connsiteY116" fmla="*/ 480466 h 1746250"/>
                <a:gd name="connsiteX117" fmla="*/ 1094326 w 1436688"/>
                <a:gd name="connsiteY117" fmla="*/ 526451 h 1746250"/>
                <a:gd name="connsiteX118" fmla="*/ 1085336 w 1436688"/>
                <a:gd name="connsiteY118" fmla="*/ 570322 h 1746250"/>
                <a:gd name="connsiteX119" fmla="*/ 1074760 w 1436688"/>
                <a:gd name="connsiteY119" fmla="*/ 612607 h 1746250"/>
                <a:gd name="connsiteX120" fmla="*/ 1062597 w 1436688"/>
                <a:gd name="connsiteY120" fmla="*/ 651721 h 1746250"/>
                <a:gd name="connsiteX121" fmla="*/ 1047791 w 1436688"/>
                <a:gd name="connsiteY121" fmla="*/ 688720 h 1746250"/>
                <a:gd name="connsiteX122" fmla="*/ 1031926 w 1436688"/>
                <a:gd name="connsiteY122" fmla="*/ 723077 h 1746250"/>
                <a:gd name="connsiteX123" fmla="*/ 1013418 w 1436688"/>
                <a:gd name="connsiteY123" fmla="*/ 755320 h 1746250"/>
                <a:gd name="connsiteX124" fmla="*/ 993852 w 1436688"/>
                <a:gd name="connsiteY124" fmla="*/ 784391 h 1746250"/>
                <a:gd name="connsiteX125" fmla="*/ 972171 w 1436688"/>
                <a:gd name="connsiteY125" fmla="*/ 812405 h 1746250"/>
                <a:gd name="connsiteX126" fmla="*/ 948375 w 1436688"/>
                <a:gd name="connsiteY126" fmla="*/ 836190 h 1746250"/>
                <a:gd name="connsiteX127" fmla="*/ 924579 w 1436688"/>
                <a:gd name="connsiteY127" fmla="*/ 857861 h 1746250"/>
                <a:gd name="connsiteX128" fmla="*/ 898138 w 1436688"/>
                <a:gd name="connsiteY128" fmla="*/ 876890 h 1746250"/>
                <a:gd name="connsiteX129" fmla="*/ 871169 w 1436688"/>
                <a:gd name="connsiteY129" fmla="*/ 892747 h 1746250"/>
                <a:gd name="connsiteX130" fmla="*/ 842614 w 1436688"/>
                <a:gd name="connsiteY130" fmla="*/ 906489 h 1746250"/>
                <a:gd name="connsiteX131" fmla="*/ 813529 w 1436688"/>
                <a:gd name="connsiteY131" fmla="*/ 917061 h 1746250"/>
                <a:gd name="connsiteX132" fmla="*/ 782330 w 1436688"/>
                <a:gd name="connsiteY132" fmla="*/ 924461 h 1746250"/>
                <a:gd name="connsiteX133" fmla="*/ 750601 w 1436688"/>
                <a:gd name="connsiteY133" fmla="*/ 929218 h 1746250"/>
                <a:gd name="connsiteX134" fmla="*/ 718344 w 1436688"/>
                <a:gd name="connsiteY134" fmla="*/ 930275 h 1746250"/>
                <a:gd name="connsiteX135" fmla="*/ 686087 w 1436688"/>
                <a:gd name="connsiteY135" fmla="*/ 929218 h 1746250"/>
                <a:gd name="connsiteX136" fmla="*/ 654359 w 1436688"/>
                <a:gd name="connsiteY136" fmla="*/ 924461 h 1746250"/>
                <a:gd name="connsiteX137" fmla="*/ 623159 w 1436688"/>
                <a:gd name="connsiteY137" fmla="*/ 917061 h 1746250"/>
                <a:gd name="connsiteX138" fmla="*/ 594074 w 1436688"/>
                <a:gd name="connsiteY138" fmla="*/ 906489 h 1746250"/>
                <a:gd name="connsiteX139" fmla="*/ 565519 w 1436688"/>
                <a:gd name="connsiteY139" fmla="*/ 892747 h 1746250"/>
                <a:gd name="connsiteX140" fmla="*/ 538021 w 1436688"/>
                <a:gd name="connsiteY140" fmla="*/ 876890 h 1746250"/>
                <a:gd name="connsiteX141" fmla="*/ 512109 w 1436688"/>
                <a:gd name="connsiteY141" fmla="*/ 857861 h 1746250"/>
                <a:gd name="connsiteX142" fmla="*/ 487784 w 1436688"/>
                <a:gd name="connsiteY142" fmla="*/ 836190 h 1746250"/>
                <a:gd name="connsiteX143" fmla="*/ 464517 w 1436688"/>
                <a:gd name="connsiteY143" fmla="*/ 812405 h 1746250"/>
                <a:gd name="connsiteX144" fmla="*/ 443364 w 1436688"/>
                <a:gd name="connsiteY144" fmla="*/ 784391 h 1746250"/>
                <a:gd name="connsiteX145" fmla="*/ 423270 w 1436688"/>
                <a:gd name="connsiteY145" fmla="*/ 755320 h 1746250"/>
                <a:gd name="connsiteX146" fmla="*/ 405290 w 1436688"/>
                <a:gd name="connsiteY146" fmla="*/ 723077 h 1746250"/>
                <a:gd name="connsiteX147" fmla="*/ 388897 w 1436688"/>
                <a:gd name="connsiteY147" fmla="*/ 688720 h 1746250"/>
                <a:gd name="connsiteX148" fmla="*/ 374091 w 1436688"/>
                <a:gd name="connsiteY148" fmla="*/ 651721 h 1746250"/>
                <a:gd name="connsiteX149" fmla="*/ 361928 w 1436688"/>
                <a:gd name="connsiteY149" fmla="*/ 612607 h 1746250"/>
                <a:gd name="connsiteX150" fmla="*/ 350823 w 1436688"/>
                <a:gd name="connsiteY150" fmla="*/ 570322 h 1746250"/>
                <a:gd name="connsiteX151" fmla="*/ 342362 w 1436688"/>
                <a:gd name="connsiteY151" fmla="*/ 526451 h 1746250"/>
                <a:gd name="connsiteX152" fmla="*/ 336017 w 1436688"/>
                <a:gd name="connsiteY152" fmla="*/ 480466 h 1746250"/>
                <a:gd name="connsiteX153" fmla="*/ 331786 w 1436688"/>
                <a:gd name="connsiteY153" fmla="*/ 431838 h 1746250"/>
                <a:gd name="connsiteX154" fmla="*/ 330200 w 1436688"/>
                <a:gd name="connsiteY154" fmla="*/ 381624 h 1746250"/>
                <a:gd name="connsiteX155" fmla="*/ 330729 w 1436688"/>
                <a:gd name="connsiteY155" fmla="*/ 346210 h 1746250"/>
                <a:gd name="connsiteX156" fmla="*/ 333373 w 1436688"/>
                <a:gd name="connsiteY156" fmla="*/ 312911 h 1746250"/>
                <a:gd name="connsiteX157" fmla="*/ 337074 w 1436688"/>
                <a:gd name="connsiteY157" fmla="*/ 280668 h 1746250"/>
                <a:gd name="connsiteX158" fmla="*/ 342891 w 1436688"/>
                <a:gd name="connsiteY158" fmla="*/ 250540 h 1746250"/>
                <a:gd name="connsiteX159" fmla="*/ 350823 w 1436688"/>
                <a:gd name="connsiteY159" fmla="*/ 220940 h 1746250"/>
                <a:gd name="connsiteX160" fmla="*/ 360871 w 1436688"/>
                <a:gd name="connsiteY160" fmla="*/ 193455 h 1746250"/>
                <a:gd name="connsiteX161" fmla="*/ 372504 w 1436688"/>
                <a:gd name="connsiteY161" fmla="*/ 168084 h 1746250"/>
                <a:gd name="connsiteX162" fmla="*/ 386253 w 1436688"/>
                <a:gd name="connsiteY162" fmla="*/ 143770 h 1746250"/>
                <a:gd name="connsiteX163" fmla="*/ 401589 w 1436688"/>
                <a:gd name="connsiteY163" fmla="*/ 121570 h 1746250"/>
                <a:gd name="connsiteX164" fmla="*/ 419568 w 1436688"/>
                <a:gd name="connsiteY164" fmla="*/ 100956 h 1746250"/>
                <a:gd name="connsiteX165" fmla="*/ 439663 w 1436688"/>
                <a:gd name="connsiteY165" fmla="*/ 82456 h 1746250"/>
                <a:gd name="connsiteX166" fmla="*/ 461344 w 1436688"/>
                <a:gd name="connsiteY166" fmla="*/ 65542 h 1746250"/>
                <a:gd name="connsiteX167" fmla="*/ 485669 w 1436688"/>
                <a:gd name="connsiteY167" fmla="*/ 50214 h 1746250"/>
                <a:gd name="connsiteX168" fmla="*/ 512109 w 1436688"/>
                <a:gd name="connsiteY168" fmla="*/ 37528 h 1746250"/>
                <a:gd name="connsiteX169" fmla="*/ 540665 w 1436688"/>
                <a:gd name="connsiteY169" fmla="*/ 26428 h 1746250"/>
                <a:gd name="connsiteX170" fmla="*/ 571336 w 1436688"/>
                <a:gd name="connsiteY170" fmla="*/ 16914 h 1746250"/>
                <a:gd name="connsiteX171" fmla="*/ 604651 w 1436688"/>
                <a:gd name="connsiteY171" fmla="*/ 9514 h 1746250"/>
                <a:gd name="connsiteX172" fmla="*/ 640081 w 1436688"/>
                <a:gd name="connsiteY172" fmla="*/ 4228 h 1746250"/>
                <a:gd name="connsiteX173" fmla="*/ 677626 w 1436688"/>
                <a:gd name="connsiteY173" fmla="*/ 1057 h 174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436688" h="1746250">
                  <a:moveTo>
                    <a:pt x="542725" y="935037"/>
                  </a:moveTo>
                  <a:lnTo>
                    <a:pt x="707765" y="1099079"/>
                  </a:lnTo>
                  <a:lnTo>
                    <a:pt x="707469" y="1101044"/>
                  </a:lnTo>
                  <a:lnTo>
                    <a:pt x="729746" y="1101044"/>
                  </a:lnTo>
                  <a:lnTo>
                    <a:pt x="729453" y="1099079"/>
                  </a:lnTo>
                  <a:lnTo>
                    <a:pt x="894492" y="935037"/>
                  </a:lnTo>
                  <a:lnTo>
                    <a:pt x="997112" y="1022349"/>
                  </a:lnTo>
                  <a:lnTo>
                    <a:pt x="1212404" y="1121304"/>
                  </a:lnTo>
                  <a:lnTo>
                    <a:pt x="1226686" y="1127125"/>
                  </a:lnTo>
                  <a:lnTo>
                    <a:pt x="1239911" y="1134533"/>
                  </a:lnTo>
                  <a:lnTo>
                    <a:pt x="1253135" y="1143000"/>
                  </a:lnTo>
                  <a:lnTo>
                    <a:pt x="1264772" y="1151996"/>
                  </a:lnTo>
                  <a:lnTo>
                    <a:pt x="1275881" y="1162579"/>
                  </a:lnTo>
                  <a:lnTo>
                    <a:pt x="1284344" y="1175279"/>
                  </a:lnTo>
                  <a:lnTo>
                    <a:pt x="1291750" y="1188508"/>
                  </a:lnTo>
                  <a:lnTo>
                    <a:pt x="1292279" y="1189566"/>
                  </a:lnTo>
                  <a:lnTo>
                    <a:pt x="1293866" y="1193800"/>
                  </a:lnTo>
                  <a:lnTo>
                    <a:pt x="1297040" y="1200150"/>
                  </a:lnTo>
                  <a:lnTo>
                    <a:pt x="1299684" y="1209146"/>
                  </a:lnTo>
                  <a:lnTo>
                    <a:pt x="1304445" y="1219729"/>
                  </a:lnTo>
                  <a:lnTo>
                    <a:pt x="1309206" y="1231900"/>
                  </a:lnTo>
                  <a:lnTo>
                    <a:pt x="1315025" y="1246716"/>
                  </a:lnTo>
                  <a:lnTo>
                    <a:pt x="1321372" y="1263121"/>
                  </a:lnTo>
                  <a:lnTo>
                    <a:pt x="1327720" y="1280583"/>
                  </a:lnTo>
                  <a:lnTo>
                    <a:pt x="1335655" y="1299104"/>
                  </a:lnTo>
                  <a:lnTo>
                    <a:pt x="1342531" y="1319212"/>
                  </a:lnTo>
                  <a:lnTo>
                    <a:pt x="1349937" y="1340379"/>
                  </a:lnTo>
                  <a:lnTo>
                    <a:pt x="1358400" y="1362075"/>
                  </a:lnTo>
                  <a:lnTo>
                    <a:pt x="1365806" y="1384829"/>
                  </a:lnTo>
                  <a:lnTo>
                    <a:pt x="1374269" y="1408112"/>
                  </a:lnTo>
                  <a:lnTo>
                    <a:pt x="1381675" y="1431925"/>
                  </a:lnTo>
                  <a:lnTo>
                    <a:pt x="1389610" y="1455737"/>
                  </a:lnTo>
                  <a:lnTo>
                    <a:pt x="1396486" y="1479021"/>
                  </a:lnTo>
                  <a:lnTo>
                    <a:pt x="1403363" y="1503363"/>
                  </a:lnTo>
                  <a:lnTo>
                    <a:pt x="1409711" y="1526646"/>
                  </a:lnTo>
                  <a:lnTo>
                    <a:pt x="1416058" y="1549929"/>
                  </a:lnTo>
                  <a:lnTo>
                    <a:pt x="1421348" y="1572154"/>
                  </a:lnTo>
                  <a:lnTo>
                    <a:pt x="1426109" y="1594379"/>
                  </a:lnTo>
                  <a:lnTo>
                    <a:pt x="1430341" y="1615546"/>
                  </a:lnTo>
                  <a:lnTo>
                    <a:pt x="1432985" y="1635654"/>
                  </a:lnTo>
                  <a:lnTo>
                    <a:pt x="1435630" y="1654175"/>
                  </a:lnTo>
                  <a:lnTo>
                    <a:pt x="1436159" y="1671638"/>
                  </a:lnTo>
                  <a:lnTo>
                    <a:pt x="1436688" y="1688042"/>
                  </a:lnTo>
                  <a:lnTo>
                    <a:pt x="1435630" y="1702858"/>
                  </a:lnTo>
                  <a:lnTo>
                    <a:pt x="1432456" y="1715029"/>
                  </a:lnTo>
                  <a:lnTo>
                    <a:pt x="1429283" y="1725613"/>
                  </a:lnTo>
                  <a:lnTo>
                    <a:pt x="1423993" y="1734608"/>
                  </a:lnTo>
                  <a:lnTo>
                    <a:pt x="1417645" y="1740958"/>
                  </a:lnTo>
                  <a:lnTo>
                    <a:pt x="1408653" y="1745192"/>
                  </a:lnTo>
                  <a:lnTo>
                    <a:pt x="1398602" y="1746250"/>
                  </a:lnTo>
                  <a:lnTo>
                    <a:pt x="37557" y="1746250"/>
                  </a:lnTo>
                  <a:lnTo>
                    <a:pt x="27506" y="1745192"/>
                  </a:lnTo>
                  <a:lnTo>
                    <a:pt x="19572" y="1740958"/>
                  </a:lnTo>
                  <a:lnTo>
                    <a:pt x="12695" y="1734608"/>
                  </a:lnTo>
                  <a:lnTo>
                    <a:pt x="7405" y="1725613"/>
                  </a:lnTo>
                  <a:lnTo>
                    <a:pt x="3703" y="1715029"/>
                  </a:lnTo>
                  <a:lnTo>
                    <a:pt x="1058" y="1702858"/>
                  </a:lnTo>
                  <a:lnTo>
                    <a:pt x="0" y="1688042"/>
                  </a:lnTo>
                  <a:lnTo>
                    <a:pt x="0" y="1671638"/>
                  </a:lnTo>
                  <a:lnTo>
                    <a:pt x="1058" y="1654175"/>
                  </a:lnTo>
                  <a:lnTo>
                    <a:pt x="3703" y="1635654"/>
                  </a:lnTo>
                  <a:lnTo>
                    <a:pt x="6347" y="1615546"/>
                  </a:lnTo>
                  <a:lnTo>
                    <a:pt x="10579" y="1594379"/>
                  </a:lnTo>
                  <a:lnTo>
                    <a:pt x="15340" y="1572154"/>
                  </a:lnTo>
                  <a:lnTo>
                    <a:pt x="20630" y="1549929"/>
                  </a:lnTo>
                  <a:lnTo>
                    <a:pt x="26448" y="1526646"/>
                  </a:lnTo>
                  <a:lnTo>
                    <a:pt x="33325" y="1503363"/>
                  </a:lnTo>
                  <a:lnTo>
                    <a:pt x="39673" y="1479021"/>
                  </a:lnTo>
                  <a:lnTo>
                    <a:pt x="47607" y="1455737"/>
                  </a:lnTo>
                  <a:lnTo>
                    <a:pt x="55013" y="1431925"/>
                  </a:lnTo>
                  <a:lnTo>
                    <a:pt x="62418" y="1408112"/>
                  </a:lnTo>
                  <a:lnTo>
                    <a:pt x="70882" y="1384829"/>
                  </a:lnTo>
                  <a:lnTo>
                    <a:pt x="78288" y="1362075"/>
                  </a:lnTo>
                  <a:lnTo>
                    <a:pt x="86222" y="1340379"/>
                  </a:lnTo>
                  <a:lnTo>
                    <a:pt x="93628" y="1319212"/>
                  </a:lnTo>
                  <a:lnTo>
                    <a:pt x="101033" y="1299104"/>
                  </a:lnTo>
                  <a:lnTo>
                    <a:pt x="108439" y="1280583"/>
                  </a:lnTo>
                  <a:lnTo>
                    <a:pt x="115316" y="1263121"/>
                  </a:lnTo>
                  <a:lnTo>
                    <a:pt x="121663" y="1246716"/>
                  </a:lnTo>
                  <a:lnTo>
                    <a:pt x="126953" y="1231900"/>
                  </a:lnTo>
                  <a:lnTo>
                    <a:pt x="132243" y="1219729"/>
                  </a:lnTo>
                  <a:lnTo>
                    <a:pt x="136475" y="1209146"/>
                  </a:lnTo>
                  <a:lnTo>
                    <a:pt x="139648" y="1200150"/>
                  </a:lnTo>
                  <a:lnTo>
                    <a:pt x="142822" y="1193800"/>
                  </a:lnTo>
                  <a:lnTo>
                    <a:pt x="143880" y="1189566"/>
                  </a:lnTo>
                  <a:lnTo>
                    <a:pt x="144409" y="1188508"/>
                  </a:lnTo>
                  <a:lnTo>
                    <a:pt x="151815" y="1175808"/>
                  </a:lnTo>
                  <a:lnTo>
                    <a:pt x="160278" y="1164166"/>
                  </a:lnTo>
                  <a:lnTo>
                    <a:pt x="171387" y="1153054"/>
                  </a:lnTo>
                  <a:lnTo>
                    <a:pt x="183024" y="1143529"/>
                  </a:lnTo>
                  <a:lnTo>
                    <a:pt x="196777" y="1134533"/>
                  </a:lnTo>
                  <a:lnTo>
                    <a:pt x="210002" y="1127125"/>
                  </a:lnTo>
                  <a:lnTo>
                    <a:pt x="223755" y="1121304"/>
                  </a:lnTo>
                  <a:lnTo>
                    <a:pt x="439047" y="1022349"/>
                  </a:lnTo>
                  <a:close/>
                  <a:moveTo>
                    <a:pt x="718344" y="0"/>
                  </a:moveTo>
                  <a:lnTo>
                    <a:pt x="758534" y="1057"/>
                  </a:lnTo>
                  <a:lnTo>
                    <a:pt x="796608" y="4228"/>
                  </a:lnTo>
                  <a:lnTo>
                    <a:pt x="832038" y="9514"/>
                  </a:lnTo>
                  <a:lnTo>
                    <a:pt x="864824" y="16914"/>
                  </a:lnTo>
                  <a:lnTo>
                    <a:pt x="896023" y="26428"/>
                  </a:lnTo>
                  <a:lnTo>
                    <a:pt x="924579" y="37528"/>
                  </a:lnTo>
                  <a:lnTo>
                    <a:pt x="951019" y="50214"/>
                  </a:lnTo>
                  <a:lnTo>
                    <a:pt x="974815" y="65542"/>
                  </a:lnTo>
                  <a:lnTo>
                    <a:pt x="997025" y="82456"/>
                  </a:lnTo>
                  <a:lnTo>
                    <a:pt x="1017120" y="100956"/>
                  </a:lnTo>
                  <a:lnTo>
                    <a:pt x="1034571" y="121570"/>
                  </a:lnTo>
                  <a:lnTo>
                    <a:pt x="1050435" y="143770"/>
                  </a:lnTo>
                  <a:lnTo>
                    <a:pt x="1064184" y="168084"/>
                  </a:lnTo>
                  <a:lnTo>
                    <a:pt x="1076346" y="193455"/>
                  </a:lnTo>
                  <a:lnTo>
                    <a:pt x="1085336" y="220940"/>
                  </a:lnTo>
                  <a:lnTo>
                    <a:pt x="1093797" y="250540"/>
                  </a:lnTo>
                  <a:lnTo>
                    <a:pt x="1099614" y="280668"/>
                  </a:lnTo>
                  <a:lnTo>
                    <a:pt x="1103844" y="312911"/>
                  </a:lnTo>
                  <a:lnTo>
                    <a:pt x="1105959" y="346210"/>
                  </a:lnTo>
                  <a:lnTo>
                    <a:pt x="1106488" y="381624"/>
                  </a:lnTo>
                  <a:lnTo>
                    <a:pt x="1104902" y="431838"/>
                  </a:lnTo>
                  <a:lnTo>
                    <a:pt x="1100671" y="480466"/>
                  </a:lnTo>
                  <a:lnTo>
                    <a:pt x="1094326" y="526451"/>
                  </a:lnTo>
                  <a:lnTo>
                    <a:pt x="1085336" y="570322"/>
                  </a:lnTo>
                  <a:lnTo>
                    <a:pt x="1074760" y="612607"/>
                  </a:lnTo>
                  <a:lnTo>
                    <a:pt x="1062597" y="651721"/>
                  </a:lnTo>
                  <a:lnTo>
                    <a:pt x="1047791" y="688720"/>
                  </a:lnTo>
                  <a:lnTo>
                    <a:pt x="1031926" y="723077"/>
                  </a:lnTo>
                  <a:lnTo>
                    <a:pt x="1013418" y="755320"/>
                  </a:lnTo>
                  <a:lnTo>
                    <a:pt x="993852" y="784391"/>
                  </a:lnTo>
                  <a:lnTo>
                    <a:pt x="972171" y="812405"/>
                  </a:lnTo>
                  <a:lnTo>
                    <a:pt x="948375" y="836190"/>
                  </a:lnTo>
                  <a:lnTo>
                    <a:pt x="924579" y="857861"/>
                  </a:lnTo>
                  <a:lnTo>
                    <a:pt x="898138" y="876890"/>
                  </a:lnTo>
                  <a:lnTo>
                    <a:pt x="871169" y="892747"/>
                  </a:lnTo>
                  <a:lnTo>
                    <a:pt x="842614" y="906489"/>
                  </a:lnTo>
                  <a:lnTo>
                    <a:pt x="813529" y="917061"/>
                  </a:lnTo>
                  <a:lnTo>
                    <a:pt x="782330" y="924461"/>
                  </a:lnTo>
                  <a:lnTo>
                    <a:pt x="750601" y="929218"/>
                  </a:lnTo>
                  <a:lnTo>
                    <a:pt x="718344" y="930275"/>
                  </a:lnTo>
                  <a:lnTo>
                    <a:pt x="686087" y="929218"/>
                  </a:lnTo>
                  <a:lnTo>
                    <a:pt x="654359" y="924461"/>
                  </a:lnTo>
                  <a:lnTo>
                    <a:pt x="623159" y="917061"/>
                  </a:lnTo>
                  <a:lnTo>
                    <a:pt x="594074" y="906489"/>
                  </a:lnTo>
                  <a:lnTo>
                    <a:pt x="565519" y="892747"/>
                  </a:lnTo>
                  <a:lnTo>
                    <a:pt x="538021" y="876890"/>
                  </a:lnTo>
                  <a:lnTo>
                    <a:pt x="512109" y="857861"/>
                  </a:lnTo>
                  <a:lnTo>
                    <a:pt x="487784" y="836190"/>
                  </a:lnTo>
                  <a:lnTo>
                    <a:pt x="464517" y="812405"/>
                  </a:lnTo>
                  <a:lnTo>
                    <a:pt x="443364" y="784391"/>
                  </a:lnTo>
                  <a:lnTo>
                    <a:pt x="423270" y="755320"/>
                  </a:lnTo>
                  <a:lnTo>
                    <a:pt x="405290" y="723077"/>
                  </a:lnTo>
                  <a:lnTo>
                    <a:pt x="388897" y="688720"/>
                  </a:lnTo>
                  <a:lnTo>
                    <a:pt x="374091" y="651721"/>
                  </a:lnTo>
                  <a:lnTo>
                    <a:pt x="361928" y="612607"/>
                  </a:lnTo>
                  <a:lnTo>
                    <a:pt x="350823" y="570322"/>
                  </a:lnTo>
                  <a:lnTo>
                    <a:pt x="342362" y="526451"/>
                  </a:lnTo>
                  <a:lnTo>
                    <a:pt x="336017" y="480466"/>
                  </a:lnTo>
                  <a:lnTo>
                    <a:pt x="331786" y="431838"/>
                  </a:lnTo>
                  <a:lnTo>
                    <a:pt x="330200" y="381624"/>
                  </a:lnTo>
                  <a:lnTo>
                    <a:pt x="330729" y="346210"/>
                  </a:lnTo>
                  <a:lnTo>
                    <a:pt x="333373" y="312911"/>
                  </a:lnTo>
                  <a:lnTo>
                    <a:pt x="337074" y="280668"/>
                  </a:lnTo>
                  <a:lnTo>
                    <a:pt x="342891" y="250540"/>
                  </a:lnTo>
                  <a:lnTo>
                    <a:pt x="350823" y="220940"/>
                  </a:lnTo>
                  <a:lnTo>
                    <a:pt x="360871" y="193455"/>
                  </a:lnTo>
                  <a:lnTo>
                    <a:pt x="372504" y="168084"/>
                  </a:lnTo>
                  <a:lnTo>
                    <a:pt x="386253" y="143770"/>
                  </a:lnTo>
                  <a:lnTo>
                    <a:pt x="401589" y="121570"/>
                  </a:lnTo>
                  <a:lnTo>
                    <a:pt x="419568" y="100956"/>
                  </a:lnTo>
                  <a:lnTo>
                    <a:pt x="439663" y="82456"/>
                  </a:lnTo>
                  <a:lnTo>
                    <a:pt x="461344" y="65542"/>
                  </a:lnTo>
                  <a:lnTo>
                    <a:pt x="485669" y="50214"/>
                  </a:lnTo>
                  <a:lnTo>
                    <a:pt x="512109" y="37528"/>
                  </a:lnTo>
                  <a:lnTo>
                    <a:pt x="540665" y="26428"/>
                  </a:lnTo>
                  <a:lnTo>
                    <a:pt x="571336" y="16914"/>
                  </a:lnTo>
                  <a:lnTo>
                    <a:pt x="604651" y="9514"/>
                  </a:lnTo>
                  <a:lnTo>
                    <a:pt x="640081" y="4228"/>
                  </a:lnTo>
                  <a:lnTo>
                    <a:pt x="677626" y="105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US" sz="1200" kern="0" dirty="0">
                <a:solidFill>
                  <a:schemeClr val="bg1"/>
                </a:solidFill>
              </a:endParaRPr>
            </a:p>
          </p:txBody>
        </p:sp>
        <p:sp>
          <p:nvSpPr>
            <p:cNvPr id="26" name="Freeform 38">
              <a:extLst>
                <a:ext uri="{FF2B5EF4-FFF2-40B4-BE49-F238E27FC236}">
                  <a16:creationId xmlns:a16="http://schemas.microsoft.com/office/drawing/2014/main" id="{E4DA81AB-906A-47C3-84BC-911A64CE9E50}"/>
                </a:ext>
              </a:extLst>
            </p:cNvPr>
            <p:cNvSpPr/>
            <p:nvPr/>
          </p:nvSpPr>
          <p:spPr>
            <a:xfrm>
              <a:off x="6567251" y="3004367"/>
              <a:ext cx="152183" cy="184974"/>
            </a:xfrm>
            <a:custGeom>
              <a:avLst/>
              <a:gdLst>
                <a:gd name="connsiteX0" fmla="*/ 542725 w 1436688"/>
                <a:gd name="connsiteY0" fmla="*/ 935037 h 1746250"/>
                <a:gd name="connsiteX1" fmla="*/ 707765 w 1436688"/>
                <a:gd name="connsiteY1" fmla="*/ 1099079 h 1746250"/>
                <a:gd name="connsiteX2" fmla="*/ 707469 w 1436688"/>
                <a:gd name="connsiteY2" fmla="*/ 1101044 h 1746250"/>
                <a:gd name="connsiteX3" fmla="*/ 729746 w 1436688"/>
                <a:gd name="connsiteY3" fmla="*/ 1101044 h 1746250"/>
                <a:gd name="connsiteX4" fmla="*/ 729453 w 1436688"/>
                <a:gd name="connsiteY4" fmla="*/ 1099079 h 1746250"/>
                <a:gd name="connsiteX5" fmla="*/ 894492 w 1436688"/>
                <a:gd name="connsiteY5" fmla="*/ 935037 h 1746250"/>
                <a:gd name="connsiteX6" fmla="*/ 997112 w 1436688"/>
                <a:gd name="connsiteY6" fmla="*/ 1022349 h 1746250"/>
                <a:gd name="connsiteX7" fmla="*/ 1212404 w 1436688"/>
                <a:gd name="connsiteY7" fmla="*/ 1121304 h 1746250"/>
                <a:gd name="connsiteX8" fmla="*/ 1226686 w 1436688"/>
                <a:gd name="connsiteY8" fmla="*/ 1127125 h 1746250"/>
                <a:gd name="connsiteX9" fmla="*/ 1239911 w 1436688"/>
                <a:gd name="connsiteY9" fmla="*/ 1134533 h 1746250"/>
                <a:gd name="connsiteX10" fmla="*/ 1253135 w 1436688"/>
                <a:gd name="connsiteY10" fmla="*/ 1143000 h 1746250"/>
                <a:gd name="connsiteX11" fmla="*/ 1264772 w 1436688"/>
                <a:gd name="connsiteY11" fmla="*/ 1151996 h 1746250"/>
                <a:gd name="connsiteX12" fmla="*/ 1275881 w 1436688"/>
                <a:gd name="connsiteY12" fmla="*/ 1162579 h 1746250"/>
                <a:gd name="connsiteX13" fmla="*/ 1284344 w 1436688"/>
                <a:gd name="connsiteY13" fmla="*/ 1175279 h 1746250"/>
                <a:gd name="connsiteX14" fmla="*/ 1291750 w 1436688"/>
                <a:gd name="connsiteY14" fmla="*/ 1188508 h 1746250"/>
                <a:gd name="connsiteX15" fmla="*/ 1292279 w 1436688"/>
                <a:gd name="connsiteY15" fmla="*/ 1189566 h 1746250"/>
                <a:gd name="connsiteX16" fmla="*/ 1293866 w 1436688"/>
                <a:gd name="connsiteY16" fmla="*/ 1193800 h 1746250"/>
                <a:gd name="connsiteX17" fmla="*/ 1297040 w 1436688"/>
                <a:gd name="connsiteY17" fmla="*/ 1200150 h 1746250"/>
                <a:gd name="connsiteX18" fmla="*/ 1299684 w 1436688"/>
                <a:gd name="connsiteY18" fmla="*/ 1209146 h 1746250"/>
                <a:gd name="connsiteX19" fmla="*/ 1304445 w 1436688"/>
                <a:gd name="connsiteY19" fmla="*/ 1219729 h 1746250"/>
                <a:gd name="connsiteX20" fmla="*/ 1309206 w 1436688"/>
                <a:gd name="connsiteY20" fmla="*/ 1231900 h 1746250"/>
                <a:gd name="connsiteX21" fmla="*/ 1315025 w 1436688"/>
                <a:gd name="connsiteY21" fmla="*/ 1246716 h 1746250"/>
                <a:gd name="connsiteX22" fmla="*/ 1321372 w 1436688"/>
                <a:gd name="connsiteY22" fmla="*/ 1263121 h 1746250"/>
                <a:gd name="connsiteX23" fmla="*/ 1327720 w 1436688"/>
                <a:gd name="connsiteY23" fmla="*/ 1280583 h 1746250"/>
                <a:gd name="connsiteX24" fmla="*/ 1335655 w 1436688"/>
                <a:gd name="connsiteY24" fmla="*/ 1299104 h 1746250"/>
                <a:gd name="connsiteX25" fmla="*/ 1342531 w 1436688"/>
                <a:gd name="connsiteY25" fmla="*/ 1319212 h 1746250"/>
                <a:gd name="connsiteX26" fmla="*/ 1349937 w 1436688"/>
                <a:gd name="connsiteY26" fmla="*/ 1340379 h 1746250"/>
                <a:gd name="connsiteX27" fmla="*/ 1358400 w 1436688"/>
                <a:gd name="connsiteY27" fmla="*/ 1362075 h 1746250"/>
                <a:gd name="connsiteX28" fmla="*/ 1365806 w 1436688"/>
                <a:gd name="connsiteY28" fmla="*/ 1384829 h 1746250"/>
                <a:gd name="connsiteX29" fmla="*/ 1374269 w 1436688"/>
                <a:gd name="connsiteY29" fmla="*/ 1408112 h 1746250"/>
                <a:gd name="connsiteX30" fmla="*/ 1381675 w 1436688"/>
                <a:gd name="connsiteY30" fmla="*/ 1431925 h 1746250"/>
                <a:gd name="connsiteX31" fmla="*/ 1389610 w 1436688"/>
                <a:gd name="connsiteY31" fmla="*/ 1455737 h 1746250"/>
                <a:gd name="connsiteX32" fmla="*/ 1396486 w 1436688"/>
                <a:gd name="connsiteY32" fmla="*/ 1479021 h 1746250"/>
                <a:gd name="connsiteX33" fmla="*/ 1403363 w 1436688"/>
                <a:gd name="connsiteY33" fmla="*/ 1503363 h 1746250"/>
                <a:gd name="connsiteX34" fmla="*/ 1409711 w 1436688"/>
                <a:gd name="connsiteY34" fmla="*/ 1526646 h 1746250"/>
                <a:gd name="connsiteX35" fmla="*/ 1416058 w 1436688"/>
                <a:gd name="connsiteY35" fmla="*/ 1549929 h 1746250"/>
                <a:gd name="connsiteX36" fmla="*/ 1421348 w 1436688"/>
                <a:gd name="connsiteY36" fmla="*/ 1572154 h 1746250"/>
                <a:gd name="connsiteX37" fmla="*/ 1426109 w 1436688"/>
                <a:gd name="connsiteY37" fmla="*/ 1594379 h 1746250"/>
                <a:gd name="connsiteX38" fmla="*/ 1430341 w 1436688"/>
                <a:gd name="connsiteY38" fmla="*/ 1615546 h 1746250"/>
                <a:gd name="connsiteX39" fmla="*/ 1432985 w 1436688"/>
                <a:gd name="connsiteY39" fmla="*/ 1635654 h 1746250"/>
                <a:gd name="connsiteX40" fmla="*/ 1435630 w 1436688"/>
                <a:gd name="connsiteY40" fmla="*/ 1654175 h 1746250"/>
                <a:gd name="connsiteX41" fmla="*/ 1436159 w 1436688"/>
                <a:gd name="connsiteY41" fmla="*/ 1671638 h 1746250"/>
                <a:gd name="connsiteX42" fmla="*/ 1436688 w 1436688"/>
                <a:gd name="connsiteY42" fmla="*/ 1688042 h 1746250"/>
                <a:gd name="connsiteX43" fmla="*/ 1435630 w 1436688"/>
                <a:gd name="connsiteY43" fmla="*/ 1702858 h 1746250"/>
                <a:gd name="connsiteX44" fmla="*/ 1432456 w 1436688"/>
                <a:gd name="connsiteY44" fmla="*/ 1715029 h 1746250"/>
                <a:gd name="connsiteX45" fmla="*/ 1429283 w 1436688"/>
                <a:gd name="connsiteY45" fmla="*/ 1725613 h 1746250"/>
                <a:gd name="connsiteX46" fmla="*/ 1423993 w 1436688"/>
                <a:gd name="connsiteY46" fmla="*/ 1734608 h 1746250"/>
                <a:gd name="connsiteX47" fmla="*/ 1417645 w 1436688"/>
                <a:gd name="connsiteY47" fmla="*/ 1740958 h 1746250"/>
                <a:gd name="connsiteX48" fmla="*/ 1408653 w 1436688"/>
                <a:gd name="connsiteY48" fmla="*/ 1745192 h 1746250"/>
                <a:gd name="connsiteX49" fmla="*/ 1398602 w 1436688"/>
                <a:gd name="connsiteY49" fmla="*/ 1746250 h 1746250"/>
                <a:gd name="connsiteX50" fmla="*/ 37557 w 1436688"/>
                <a:gd name="connsiteY50" fmla="*/ 1746250 h 1746250"/>
                <a:gd name="connsiteX51" fmla="*/ 27506 w 1436688"/>
                <a:gd name="connsiteY51" fmla="*/ 1745192 h 1746250"/>
                <a:gd name="connsiteX52" fmla="*/ 19572 w 1436688"/>
                <a:gd name="connsiteY52" fmla="*/ 1740958 h 1746250"/>
                <a:gd name="connsiteX53" fmla="*/ 12695 w 1436688"/>
                <a:gd name="connsiteY53" fmla="*/ 1734608 h 1746250"/>
                <a:gd name="connsiteX54" fmla="*/ 7405 w 1436688"/>
                <a:gd name="connsiteY54" fmla="*/ 1725613 h 1746250"/>
                <a:gd name="connsiteX55" fmla="*/ 3703 w 1436688"/>
                <a:gd name="connsiteY55" fmla="*/ 1715029 h 1746250"/>
                <a:gd name="connsiteX56" fmla="*/ 1058 w 1436688"/>
                <a:gd name="connsiteY56" fmla="*/ 1702858 h 1746250"/>
                <a:gd name="connsiteX57" fmla="*/ 0 w 1436688"/>
                <a:gd name="connsiteY57" fmla="*/ 1688042 h 1746250"/>
                <a:gd name="connsiteX58" fmla="*/ 0 w 1436688"/>
                <a:gd name="connsiteY58" fmla="*/ 1671638 h 1746250"/>
                <a:gd name="connsiteX59" fmla="*/ 1058 w 1436688"/>
                <a:gd name="connsiteY59" fmla="*/ 1654175 h 1746250"/>
                <a:gd name="connsiteX60" fmla="*/ 3703 w 1436688"/>
                <a:gd name="connsiteY60" fmla="*/ 1635654 h 1746250"/>
                <a:gd name="connsiteX61" fmla="*/ 6347 w 1436688"/>
                <a:gd name="connsiteY61" fmla="*/ 1615546 h 1746250"/>
                <a:gd name="connsiteX62" fmla="*/ 10579 w 1436688"/>
                <a:gd name="connsiteY62" fmla="*/ 1594379 h 1746250"/>
                <a:gd name="connsiteX63" fmla="*/ 15340 w 1436688"/>
                <a:gd name="connsiteY63" fmla="*/ 1572154 h 1746250"/>
                <a:gd name="connsiteX64" fmla="*/ 20630 w 1436688"/>
                <a:gd name="connsiteY64" fmla="*/ 1549929 h 1746250"/>
                <a:gd name="connsiteX65" fmla="*/ 26448 w 1436688"/>
                <a:gd name="connsiteY65" fmla="*/ 1526646 h 1746250"/>
                <a:gd name="connsiteX66" fmla="*/ 33325 w 1436688"/>
                <a:gd name="connsiteY66" fmla="*/ 1503363 h 1746250"/>
                <a:gd name="connsiteX67" fmla="*/ 39673 w 1436688"/>
                <a:gd name="connsiteY67" fmla="*/ 1479021 h 1746250"/>
                <a:gd name="connsiteX68" fmla="*/ 47607 w 1436688"/>
                <a:gd name="connsiteY68" fmla="*/ 1455737 h 1746250"/>
                <a:gd name="connsiteX69" fmla="*/ 55013 w 1436688"/>
                <a:gd name="connsiteY69" fmla="*/ 1431925 h 1746250"/>
                <a:gd name="connsiteX70" fmla="*/ 62418 w 1436688"/>
                <a:gd name="connsiteY70" fmla="*/ 1408112 h 1746250"/>
                <a:gd name="connsiteX71" fmla="*/ 70882 w 1436688"/>
                <a:gd name="connsiteY71" fmla="*/ 1384829 h 1746250"/>
                <a:gd name="connsiteX72" fmla="*/ 78288 w 1436688"/>
                <a:gd name="connsiteY72" fmla="*/ 1362075 h 1746250"/>
                <a:gd name="connsiteX73" fmla="*/ 86222 w 1436688"/>
                <a:gd name="connsiteY73" fmla="*/ 1340379 h 1746250"/>
                <a:gd name="connsiteX74" fmla="*/ 93628 w 1436688"/>
                <a:gd name="connsiteY74" fmla="*/ 1319212 h 1746250"/>
                <a:gd name="connsiteX75" fmla="*/ 101033 w 1436688"/>
                <a:gd name="connsiteY75" fmla="*/ 1299104 h 1746250"/>
                <a:gd name="connsiteX76" fmla="*/ 108439 w 1436688"/>
                <a:gd name="connsiteY76" fmla="*/ 1280583 h 1746250"/>
                <a:gd name="connsiteX77" fmla="*/ 115316 w 1436688"/>
                <a:gd name="connsiteY77" fmla="*/ 1263121 h 1746250"/>
                <a:gd name="connsiteX78" fmla="*/ 121663 w 1436688"/>
                <a:gd name="connsiteY78" fmla="*/ 1246716 h 1746250"/>
                <a:gd name="connsiteX79" fmla="*/ 126953 w 1436688"/>
                <a:gd name="connsiteY79" fmla="*/ 1231900 h 1746250"/>
                <a:gd name="connsiteX80" fmla="*/ 132243 w 1436688"/>
                <a:gd name="connsiteY80" fmla="*/ 1219729 h 1746250"/>
                <a:gd name="connsiteX81" fmla="*/ 136475 w 1436688"/>
                <a:gd name="connsiteY81" fmla="*/ 1209146 h 1746250"/>
                <a:gd name="connsiteX82" fmla="*/ 139648 w 1436688"/>
                <a:gd name="connsiteY82" fmla="*/ 1200150 h 1746250"/>
                <a:gd name="connsiteX83" fmla="*/ 142822 w 1436688"/>
                <a:gd name="connsiteY83" fmla="*/ 1193800 h 1746250"/>
                <a:gd name="connsiteX84" fmla="*/ 143880 w 1436688"/>
                <a:gd name="connsiteY84" fmla="*/ 1189566 h 1746250"/>
                <a:gd name="connsiteX85" fmla="*/ 144409 w 1436688"/>
                <a:gd name="connsiteY85" fmla="*/ 1188508 h 1746250"/>
                <a:gd name="connsiteX86" fmla="*/ 151815 w 1436688"/>
                <a:gd name="connsiteY86" fmla="*/ 1175808 h 1746250"/>
                <a:gd name="connsiteX87" fmla="*/ 160278 w 1436688"/>
                <a:gd name="connsiteY87" fmla="*/ 1164166 h 1746250"/>
                <a:gd name="connsiteX88" fmla="*/ 171387 w 1436688"/>
                <a:gd name="connsiteY88" fmla="*/ 1153054 h 1746250"/>
                <a:gd name="connsiteX89" fmla="*/ 183024 w 1436688"/>
                <a:gd name="connsiteY89" fmla="*/ 1143529 h 1746250"/>
                <a:gd name="connsiteX90" fmla="*/ 196777 w 1436688"/>
                <a:gd name="connsiteY90" fmla="*/ 1134533 h 1746250"/>
                <a:gd name="connsiteX91" fmla="*/ 210002 w 1436688"/>
                <a:gd name="connsiteY91" fmla="*/ 1127125 h 1746250"/>
                <a:gd name="connsiteX92" fmla="*/ 223755 w 1436688"/>
                <a:gd name="connsiteY92" fmla="*/ 1121304 h 1746250"/>
                <a:gd name="connsiteX93" fmla="*/ 439047 w 1436688"/>
                <a:gd name="connsiteY93" fmla="*/ 1022349 h 1746250"/>
                <a:gd name="connsiteX94" fmla="*/ 718344 w 1436688"/>
                <a:gd name="connsiteY94" fmla="*/ 0 h 1746250"/>
                <a:gd name="connsiteX95" fmla="*/ 758534 w 1436688"/>
                <a:gd name="connsiteY95" fmla="*/ 1057 h 1746250"/>
                <a:gd name="connsiteX96" fmla="*/ 796608 w 1436688"/>
                <a:gd name="connsiteY96" fmla="*/ 4228 h 1746250"/>
                <a:gd name="connsiteX97" fmla="*/ 832038 w 1436688"/>
                <a:gd name="connsiteY97" fmla="*/ 9514 h 1746250"/>
                <a:gd name="connsiteX98" fmla="*/ 864824 w 1436688"/>
                <a:gd name="connsiteY98" fmla="*/ 16914 h 1746250"/>
                <a:gd name="connsiteX99" fmla="*/ 896023 w 1436688"/>
                <a:gd name="connsiteY99" fmla="*/ 26428 h 1746250"/>
                <a:gd name="connsiteX100" fmla="*/ 924579 w 1436688"/>
                <a:gd name="connsiteY100" fmla="*/ 37528 h 1746250"/>
                <a:gd name="connsiteX101" fmla="*/ 951019 w 1436688"/>
                <a:gd name="connsiteY101" fmla="*/ 50214 h 1746250"/>
                <a:gd name="connsiteX102" fmla="*/ 974815 w 1436688"/>
                <a:gd name="connsiteY102" fmla="*/ 65542 h 1746250"/>
                <a:gd name="connsiteX103" fmla="*/ 997025 w 1436688"/>
                <a:gd name="connsiteY103" fmla="*/ 82456 h 1746250"/>
                <a:gd name="connsiteX104" fmla="*/ 1017120 w 1436688"/>
                <a:gd name="connsiteY104" fmla="*/ 100956 h 1746250"/>
                <a:gd name="connsiteX105" fmla="*/ 1034571 w 1436688"/>
                <a:gd name="connsiteY105" fmla="*/ 121570 h 1746250"/>
                <a:gd name="connsiteX106" fmla="*/ 1050435 w 1436688"/>
                <a:gd name="connsiteY106" fmla="*/ 143770 h 1746250"/>
                <a:gd name="connsiteX107" fmla="*/ 1064184 w 1436688"/>
                <a:gd name="connsiteY107" fmla="*/ 168084 h 1746250"/>
                <a:gd name="connsiteX108" fmla="*/ 1076346 w 1436688"/>
                <a:gd name="connsiteY108" fmla="*/ 193455 h 1746250"/>
                <a:gd name="connsiteX109" fmla="*/ 1085336 w 1436688"/>
                <a:gd name="connsiteY109" fmla="*/ 220940 h 1746250"/>
                <a:gd name="connsiteX110" fmla="*/ 1093797 w 1436688"/>
                <a:gd name="connsiteY110" fmla="*/ 250540 h 1746250"/>
                <a:gd name="connsiteX111" fmla="*/ 1099614 w 1436688"/>
                <a:gd name="connsiteY111" fmla="*/ 280668 h 1746250"/>
                <a:gd name="connsiteX112" fmla="*/ 1103844 w 1436688"/>
                <a:gd name="connsiteY112" fmla="*/ 312911 h 1746250"/>
                <a:gd name="connsiteX113" fmla="*/ 1105959 w 1436688"/>
                <a:gd name="connsiteY113" fmla="*/ 346210 h 1746250"/>
                <a:gd name="connsiteX114" fmla="*/ 1106488 w 1436688"/>
                <a:gd name="connsiteY114" fmla="*/ 381624 h 1746250"/>
                <a:gd name="connsiteX115" fmla="*/ 1104902 w 1436688"/>
                <a:gd name="connsiteY115" fmla="*/ 431838 h 1746250"/>
                <a:gd name="connsiteX116" fmla="*/ 1100671 w 1436688"/>
                <a:gd name="connsiteY116" fmla="*/ 480466 h 1746250"/>
                <a:gd name="connsiteX117" fmla="*/ 1094326 w 1436688"/>
                <a:gd name="connsiteY117" fmla="*/ 526451 h 1746250"/>
                <a:gd name="connsiteX118" fmla="*/ 1085336 w 1436688"/>
                <a:gd name="connsiteY118" fmla="*/ 570322 h 1746250"/>
                <a:gd name="connsiteX119" fmla="*/ 1074760 w 1436688"/>
                <a:gd name="connsiteY119" fmla="*/ 612607 h 1746250"/>
                <a:gd name="connsiteX120" fmla="*/ 1062597 w 1436688"/>
                <a:gd name="connsiteY120" fmla="*/ 651721 h 1746250"/>
                <a:gd name="connsiteX121" fmla="*/ 1047791 w 1436688"/>
                <a:gd name="connsiteY121" fmla="*/ 688720 h 1746250"/>
                <a:gd name="connsiteX122" fmla="*/ 1031926 w 1436688"/>
                <a:gd name="connsiteY122" fmla="*/ 723077 h 1746250"/>
                <a:gd name="connsiteX123" fmla="*/ 1013418 w 1436688"/>
                <a:gd name="connsiteY123" fmla="*/ 755320 h 1746250"/>
                <a:gd name="connsiteX124" fmla="*/ 993852 w 1436688"/>
                <a:gd name="connsiteY124" fmla="*/ 784391 h 1746250"/>
                <a:gd name="connsiteX125" fmla="*/ 972171 w 1436688"/>
                <a:gd name="connsiteY125" fmla="*/ 812405 h 1746250"/>
                <a:gd name="connsiteX126" fmla="*/ 948375 w 1436688"/>
                <a:gd name="connsiteY126" fmla="*/ 836190 h 1746250"/>
                <a:gd name="connsiteX127" fmla="*/ 924579 w 1436688"/>
                <a:gd name="connsiteY127" fmla="*/ 857861 h 1746250"/>
                <a:gd name="connsiteX128" fmla="*/ 898138 w 1436688"/>
                <a:gd name="connsiteY128" fmla="*/ 876890 h 1746250"/>
                <a:gd name="connsiteX129" fmla="*/ 871169 w 1436688"/>
                <a:gd name="connsiteY129" fmla="*/ 892747 h 1746250"/>
                <a:gd name="connsiteX130" fmla="*/ 842614 w 1436688"/>
                <a:gd name="connsiteY130" fmla="*/ 906489 h 1746250"/>
                <a:gd name="connsiteX131" fmla="*/ 813529 w 1436688"/>
                <a:gd name="connsiteY131" fmla="*/ 917061 h 1746250"/>
                <a:gd name="connsiteX132" fmla="*/ 782330 w 1436688"/>
                <a:gd name="connsiteY132" fmla="*/ 924461 h 1746250"/>
                <a:gd name="connsiteX133" fmla="*/ 750601 w 1436688"/>
                <a:gd name="connsiteY133" fmla="*/ 929218 h 1746250"/>
                <a:gd name="connsiteX134" fmla="*/ 718344 w 1436688"/>
                <a:gd name="connsiteY134" fmla="*/ 930275 h 1746250"/>
                <a:gd name="connsiteX135" fmla="*/ 686087 w 1436688"/>
                <a:gd name="connsiteY135" fmla="*/ 929218 h 1746250"/>
                <a:gd name="connsiteX136" fmla="*/ 654359 w 1436688"/>
                <a:gd name="connsiteY136" fmla="*/ 924461 h 1746250"/>
                <a:gd name="connsiteX137" fmla="*/ 623159 w 1436688"/>
                <a:gd name="connsiteY137" fmla="*/ 917061 h 1746250"/>
                <a:gd name="connsiteX138" fmla="*/ 594074 w 1436688"/>
                <a:gd name="connsiteY138" fmla="*/ 906489 h 1746250"/>
                <a:gd name="connsiteX139" fmla="*/ 565519 w 1436688"/>
                <a:gd name="connsiteY139" fmla="*/ 892747 h 1746250"/>
                <a:gd name="connsiteX140" fmla="*/ 538021 w 1436688"/>
                <a:gd name="connsiteY140" fmla="*/ 876890 h 1746250"/>
                <a:gd name="connsiteX141" fmla="*/ 512109 w 1436688"/>
                <a:gd name="connsiteY141" fmla="*/ 857861 h 1746250"/>
                <a:gd name="connsiteX142" fmla="*/ 487784 w 1436688"/>
                <a:gd name="connsiteY142" fmla="*/ 836190 h 1746250"/>
                <a:gd name="connsiteX143" fmla="*/ 464517 w 1436688"/>
                <a:gd name="connsiteY143" fmla="*/ 812405 h 1746250"/>
                <a:gd name="connsiteX144" fmla="*/ 443364 w 1436688"/>
                <a:gd name="connsiteY144" fmla="*/ 784391 h 1746250"/>
                <a:gd name="connsiteX145" fmla="*/ 423270 w 1436688"/>
                <a:gd name="connsiteY145" fmla="*/ 755320 h 1746250"/>
                <a:gd name="connsiteX146" fmla="*/ 405290 w 1436688"/>
                <a:gd name="connsiteY146" fmla="*/ 723077 h 1746250"/>
                <a:gd name="connsiteX147" fmla="*/ 388897 w 1436688"/>
                <a:gd name="connsiteY147" fmla="*/ 688720 h 1746250"/>
                <a:gd name="connsiteX148" fmla="*/ 374091 w 1436688"/>
                <a:gd name="connsiteY148" fmla="*/ 651721 h 1746250"/>
                <a:gd name="connsiteX149" fmla="*/ 361928 w 1436688"/>
                <a:gd name="connsiteY149" fmla="*/ 612607 h 1746250"/>
                <a:gd name="connsiteX150" fmla="*/ 350823 w 1436688"/>
                <a:gd name="connsiteY150" fmla="*/ 570322 h 1746250"/>
                <a:gd name="connsiteX151" fmla="*/ 342362 w 1436688"/>
                <a:gd name="connsiteY151" fmla="*/ 526451 h 1746250"/>
                <a:gd name="connsiteX152" fmla="*/ 336017 w 1436688"/>
                <a:gd name="connsiteY152" fmla="*/ 480466 h 1746250"/>
                <a:gd name="connsiteX153" fmla="*/ 331786 w 1436688"/>
                <a:gd name="connsiteY153" fmla="*/ 431838 h 1746250"/>
                <a:gd name="connsiteX154" fmla="*/ 330200 w 1436688"/>
                <a:gd name="connsiteY154" fmla="*/ 381624 h 1746250"/>
                <a:gd name="connsiteX155" fmla="*/ 330729 w 1436688"/>
                <a:gd name="connsiteY155" fmla="*/ 346210 h 1746250"/>
                <a:gd name="connsiteX156" fmla="*/ 333373 w 1436688"/>
                <a:gd name="connsiteY156" fmla="*/ 312911 h 1746250"/>
                <a:gd name="connsiteX157" fmla="*/ 337074 w 1436688"/>
                <a:gd name="connsiteY157" fmla="*/ 280668 h 1746250"/>
                <a:gd name="connsiteX158" fmla="*/ 342891 w 1436688"/>
                <a:gd name="connsiteY158" fmla="*/ 250540 h 1746250"/>
                <a:gd name="connsiteX159" fmla="*/ 350823 w 1436688"/>
                <a:gd name="connsiteY159" fmla="*/ 220940 h 1746250"/>
                <a:gd name="connsiteX160" fmla="*/ 360871 w 1436688"/>
                <a:gd name="connsiteY160" fmla="*/ 193455 h 1746250"/>
                <a:gd name="connsiteX161" fmla="*/ 372504 w 1436688"/>
                <a:gd name="connsiteY161" fmla="*/ 168084 h 1746250"/>
                <a:gd name="connsiteX162" fmla="*/ 386253 w 1436688"/>
                <a:gd name="connsiteY162" fmla="*/ 143770 h 1746250"/>
                <a:gd name="connsiteX163" fmla="*/ 401589 w 1436688"/>
                <a:gd name="connsiteY163" fmla="*/ 121570 h 1746250"/>
                <a:gd name="connsiteX164" fmla="*/ 419568 w 1436688"/>
                <a:gd name="connsiteY164" fmla="*/ 100956 h 1746250"/>
                <a:gd name="connsiteX165" fmla="*/ 439663 w 1436688"/>
                <a:gd name="connsiteY165" fmla="*/ 82456 h 1746250"/>
                <a:gd name="connsiteX166" fmla="*/ 461344 w 1436688"/>
                <a:gd name="connsiteY166" fmla="*/ 65542 h 1746250"/>
                <a:gd name="connsiteX167" fmla="*/ 485669 w 1436688"/>
                <a:gd name="connsiteY167" fmla="*/ 50214 h 1746250"/>
                <a:gd name="connsiteX168" fmla="*/ 512109 w 1436688"/>
                <a:gd name="connsiteY168" fmla="*/ 37528 h 1746250"/>
                <a:gd name="connsiteX169" fmla="*/ 540665 w 1436688"/>
                <a:gd name="connsiteY169" fmla="*/ 26428 h 1746250"/>
                <a:gd name="connsiteX170" fmla="*/ 571336 w 1436688"/>
                <a:gd name="connsiteY170" fmla="*/ 16914 h 1746250"/>
                <a:gd name="connsiteX171" fmla="*/ 604651 w 1436688"/>
                <a:gd name="connsiteY171" fmla="*/ 9514 h 1746250"/>
                <a:gd name="connsiteX172" fmla="*/ 640081 w 1436688"/>
                <a:gd name="connsiteY172" fmla="*/ 4228 h 1746250"/>
                <a:gd name="connsiteX173" fmla="*/ 677626 w 1436688"/>
                <a:gd name="connsiteY173" fmla="*/ 1057 h 174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436688" h="1746250">
                  <a:moveTo>
                    <a:pt x="542725" y="935037"/>
                  </a:moveTo>
                  <a:lnTo>
                    <a:pt x="707765" y="1099079"/>
                  </a:lnTo>
                  <a:lnTo>
                    <a:pt x="707469" y="1101044"/>
                  </a:lnTo>
                  <a:lnTo>
                    <a:pt x="729746" y="1101044"/>
                  </a:lnTo>
                  <a:lnTo>
                    <a:pt x="729453" y="1099079"/>
                  </a:lnTo>
                  <a:lnTo>
                    <a:pt x="894492" y="935037"/>
                  </a:lnTo>
                  <a:lnTo>
                    <a:pt x="997112" y="1022349"/>
                  </a:lnTo>
                  <a:lnTo>
                    <a:pt x="1212404" y="1121304"/>
                  </a:lnTo>
                  <a:lnTo>
                    <a:pt x="1226686" y="1127125"/>
                  </a:lnTo>
                  <a:lnTo>
                    <a:pt x="1239911" y="1134533"/>
                  </a:lnTo>
                  <a:lnTo>
                    <a:pt x="1253135" y="1143000"/>
                  </a:lnTo>
                  <a:lnTo>
                    <a:pt x="1264772" y="1151996"/>
                  </a:lnTo>
                  <a:lnTo>
                    <a:pt x="1275881" y="1162579"/>
                  </a:lnTo>
                  <a:lnTo>
                    <a:pt x="1284344" y="1175279"/>
                  </a:lnTo>
                  <a:lnTo>
                    <a:pt x="1291750" y="1188508"/>
                  </a:lnTo>
                  <a:lnTo>
                    <a:pt x="1292279" y="1189566"/>
                  </a:lnTo>
                  <a:lnTo>
                    <a:pt x="1293866" y="1193800"/>
                  </a:lnTo>
                  <a:lnTo>
                    <a:pt x="1297040" y="1200150"/>
                  </a:lnTo>
                  <a:lnTo>
                    <a:pt x="1299684" y="1209146"/>
                  </a:lnTo>
                  <a:lnTo>
                    <a:pt x="1304445" y="1219729"/>
                  </a:lnTo>
                  <a:lnTo>
                    <a:pt x="1309206" y="1231900"/>
                  </a:lnTo>
                  <a:lnTo>
                    <a:pt x="1315025" y="1246716"/>
                  </a:lnTo>
                  <a:lnTo>
                    <a:pt x="1321372" y="1263121"/>
                  </a:lnTo>
                  <a:lnTo>
                    <a:pt x="1327720" y="1280583"/>
                  </a:lnTo>
                  <a:lnTo>
                    <a:pt x="1335655" y="1299104"/>
                  </a:lnTo>
                  <a:lnTo>
                    <a:pt x="1342531" y="1319212"/>
                  </a:lnTo>
                  <a:lnTo>
                    <a:pt x="1349937" y="1340379"/>
                  </a:lnTo>
                  <a:lnTo>
                    <a:pt x="1358400" y="1362075"/>
                  </a:lnTo>
                  <a:lnTo>
                    <a:pt x="1365806" y="1384829"/>
                  </a:lnTo>
                  <a:lnTo>
                    <a:pt x="1374269" y="1408112"/>
                  </a:lnTo>
                  <a:lnTo>
                    <a:pt x="1381675" y="1431925"/>
                  </a:lnTo>
                  <a:lnTo>
                    <a:pt x="1389610" y="1455737"/>
                  </a:lnTo>
                  <a:lnTo>
                    <a:pt x="1396486" y="1479021"/>
                  </a:lnTo>
                  <a:lnTo>
                    <a:pt x="1403363" y="1503363"/>
                  </a:lnTo>
                  <a:lnTo>
                    <a:pt x="1409711" y="1526646"/>
                  </a:lnTo>
                  <a:lnTo>
                    <a:pt x="1416058" y="1549929"/>
                  </a:lnTo>
                  <a:lnTo>
                    <a:pt x="1421348" y="1572154"/>
                  </a:lnTo>
                  <a:lnTo>
                    <a:pt x="1426109" y="1594379"/>
                  </a:lnTo>
                  <a:lnTo>
                    <a:pt x="1430341" y="1615546"/>
                  </a:lnTo>
                  <a:lnTo>
                    <a:pt x="1432985" y="1635654"/>
                  </a:lnTo>
                  <a:lnTo>
                    <a:pt x="1435630" y="1654175"/>
                  </a:lnTo>
                  <a:lnTo>
                    <a:pt x="1436159" y="1671638"/>
                  </a:lnTo>
                  <a:lnTo>
                    <a:pt x="1436688" y="1688042"/>
                  </a:lnTo>
                  <a:lnTo>
                    <a:pt x="1435630" y="1702858"/>
                  </a:lnTo>
                  <a:lnTo>
                    <a:pt x="1432456" y="1715029"/>
                  </a:lnTo>
                  <a:lnTo>
                    <a:pt x="1429283" y="1725613"/>
                  </a:lnTo>
                  <a:lnTo>
                    <a:pt x="1423993" y="1734608"/>
                  </a:lnTo>
                  <a:lnTo>
                    <a:pt x="1417645" y="1740958"/>
                  </a:lnTo>
                  <a:lnTo>
                    <a:pt x="1408653" y="1745192"/>
                  </a:lnTo>
                  <a:lnTo>
                    <a:pt x="1398602" y="1746250"/>
                  </a:lnTo>
                  <a:lnTo>
                    <a:pt x="37557" y="1746250"/>
                  </a:lnTo>
                  <a:lnTo>
                    <a:pt x="27506" y="1745192"/>
                  </a:lnTo>
                  <a:lnTo>
                    <a:pt x="19572" y="1740958"/>
                  </a:lnTo>
                  <a:lnTo>
                    <a:pt x="12695" y="1734608"/>
                  </a:lnTo>
                  <a:lnTo>
                    <a:pt x="7405" y="1725613"/>
                  </a:lnTo>
                  <a:lnTo>
                    <a:pt x="3703" y="1715029"/>
                  </a:lnTo>
                  <a:lnTo>
                    <a:pt x="1058" y="1702858"/>
                  </a:lnTo>
                  <a:lnTo>
                    <a:pt x="0" y="1688042"/>
                  </a:lnTo>
                  <a:lnTo>
                    <a:pt x="0" y="1671638"/>
                  </a:lnTo>
                  <a:lnTo>
                    <a:pt x="1058" y="1654175"/>
                  </a:lnTo>
                  <a:lnTo>
                    <a:pt x="3703" y="1635654"/>
                  </a:lnTo>
                  <a:lnTo>
                    <a:pt x="6347" y="1615546"/>
                  </a:lnTo>
                  <a:lnTo>
                    <a:pt x="10579" y="1594379"/>
                  </a:lnTo>
                  <a:lnTo>
                    <a:pt x="15340" y="1572154"/>
                  </a:lnTo>
                  <a:lnTo>
                    <a:pt x="20630" y="1549929"/>
                  </a:lnTo>
                  <a:lnTo>
                    <a:pt x="26448" y="1526646"/>
                  </a:lnTo>
                  <a:lnTo>
                    <a:pt x="33325" y="1503363"/>
                  </a:lnTo>
                  <a:lnTo>
                    <a:pt x="39673" y="1479021"/>
                  </a:lnTo>
                  <a:lnTo>
                    <a:pt x="47607" y="1455737"/>
                  </a:lnTo>
                  <a:lnTo>
                    <a:pt x="55013" y="1431925"/>
                  </a:lnTo>
                  <a:lnTo>
                    <a:pt x="62418" y="1408112"/>
                  </a:lnTo>
                  <a:lnTo>
                    <a:pt x="70882" y="1384829"/>
                  </a:lnTo>
                  <a:lnTo>
                    <a:pt x="78288" y="1362075"/>
                  </a:lnTo>
                  <a:lnTo>
                    <a:pt x="86222" y="1340379"/>
                  </a:lnTo>
                  <a:lnTo>
                    <a:pt x="93628" y="1319212"/>
                  </a:lnTo>
                  <a:lnTo>
                    <a:pt x="101033" y="1299104"/>
                  </a:lnTo>
                  <a:lnTo>
                    <a:pt x="108439" y="1280583"/>
                  </a:lnTo>
                  <a:lnTo>
                    <a:pt x="115316" y="1263121"/>
                  </a:lnTo>
                  <a:lnTo>
                    <a:pt x="121663" y="1246716"/>
                  </a:lnTo>
                  <a:lnTo>
                    <a:pt x="126953" y="1231900"/>
                  </a:lnTo>
                  <a:lnTo>
                    <a:pt x="132243" y="1219729"/>
                  </a:lnTo>
                  <a:lnTo>
                    <a:pt x="136475" y="1209146"/>
                  </a:lnTo>
                  <a:lnTo>
                    <a:pt x="139648" y="1200150"/>
                  </a:lnTo>
                  <a:lnTo>
                    <a:pt x="142822" y="1193800"/>
                  </a:lnTo>
                  <a:lnTo>
                    <a:pt x="143880" y="1189566"/>
                  </a:lnTo>
                  <a:lnTo>
                    <a:pt x="144409" y="1188508"/>
                  </a:lnTo>
                  <a:lnTo>
                    <a:pt x="151815" y="1175808"/>
                  </a:lnTo>
                  <a:lnTo>
                    <a:pt x="160278" y="1164166"/>
                  </a:lnTo>
                  <a:lnTo>
                    <a:pt x="171387" y="1153054"/>
                  </a:lnTo>
                  <a:lnTo>
                    <a:pt x="183024" y="1143529"/>
                  </a:lnTo>
                  <a:lnTo>
                    <a:pt x="196777" y="1134533"/>
                  </a:lnTo>
                  <a:lnTo>
                    <a:pt x="210002" y="1127125"/>
                  </a:lnTo>
                  <a:lnTo>
                    <a:pt x="223755" y="1121304"/>
                  </a:lnTo>
                  <a:lnTo>
                    <a:pt x="439047" y="1022349"/>
                  </a:lnTo>
                  <a:close/>
                  <a:moveTo>
                    <a:pt x="718344" y="0"/>
                  </a:moveTo>
                  <a:lnTo>
                    <a:pt x="758534" y="1057"/>
                  </a:lnTo>
                  <a:lnTo>
                    <a:pt x="796608" y="4228"/>
                  </a:lnTo>
                  <a:lnTo>
                    <a:pt x="832038" y="9514"/>
                  </a:lnTo>
                  <a:lnTo>
                    <a:pt x="864824" y="16914"/>
                  </a:lnTo>
                  <a:lnTo>
                    <a:pt x="896023" y="26428"/>
                  </a:lnTo>
                  <a:lnTo>
                    <a:pt x="924579" y="37528"/>
                  </a:lnTo>
                  <a:lnTo>
                    <a:pt x="951019" y="50214"/>
                  </a:lnTo>
                  <a:lnTo>
                    <a:pt x="974815" y="65542"/>
                  </a:lnTo>
                  <a:lnTo>
                    <a:pt x="997025" y="82456"/>
                  </a:lnTo>
                  <a:lnTo>
                    <a:pt x="1017120" y="100956"/>
                  </a:lnTo>
                  <a:lnTo>
                    <a:pt x="1034571" y="121570"/>
                  </a:lnTo>
                  <a:lnTo>
                    <a:pt x="1050435" y="143770"/>
                  </a:lnTo>
                  <a:lnTo>
                    <a:pt x="1064184" y="168084"/>
                  </a:lnTo>
                  <a:lnTo>
                    <a:pt x="1076346" y="193455"/>
                  </a:lnTo>
                  <a:lnTo>
                    <a:pt x="1085336" y="220940"/>
                  </a:lnTo>
                  <a:lnTo>
                    <a:pt x="1093797" y="250540"/>
                  </a:lnTo>
                  <a:lnTo>
                    <a:pt x="1099614" y="280668"/>
                  </a:lnTo>
                  <a:lnTo>
                    <a:pt x="1103844" y="312911"/>
                  </a:lnTo>
                  <a:lnTo>
                    <a:pt x="1105959" y="346210"/>
                  </a:lnTo>
                  <a:lnTo>
                    <a:pt x="1106488" y="381624"/>
                  </a:lnTo>
                  <a:lnTo>
                    <a:pt x="1104902" y="431838"/>
                  </a:lnTo>
                  <a:lnTo>
                    <a:pt x="1100671" y="480466"/>
                  </a:lnTo>
                  <a:lnTo>
                    <a:pt x="1094326" y="526451"/>
                  </a:lnTo>
                  <a:lnTo>
                    <a:pt x="1085336" y="570322"/>
                  </a:lnTo>
                  <a:lnTo>
                    <a:pt x="1074760" y="612607"/>
                  </a:lnTo>
                  <a:lnTo>
                    <a:pt x="1062597" y="651721"/>
                  </a:lnTo>
                  <a:lnTo>
                    <a:pt x="1047791" y="688720"/>
                  </a:lnTo>
                  <a:lnTo>
                    <a:pt x="1031926" y="723077"/>
                  </a:lnTo>
                  <a:lnTo>
                    <a:pt x="1013418" y="755320"/>
                  </a:lnTo>
                  <a:lnTo>
                    <a:pt x="993852" y="784391"/>
                  </a:lnTo>
                  <a:lnTo>
                    <a:pt x="972171" y="812405"/>
                  </a:lnTo>
                  <a:lnTo>
                    <a:pt x="948375" y="836190"/>
                  </a:lnTo>
                  <a:lnTo>
                    <a:pt x="924579" y="857861"/>
                  </a:lnTo>
                  <a:lnTo>
                    <a:pt x="898138" y="876890"/>
                  </a:lnTo>
                  <a:lnTo>
                    <a:pt x="871169" y="892747"/>
                  </a:lnTo>
                  <a:lnTo>
                    <a:pt x="842614" y="906489"/>
                  </a:lnTo>
                  <a:lnTo>
                    <a:pt x="813529" y="917061"/>
                  </a:lnTo>
                  <a:lnTo>
                    <a:pt x="782330" y="924461"/>
                  </a:lnTo>
                  <a:lnTo>
                    <a:pt x="750601" y="929218"/>
                  </a:lnTo>
                  <a:lnTo>
                    <a:pt x="718344" y="930275"/>
                  </a:lnTo>
                  <a:lnTo>
                    <a:pt x="686087" y="929218"/>
                  </a:lnTo>
                  <a:lnTo>
                    <a:pt x="654359" y="924461"/>
                  </a:lnTo>
                  <a:lnTo>
                    <a:pt x="623159" y="917061"/>
                  </a:lnTo>
                  <a:lnTo>
                    <a:pt x="594074" y="906489"/>
                  </a:lnTo>
                  <a:lnTo>
                    <a:pt x="565519" y="892747"/>
                  </a:lnTo>
                  <a:lnTo>
                    <a:pt x="538021" y="876890"/>
                  </a:lnTo>
                  <a:lnTo>
                    <a:pt x="512109" y="857861"/>
                  </a:lnTo>
                  <a:lnTo>
                    <a:pt x="487784" y="836190"/>
                  </a:lnTo>
                  <a:lnTo>
                    <a:pt x="464517" y="812405"/>
                  </a:lnTo>
                  <a:lnTo>
                    <a:pt x="443364" y="784391"/>
                  </a:lnTo>
                  <a:lnTo>
                    <a:pt x="423270" y="755320"/>
                  </a:lnTo>
                  <a:lnTo>
                    <a:pt x="405290" y="723077"/>
                  </a:lnTo>
                  <a:lnTo>
                    <a:pt x="388897" y="688720"/>
                  </a:lnTo>
                  <a:lnTo>
                    <a:pt x="374091" y="651721"/>
                  </a:lnTo>
                  <a:lnTo>
                    <a:pt x="361928" y="612607"/>
                  </a:lnTo>
                  <a:lnTo>
                    <a:pt x="350823" y="570322"/>
                  </a:lnTo>
                  <a:lnTo>
                    <a:pt x="342362" y="526451"/>
                  </a:lnTo>
                  <a:lnTo>
                    <a:pt x="336017" y="480466"/>
                  </a:lnTo>
                  <a:lnTo>
                    <a:pt x="331786" y="431838"/>
                  </a:lnTo>
                  <a:lnTo>
                    <a:pt x="330200" y="381624"/>
                  </a:lnTo>
                  <a:lnTo>
                    <a:pt x="330729" y="346210"/>
                  </a:lnTo>
                  <a:lnTo>
                    <a:pt x="333373" y="312911"/>
                  </a:lnTo>
                  <a:lnTo>
                    <a:pt x="337074" y="280668"/>
                  </a:lnTo>
                  <a:lnTo>
                    <a:pt x="342891" y="250540"/>
                  </a:lnTo>
                  <a:lnTo>
                    <a:pt x="350823" y="220940"/>
                  </a:lnTo>
                  <a:lnTo>
                    <a:pt x="360871" y="193455"/>
                  </a:lnTo>
                  <a:lnTo>
                    <a:pt x="372504" y="168084"/>
                  </a:lnTo>
                  <a:lnTo>
                    <a:pt x="386253" y="143770"/>
                  </a:lnTo>
                  <a:lnTo>
                    <a:pt x="401589" y="121570"/>
                  </a:lnTo>
                  <a:lnTo>
                    <a:pt x="419568" y="100956"/>
                  </a:lnTo>
                  <a:lnTo>
                    <a:pt x="439663" y="82456"/>
                  </a:lnTo>
                  <a:lnTo>
                    <a:pt x="461344" y="65542"/>
                  </a:lnTo>
                  <a:lnTo>
                    <a:pt x="485669" y="50214"/>
                  </a:lnTo>
                  <a:lnTo>
                    <a:pt x="512109" y="37528"/>
                  </a:lnTo>
                  <a:lnTo>
                    <a:pt x="540665" y="26428"/>
                  </a:lnTo>
                  <a:lnTo>
                    <a:pt x="571336" y="16914"/>
                  </a:lnTo>
                  <a:lnTo>
                    <a:pt x="604651" y="9514"/>
                  </a:lnTo>
                  <a:lnTo>
                    <a:pt x="640081" y="4228"/>
                  </a:lnTo>
                  <a:lnTo>
                    <a:pt x="677626" y="105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US" sz="1200" kern="0" dirty="0">
                <a:solidFill>
                  <a:schemeClr val="bg1"/>
                </a:solidFill>
              </a:endParaRPr>
            </a:p>
          </p:txBody>
        </p:sp>
        <p:sp>
          <p:nvSpPr>
            <p:cNvPr id="27" name="Freeform 39">
              <a:extLst>
                <a:ext uri="{FF2B5EF4-FFF2-40B4-BE49-F238E27FC236}">
                  <a16:creationId xmlns:a16="http://schemas.microsoft.com/office/drawing/2014/main" id="{C9E541A1-924D-47AC-946A-44996A244B82}"/>
                </a:ext>
              </a:extLst>
            </p:cNvPr>
            <p:cNvSpPr/>
            <p:nvPr/>
          </p:nvSpPr>
          <p:spPr>
            <a:xfrm>
              <a:off x="6762060" y="3004367"/>
              <a:ext cx="152183" cy="184974"/>
            </a:xfrm>
            <a:custGeom>
              <a:avLst/>
              <a:gdLst>
                <a:gd name="connsiteX0" fmla="*/ 542725 w 1436688"/>
                <a:gd name="connsiteY0" fmla="*/ 935037 h 1746250"/>
                <a:gd name="connsiteX1" fmla="*/ 707765 w 1436688"/>
                <a:gd name="connsiteY1" fmla="*/ 1099079 h 1746250"/>
                <a:gd name="connsiteX2" fmla="*/ 707469 w 1436688"/>
                <a:gd name="connsiteY2" fmla="*/ 1101044 h 1746250"/>
                <a:gd name="connsiteX3" fmla="*/ 729746 w 1436688"/>
                <a:gd name="connsiteY3" fmla="*/ 1101044 h 1746250"/>
                <a:gd name="connsiteX4" fmla="*/ 729453 w 1436688"/>
                <a:gd name="connsiteY4" fmla="*/ 1099079 h 1746250"/>
                <a:gd name="connsiteX5" fmla="*/ 894492 w 1436688"/>
                <a:gd name="connsiteY5" fmla="*/ 935037 h 1746250"/>
                <a:gd name="connsiteX6" fmla="*/ 997112 w 1436688"/>
                <a:gd name="connsiteY6" fmla="*/ 1022349 h 1746250"/>
                <a:gd name="connsiteX7" fmla="*/ 1212404 w 1436688"/>
                <a:gd name="connsiteY7" fmla="*/ 1121304 h 1746250"/>
                <a:gd name="connsiteX8" fmla="*/ 1226686 w 1436688"/>
                <a:gd name="connsiteY8" fmla="*/ 1127125 h 1746250"/>
                <a:gd name="connsiteX9" fmla="*/ 1239911 w 1436688"/>
                <a:gd name="connsiteY9" fmla="*/ 1134533 h 1746250"/>
                <a:gd name="connsiteX10" fmla="*/ 1253135 w 1436688"/>
                <a:gd name="connsiteY10" fmla="*/ 1143000 h 1746250"/>
                <a:gd name="connsiteX11" fmla="*/ 1264772 w 1436688"/>
                <a:gd name="connsiteY11" fmla="*/ 1151996 h 1746250"/>
                <a:gd name="connsiteX12" fmla="*/ 1275881 w 1436688"/>
                <a:gd name="connsiteY12" fmla="*/ 1162579 h 1746250"/>
                <a:gd name="connsiteX13" fmla="*/ 1284344 w 1436688"/>
                <a:gd name="connsiteY13" fmla="*/ 1175279 h 1746250"/>
                <a:gd name="connsiteX14" fmla="*/ 1291750 w 1436688"/>
                <a:gd name="connsiteY14" fmla="*/ 1188508 h 1746250"/>
                <a:gd name="connsiteX15" fmla="*/ 1292279 w 1436688"/>
                <a:gd name="connsiteY15" fmla="*/ 1189566 h 1746250"/>
                <a:gd name="connsiteX16" fmla="*/ 1293866 w 1436688"/>
                <a:gd name="connsiteY16" fmla="*/ 1193800 h 1746250"/>
                <a:gd name="connsiteX17" fmla="*/ 1297040 w 1436688"/>
                <a:gd name="connsiteY17" fmla="*/ 1200150 h 1746250"/>
                <a:gd name="connsiteX18" fmla="*/ 1299684 w 1436688"/>
                <a:gd name="connsiteY18" fmla="*/ 1209146 h 1746250"/>
                <a:gd name="connsiteX19" fmla="*/ 1304445 w 1436688"/>
                <a:gd name="connsiteY19" fmla="*/ 1219729 h 1746250"/>
                <a:gd name="connsiteX20" fmla="*/ 1309206 w 1436688"/>
                <a:gd name="connsiteY20" fmla="*/ 1231900 h 1746250"/>
                <a:gd name="connsiteX21" fmla="*/ 1315025 w 1436688"/>
                <a:gd name="connsiteY21" fmla="*/ 1246716 h 1746250"/>
                <a:gd name="connsiteX22" fmla="*/ 1321372 w 1436688"/>
                <a:gd name="connsiteY22" fmla="*/ 1263121 h 1746250"/>
                <a:gd name="connsiteX23" fmla="*/ 1327720 w 1436688"/>
                <a:gd name="connsiteY23" fmla="*/ 1280583 h 1746250"/>
                <a:gd name="connsiteX24" fmla="*/ 1335655 w 1436688"/>
                <a:gd name="connsiteY24" fmla="*/ 1299104 h 1746250"/>
                <a:gd name="connsiteX25" fmla="*/ 1342531 w 1436688"/>
                <a:gd name="connsiteY25" fmla="*/ 1319212 h 1746250"/>
                <a:gd name="connsiteX26" fmla="*/ 1349937 w 1436688"/>
                <a:gd name="connsiteY26" fmla="*/ 1340379 h 1746250"/>
                <a:gd name="connsiteX27" fmla="*/ 1358400 w 1436688"/>
                <a:gd name="connsiteY27" fmla="*/ 1362075 h 1746250"/>
                <a:gd name="connsiteX28" fmla="*/ 1365806 w 1436688"/>
                <a:gd name="connsiteY28" fmla="*/ 1384829 h 1746250"/>
                <a:gd name="connsiteX29" fmla="*/ 1374269 w 1436688"/>
                <a:gd name="connsiteY29" fmla="*/ 1408112 h 1746250"/>
                <a:gd name="connsiteX30" fmla="*/ 1381675 w 1436688"/>
                <a:gd name="connsiteY30" fmla="*/ 1431925 h 1746250"/>
                <a:gd name="connsiteX31" fmla="*/ 1389610 w 1436688"/>
                <a:gd name="connsiteY31" fmla="*/ 1455737 h 1746250"/>
                <a:gd name="connsiteX32" fmla="*/ 1396486 w 1436688"/>
                <a:gd name="connsiteY32" fmla="*/ 1479021 h 1746250"/>
                <a:gd name="connsiteX33" fmla="*/ 1403363 w 1436688"/>
                <a:gd name="connsiteY33" fmla="*/ 1503363 h 1746250"/>
                <a:gd name="connsiteX34" fmla="*/ 1409711 w 1436688"/>
                <a:gd name="connsiteY34" fmla="*/ 1526646 h 1746250"/>
                <a:gd name="connsiteX35" fmla="*/ 1416058 w 1436688"/>
                <a:gd name="connsiteY35" fmla="*/ 1549929 h 1746250"/>
                <a:gd name="connsiteX36" fmla="*/ 1421348 w 1436688"/>
                <a:gd name="connsiteY36" fmla="*/ 1572154 h 1746250"/>
                <a:gd name="connsiteX37" fmla="*/ 1426109 w 1436688"/>
                <a:gd name="connsiteY37" fmla="*/ 1594379 h 1746250"/>
                <a:gd name="connsiteX38" fmla="*/ 1430341 w 1436688"/>
                <a:gd name="connsiteY38" fmla="*/ 1615546 h 1746250"/>
                <a:gd name="connsiteX39" fmla="*/ 1432985 w 1436688"/>
                <a:gd name="connsiteY39" fmla="*/ 1635654 h 1746250"/>
                <a:gd name="connsiteX40" fmla="*/ 1435630 w 1436688"/>
                <a:gd name="connsiteY40" fmla="*/ 1654175 h 1746250"/>
                <a:gd name="connsiteX41" fmla="*/ 1436159 w 1436688"/>
                <a:gd name="connsiteY41" fmla="*/ 1671638 h 1746250"/>
                <a:gd name="connsiteX42" fmla="*/ 1436688 w 1436688"/>
                <a:gd name="connsiteY42" fmla="*/ 1688042 h 1746250"/>
                <a:gd name="connsiteX43" fmla="*/ 1435630 w 1436688"/>
                <a:gd name="connsiteY43" fmla="*/ 1702858 h 1746250"/>
                <a:gd name="connsiteX44" fmla="*/ 1432456 w 1436688"/>
                <a:gd name="connsiteY44" fmla="*/ 1715029 h 1746250"/>
                <a:gd name="connsiteX45" fmla="*/ 1429283 w 1436688"/>
                <a:gd name="connsiteY45" fmla="*/ 1725613 h 1746250"/>
                <a:gd name="connsiteX46" fmla="*/ 1423993 w 1436688"/>
                <a:gd name="connsiteY46" fmla="*/ 1734608 h 1746250"/>
                <a:gd name="connsiteX47" fmla="*/ 1417645 w 1436688"/>
                <a:gd name="connsiteY47" fmla="*/ 1740958 h 1746250"/>
                <a:gd name="connsiteX48" fmla="*/ 1408653 w 1436688"/>
                <a:gd name="connsiteY48" fmla="*/ 1745192 h 1746250"/>
                <a:gd name="connsiteX49" fmla="*/ 1398602 w 1436688"/>
                <a:gd name="connsiteY49" fmla="*/ 1746250 h 1746250"/>
                <a:gd name="connsiteX50" fmla="*/ 37557 w 1436688"/>
                <a:gd name="connsiteY50" fmla="*/ 1746250 h 1746250"/>
                <a:gd name="connsiteX51" fmla="*/ 27506 w 1436688"/>
                <a:gd name="connsiteY51" fmla="*/ 1745192 h 1746250"/>
                <a:gd name="connsiteX52" fmla="*/ 19572 w 1436688"/>
                <a:gd name="connsiteY52" fmla="*/ 1740958 h 1746250"/>
                <a:gd name="connsiteX53" fmla="*/ 12695 w 1436688"/>
                <a:gd name="connsiteY53" fmla="*/ 1734608 h 1746250"/>
                <a:gd name="connsiteX54" fmla="*/ 7405 w 1436688"/>
                <a:gd name="connsiteY54" fmla="*/ 1725613 h 1746250"/>
                <a:gd name="connsiteX55" fmla="*/ 3703 w 1436688"/>
                <a:gd name="connsiteY55" fmla="*/ 1715029 h 1746250"/>
                <a:gd name="connsiteX56" fmla="*/ 1058 w 1436688"/>
                <a:gd name="connsiteY56" fmla="*/ 1702858 h 1746250"/>
                <a:gd name="connsiteX57" fmla="*/ 0 w 1436688"/>
                <a:gd name="connsiteY57" fmla="*/ 1688042 h 1746250"/>
                <a:gd name="connsiteX58" fmla="*/ 0 w 1436688"/>
                <a:gd name="connsiteY58" fmla="*/ 1671638 h 1746250"/>
                <a:gd name="connsiteX59" fmla="*/ 1058 w 1436688"/>
                <a:gd name="connsiteY59" fmla="*/ 1654175 h 1746250"/>
                <a:gd name="connsiteX60" fmla="*/ 3703 w 1436688"/>
                <a:gd name="connsiteY60" fmla="*/ 1635654 h 1746250"/>
                <a:gd name="connsiteX61" fmla="*/ 6347 w 1436688"/>
                <a:gd name="connsiteY61" fmla="*/ 1615546 h 1746250"/>
                <a:gd name="connsiteX62" fmla="*/ 10579 w 1436688"/>
                <a:gd name="connsiteY62" fmla="*/ 1594379 h 1746250"/>
                <a:gd name="connsiteX63" fmla="*/ 15340 w 1436688"/>
                <a:gd name="connsiteY63" fmla="*/ 1572154 h 1746250"/>
                <a:gd name="connsiteX64" fmla="*/ 20630 w 1436688"/>
                <a:gd name="connsiteY64" fmla="*/ 1549929 h 1746250"/>
                <a:gd name="connsiteX65" fmla="*/ 26448 w 1436688"/>
                <a:gd name="connsiteY65" fmla="*/ 1526646 h 1746250"/>
                <a:gd name="connsiteX66" fmla="*/ 33325 w 1436688"/>
                <a:gd name="connsiteY66" fmla="*/ 1503363 h 1746250"/>
                <a:gd name="connsiteX67" fmla="*/ 39673 w 1436688"/>
                <a:gd name="connsiteY67" fmla="*/ 1479021 h 1746250"/>
                <a:gd name="connsiteX68" fmla="*/ 47607 w 1436688"/>
                <a:gd name="connsiteY68" fmla="*/ 1455737 h 1746250"/>
                <a:gd name="connsiteX69" fmla="*/ 55013 w 1436688"/>
                <a:gd name="connsiteY69" fmla="*/ 1431925 h 1746250"/>
                <a:gd name="connsiteX70" fmla="*/ 62418 w 1436688"/>
                <a:gd name="connsiteY70" fmla="*/ 1408112 h 1746250"/>
                <a:gd name="connsiteX71" fmla="*/ 70882 w 1436688"/>
                <a:gd name="connsiteY71" fmla="*/ 1384829 h 1746250"/>
                <a:gd name="connsiteX72" fmla="*/ 78288 w 1436688"/>
                <a:gd name="connsiteY72" fmla="*/ 1362075 h 1746250"/>
                <a:gd name="connsiteX73" fmla="*/ 86222 w 1436688"/>
                <a:gd name="connsiteY73" fmla="*/ 1340379 h 1746250"/>
                <a:gd name="connsiteX74" fmla="*/ 93628 w 1436688"/>
                <a:gd name="connsiteY74" fmla="*/ 1319212 h 1746250"/>
                <a:gd name="connsiteX75" fmla="*/ 101033 w 1436688"/>
                <a:gd name="connsiteY75" fmla="*/ 1299104 h 1746250"/>
                <a:gd name="connsiteX76" fmla="*/ 108439 w 1436688"/>
                <a:gd name="connsiteY76" fmla="*/ 1280583 h 1746250"/>
                <a:gd name="connsiteX77" fmla="*/ 115316 w 1436688"/>
                <a:gd name="connsiteY77" fmla="*/ 1263121 h 1746250"/>
                <a:gd name="connsiteX78" fmla="*/ 121663 w 1436688"/>
                <a:gd name="connsiteY78" fmla="*/ 1246716 h 1746250"/>
                <a:gd name="connsiteX79" fmla="*/ 126953 w 1436688"/>
                <a:gd name="connsiteY79" fmla="*/ 1231900 h 1746250"/>
                <a:gd name="connsiteX80" fmla="*/ 132243 w 1436688"/>
                <a:gd name="connsiteY80" fmla="*/ 1219729 h 1746250"/>
                <a:gd name="connsiteX81" fmla="*/ 136475 w 1436688"/>
                <a:gd name="connsiteY81" fmla="*/ 1209146 h 1746250"/>
                <a:gd name="connsiteX82" fmla="*/ 139648 w 1436688"/>
                <a:gd name="connsiteY82" fmla="*/ 1200150 h 1746250"/>
                <a:gd name="connsiteX83" fmla="*/ 142822 w 1436688"/>
                <a:gd name="connsiteY83" fmla="*/ 1193800 h 1746250"/>
                <a:gd name="connsiteX84" fmla="*/ 143880 w 1436688"/>
                <a:gd name="connsiteY84" fmla="*/ 1189566 h 1746250"/>
                <a:gd name="connsiteX85" fmla="*/ 144409 w 1436688"/>
                <a:gd name="connsiteY85" fmla="*/ 1188508 h 1746250"/>
                <a:gd name="connsiteX86" fmla="*/ 151815 w 1436688"/>
                <a:gd name="connsiteY86" fmla="*/ 1175808 h 1746250"/>
                <a:gd name="connsiteX87" fmla="*/ 160278 w 1436688"/>
                <a:gd name="connsiteY87" fmla="*/ 1164166 h 1746250"/>
                <a:gd name="connsiteX88" fmla="*/ 171387 w 1436688"/>
                <a:gd name="connsiteY88" fmla="*/ 1153054 h 1746250"/>
                <a:gd name="connsiteX89" fmla="*/ 183024 w 1436688"/>
                <a:gd name="connsiteY89" fmla="*/ 1143529 h 1746250"/>
                <a:gd name="connsiteX90" fmla="*/ 196777 w 1436688"/>
                <a:gd name="connsiteY90" fmla="*/ 1134533 h 1746250"/>
                <a:gd name="connsiteX91" fmla="*/ 210002 w 1436688"/>
                <a:gd name="connsiteY91" fmla="*/ 1127125 h 1746250"/>
                <a:gd name="connsiteX92" fmla="*/ 223755 w 1436688"/>
                <a:gd name="connsiteY92" fmla="*/ 1121304 h 1746250"/>
                <a:gd name="connsiteX93" fmla="*/ 439047 w 1436688"/>
                <a:gd name="connsiteY93" fmla="*/ 1022349 h 1746250"/>
                <a:gd name="connsiteX94" fmla="*/ 718344 w 1436688"/>
                <a:gd name="connsiteY94" fmla="*/ 0 h 1746250"/>
                <a:gd name="connsiteX95" fmla="*/ 758534 w 1436688"/>
                <a:gd name="connsiteY95" fmla="*/ 1057 h 1746250"/>
                <a:gd name="connsiteX96" fmla="*/ 796608 w 1436688"/>
                <a:gd name="connsiteY96" fmla="*/ 4228 h 1746250"/>
                <a:gd name="connsiteX97" fmla="*/ 832038 w 1436688"/>
                <a:gd name="connsiteY97" fmla="*/ 9514 h 1746250"/>
                <a:gd name="connsiteX98" fmla="*/ 864824 w 1436688"/>
                <a:gd name="connsiteY98" fmla="*/ 16914 h 1746250"/>
                <a:gd name="connsiteX99" fmla="*/ 896023 w 1436688"/>
                <a:gd name="connsiteY99" fmla="*/ 26428 h 1746250"/>
                <a:gd name="connsiteX100" fmla="*/ 924579 w 1436688"/>
                <a:gd name="connsiteY100" fmla="*/ 37528 h 1746250"/>
                <a:gd name="connsiteX101" fmla="*/ 951019 w 1436688"/>
                <a:gd name="connsiteY101" fmla="*/ 50214 h 1746250"/>
                <a:gd name="connsiteX102" fmla="*/ 974815 w 1436688"/>
                <a:gd name="connsiteY102" fmla="*/ 65542 h 1746250"/>
                <a:gd name="connsiteX103" fmla="*/ 997025 w 1436688"/>
                <a:gd name="connsiteY103" fmla="*/ 82456 h 1746250"/>
                <a:gd name="connsiteX104" fmla="*/ 1017120 w 1436688"/>
                <a:gd name="connsiteY104" fmla="*/ 100956 h 1746250"/>
                <a:gd name="connsiteX105" fmla="*/ 1034571 w 1436688"/>
                <a:gd name="connsiteY105" fmla="*/ 121570 h 1746250"/>
                <a:gd name="connsiteX106" fmla="*/ 1050435 w 1436688"/>
                <a:gd name="connsiteY106" fmla="*/ 143770 h 1746250"/>
                <a:gd name="connsiteX107" fmla="*/ 1064184 w 1436688"/>
                <a:gd name="connsiteY107" fmla="*/ 168084 h 1746250"/>
                <a:gd name="connsiteX108" fmla="*/ 1076346 w 1436688"/>
                <a:gd name="connsiteY108" fmla="*/ 193455 h 1746250"/>
                <a:gd name="connsiteX109" fmla="*/ 1085336 w 1436688"/>
                <a:gd name="connsiteY109" fmla="*/ 220940 h 1746250"/>
                <a:gd name="connsiteX110" fmla="*/ 1093797 w 1436688"/>
                <a:gd name="connsiteY110" fmla="*/ 250540 h 1746250"/>
                <a:gd name="connsiteX111" fmla="*/ 1099614 w 1436688"/>
                <a:gd name="connsiteY111" fmla="*/ 280668 h 1746250"/>
                <a:gd name="connsiteX112" fmla="*/ 1103844 w 1436688"/>
                <a:gd name="connsiteY112" fmla="*/ 312911 h 1746250"/>
                <a:gd name="connsiteX113" fmla="*/ 1105959 w 1436688"/>
                <a:gd name="connsiteY113" fmla="*/ 346210 h 1746250"/>
                <a:gd name="connsiteX114" fmla="*/ 1106488 w 1436688"/>
                <a:gd name="connsiteY114" fmla="*/ 381624 h 1746250"/>
                <a:gd name="connsiteX115" fmla="*/ 1104902 w 1436688"/>
                <a:gd name="connsiteY115" fmla="*/ 431838 h 1746250"/>
                <a:gd name="connsiteX116" fmla="*/ 1100671 w 1436688"/>
                <a:gd name="connsiteY116" fmla="*/ 480466 h 1746250"/>
                <a:gd name="connsiteX117" fmla="*/ 1094326 w 1436688"/>
                <a:gd name="connsiteY117" fmla="*/ 526451 h 1746250"/>
                <a:gd name="connsiteX118" fmla="*/ 1085336 w 1436688"/>
                <a:gd name="connsiteY118" fmla="*/ 570322 h 1746250"/>
                <a:gd name="connsiteX119" fmla="*/ 1074760 w 1436688"/>
                <a:gd name="connsiteY119" fmla="*/ 612607 h 1746250"/>
                <a:gd name="connsiteX120" fmla="*/ 1062597 w 1436688"/>
                <a:gd name="connsiteY120" fmla="*/ 651721 h 1746250"/>
                <a:gd name="connsiteX121" fmla="*/ 1047791 w 1436688"/>
                <a:gd name="connsiteY121" fmla="*/ 688720 h 1746250"/>
                <a:gd name="connsiteX122" fmla="*/ 1031926 w 1436688"/>
                <a:gd name="connsiteY122" fmla="*/ 723077 h 1746250"/>
                <a:gd name="connsiteX123" fmla="*/ 1013418 w 1436688"/>
                <a:gd name="connsiteY123" fmla="*/ 755320 h 1746250"/>
                <a:gd name="connsiteX124" fmla="*/ 993852 w 1436688"/>
                <a:gd name="connsiteY124" fmla="*/ 784391 h 1746250"/>
                <a:gd name="connsiteX125" fmla="*/ 972171 w 1436688"/>
                <a:gd name="connsiteY125" fmla="*/ 812405 h 1746250"/>
                <a:gd name="connsiteX126" fmla="*/ 948375 w 1436688"/>
                <a:gd name="connsiteY126" fmla="*/ 836190 h 1746250"/>
                <a:gd name="connsiteX127" fmla="*/ 924579 w 1436688"/>
                <a:gd name="connsiteY127" fmla="*/ 857861 h 1746250"/>
                <a:gd name="connsiteX128" fmla="*/ 898138 w 1436688"/>
                <a:gd name="connsiteY128" fmla="*/ 876890 h 1746250"/>
                <a:gd name="connsiteX129" fmla="*/ 871169 w 1436688"/>
                <a:gd name="connsiteY129" fmla="*/ 892747 h 1746250"/>
                <a:gd name="connsiteX130" fmla="*/ 842614 w 1436688"/>
                <a:gd name="connsiteY130" fmla="*/ 906489 h 1746250"/>
                <a:gd name="connsiteX131" fmla="*/ 813529 w 1436688"/>
                <a:gd name="connsiteY131" fmla="*/ 917061 h 1746250"/>
                <a:gd name="connsiteX132" fmla="*/ 782330 w 1436688"/>
                <a:gd name="connsiteY132" fmla="*/ 924461 h 1746250"/>
                <a:gd name="connsiteX133" fmla="*/ 750601 w 1436688"/>
                <a:gd name="connsiteY133" fmla="*/ 929218 h 1746250"/>
                <a:gd name="connsiteX134" fmla="*/ 718344 w 1436688"/>
                <a:gd name="connsiteY134" fmla="*/ 930275 h 1746250"/>
                <a:gd name="connsiteX135" fmla="*/ 686087 w 1436688"/>
                <a:gd name="connsiteY135" fmla="*/ 929218 h 1746250"/>
                <a:gd name="connsiteX136" fmla="*/ 654359 w 1436688"/>
                <a:gd name="connsiteY136" fmla="*/ 924461 h 1746250"/>
                <a:gd name="connsiteX137" fmla="*/ 623159 w 1436688"/>
                <a:gd name="connsiteY137" fmla="*/ 917061 h 1746250"/>
                <a:gd name="connsiteX138" fmla="*/ 594074 w 1436688"/>
                <a:gd name="connsiteY138" fmla="*/ 906489 h 1746250"/>
                <a:gd name="connsiteX139" fmla="*/ 565519 w 1436688"/>
                <a:gd name="connsiteY139" fmla="*/ 892747 h 1746250"/>
                <a:gd name="connsiteX140" fmla="*/ 538021 w 1436688"/>
                <a:gd name="connsiteY140" fmla="*/ 876890 h 1746250"/>
                <a:gd name="connsiteX141" fmla="*/ 512109 w 1436688"/>
                <a:gd name="connsiteY141" fmla="*/ 857861 h 1746250"/>
                <a:gd name="connsiteX142" fmla="*/ 487784 w 1436688"/>
                <a:gd name="connsiteY142" fmla="*/ 836190 h 1746250"/>
                <a:gd name="connsiteX143" fmla="*/ 464517 w 1436688"/>
                <a:gd name="connsiteY143" fmla="*/ 812405 h 1746250"/>
                <a:gd name="connsiteX144" fmla="*/ 443364 w 1436688"/>
                <a:gd name="connsiteY144" fmla="*/ 784391 h 1746250"/>
                <a:gd name="connsiteX145" fmla="*/ 423270 w 1436688"/>
                <a:gd name="connsiteY145" fmla="*/ 755320 h 1746250"/>
                <a:gd name="connsiteX146" fmla="*/ 405290 w 1436688"/>
                <a:gd name="connsiteY146" fmla="*/ 723077 h 1746250"/>
                <a:gd name="connsiteX147" fmla="*/ 388897 w 1436688"/>
                <a:gd name="connsiteY147" fmla="*/ 688720 h 1746250"/>
                <a:gd name="connsiteX148" fmla="*/ 374091 w 1436688"/>
                <a:gd name="connsiteY148" fmla="*/ 651721 h 1746250"/>
                <a:gd name="connsiteX149" fmla="*/ 361928 w 1436688"/>
                <a:gd name="connsiteY149" fmla="*/ 612607 h 1746250"/>
                <a:gd name="connsiteX150" fmla="*/ 350823 w 1436688"/>
                <a:gd name="connsiteY150" fmla="*/ 570322 h 1746250"/>
                <a:gd name="connsiteX151" fmla="*/ 342362 w 1436688"/>
                <a:gd name="connsiteY151" fmla="*/ 526451 h 1746250"/>
                <a:gd name="connsiteX152" fmla="*/ 336017 w 1436688"/>
                <a:gd name="connsiteY152" fmla="*/ 480466 h 1746250"/>
                <a:gd name="connsiteX153" fmla="*/ 331786 w 1436688"/>
                <a:gd name="connsiteY153" fmla="*/ 431838 h 1746250"/>
                <a:gd name="connsiteX154" fmla="*/ 330200 w 1436688"/>
                <a:gd name="connsiteY154" fmla="*/ 381624 h 1746250"/>
                <a:gd name="connsiteX155" fmla="*/ 330729 w 1436688"/>
                <a:gd name="connsiteY155" fmla="*/ 346210 h 1746250"/>
                <a:gd name="connsiteX156" fmla="*/ 333373 w 1436688"/>
                <a:gd name="connsiteY156" fmla="*/ 312911 h 1746250"/>
                <a:gd name="connsiteX157" fmla="*/ 337074 w 1436688"/>
                <a:gd name="connsiteY157" fmla="*/ 280668 h 1746250"/>
                <a:gd name="connsiteX158" fmla="*/ 342891 w 1436688"/>
                <a:gd name="connsiteY158" fmla="*/ 250540 h 1746250"/>
                <a:gd name="connsiteX159" fmla="*/ 350823 w 1436688"/>
                <a:gd name="connsiteY159" fmla="*/ 220940 h 1746250"/>
                <a:gd name="connsiteX160" fmla="*/ 360871 w 1436688"/>
                <a:gd name="connsiteY160" fmla="*/ 193455 h 1746250"/>
                <a:gd name="connsiteX161" fmla="*/ 372504 w 1436688"/>
                <a:gd name="connsiteY161" fmla="*/ 168084 h 1746250"/>
                <a:gd name="connsiteX162" fmla="*/ 386253 w 1436688"/>
                <a:gd name="connsiteY162" fmla="*/ 143770 h 1746250"/>
                <a:gd name="connsiteX163" fmla="*/ 401589 w 1436688"/>
                <a:gd name="connsiteY163" fmla="*/ 121570 h 1746250"/>
                <a:gd name="connsiteX164" fmla="*/ 419568 w 1436688"/>
                <a:gd name="connsiteY164" fmla="*/ 100956 h 1746250"/>
                <a:gd name="connsiteX165" fmla="*/ 439663 w 1436688"/>
                <a:gd name="connsiteY165" fmla="*/ 82456 h 1746250"/>
                <a:gd name="connsiteX166" fmla="*/ 461344 w 1436688"/>
                <a:gd name="connsiteY166" fmla="*/ 65542 h 1746250"/>
                <a:gd name="connsiteX167" fmla="*/ 485669 w 1436688"/>
                <a:gd name="connsiteY167" fmla="*/ 50214 h 1746250"/>
                <a:gd name="connsiteX168" fmla="*/ 512109 w 1436688"/>
                <a:gd name="connsiteY168" fmla="*/ 37528 h 1746250"/>
                <a:gd name="connsiteX169" fmla="*/ 540665 w 1436688"/>
                <a:gd name="connsiteY169" fmla="*/ 26428 h 1746250"/>
                <a:gd name="connsiteX170" fmla="*/ 571336 w 1436688"/>
                <a:gd name="connsiteY170" fmla="*/ 16914 h 1746250"/>
                <a:gd name="connsiteX171" fmla="*/ 604651 w 1436688"/>
                <a:gd name="connsiteY171" fmla="*/ 9514 h 1746250"/>
                <a:gd name="connsiteX172" fmla="*/ 640081 w 1436688"/>
                <a:gd name="connsiteY172" fmla="*/ 4228 h 1746250"/>
                <a:gd name="connsiteX173" fmla="*/ 677626 w 1436688"/>
                <a:gd name="connsiteY173" fmla="*/ 1057 h 174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436688" h="1746250">
                  <a:moveTo>
                    <a:pt x="542725" y="935037"/>
                  </a:moveTo>
                  <a:lnTo>
                    <a:pt x="707765" y="1099079"/>
                  </a:lnTo>
                  <a:lnTo>
                    <a:pt x="707469" y="1101044"/>
                  </a:lnTo>
                  <a:lnTo>
                    <a:pt x="729746" y="1101044"/>
                  </a:lnTo>
                  <a:lnTo>
                    <a:pt x="729453" y="1099079"/>
                  </a:lnTo>
                  <a:lnTo>
                    <a:pt x="894492" y="935037"/>
                  </a:lnTo>
                  <a:lnTo>
                    <a:pt x="997112" y="1022349"/>
                  </a:lnTo>
                  <a:lnTo>
                    <a:pt x="1212404" y="1121304"/>
                  </a:lnTo>
                  <a:lnTo>
                    <a:pt x="1226686" y="1127125"/>
                  </a:lnTo>
                  <a:lnTo>
                    <a:pt x="1239911" y="1134533"/>
                  </a:lnTo>
                  <a:lnTo>
                    <a:pt x="1253135" y="1143000"/>
                  </a:lnTo>
                  <a:lnTo>
                    <a:pt x="1264772" y="1151996"/>
                  </a:lnTo>
                  <a:lnTo>
                    <a:pt x="1275881" y="1162579"/>
                  </a:lnTo>
                  <a:lnTo>
                    <a:pt x="1284344" y="1175279"/>
                  </a:lnTo>
                  <a:lnTo>
                    <a:pt x="1291750" y="1188508"/>
                  </a:lnTo>
                  <a:lnTo>
                    <a:pt x="1292279" y="1189566"/>
                  </a:lnTo>
                  <a:lnTo>
                    <a:pt x="1293866" y="1193800"/>
                  </a:lnTo>
                  <a:lnTo>
                    <a:pt x="1297040" y="1200150"/>
                  </a:lnTo>
                  <a:lnTo>
                    <a:pt x="1299684" y="1209146"/>
                  </a:lnTo>
                  <a:lnTo>
                    <a:pt x="1304445" y="1219729"/>
                  </a:lnTo>
                  <a:lnTo>
                    <a:pt x="1309206" y="1231900"/>
                  </a:lnTo>
                  <a:lnTo>
                    <a:pt x="1315025" y="1246716"/>
                  </a:lnTo>
                  <a:lnTo>
                    <a:pt x="1321372" y="1263121"/>
                  </a:lnTo>
                  <a:lnTo>
                    <a:pt x="1327720" y="1280583"/>
                  </a:lnTo>
                  <a:lnTo>
                    <a:pt x="1335655" y="1299104"/>
                  </a:lnTo>
                  <a:lnTo>
                    <a:pt x="1342531" y="1319212"/>
                  </a:lnTo>
                  <a:lnTo>
                    <a:pt x="1349937" y="1340379"/>
                  </a:lnTo>
                  <a:lnTo>
                    <a:pt x="1358400" y="1362075"/>
                  </a:lnTo>
                  <a:lnTo>
                    <a:pt x="1365806" y="1384829"/>
                  </a:lnTo>
                  <a:lnTo>
                    <a:pt x="1374269" y="1408112"/>
                  </a:lnTo>
                  <a:lnTo>
                    <a:pt x="1381675" y="1431925"/>
                  </a:lnTo>
                  <a:lnTo>
                    <a:pt x="1389610" y="1455737"/>
                  </a:lnTo>
                  <a:lnTo>
                    <a:pt x="1396486" y="1479021"/>
                  </a:lnTo>
                  <a:lnTo>
                    <a:pt x="1403363" y="1503363"/>
                  </a:lnTo>
                  <a:lnTo>
                    <a:pt x="1409711" y="1526646"/>
                  </a:lnTo>
                  <a:lnTo>
                    <a:pt x="1416058" y="1549929"/>
                  </a:lnTo>
                  <a:lnTo>
                    <a:pt x="1421348" y="1572154"/>
                  </a:lnTo>
                  <a:lnTo>
                    <a:pt x="1426109" y="1594379"/>
                  </a:lnTo>
                  <a:lnTo>
                    <a:pt x="1430341" y="1615546"/>
                  </a:lnTo>
                  <a:lnTo>
                    <a:pt x="1432985" y="1635654"/>
                  </a:lnTo>
                  <a:lnTo>
                    <a:pt x="1435630" y="1654175"/>
                  </a:lnTo>
                  <a:lnTo>
                    <a:pt x="1436159" y="1671638"/>
                  </a:lnTo>
                  <a:lnTo>
                    <a:pt x="1436688" y="1688042"/>
                  </a:lnTo>
                  <a:lnTo>
                    <a:pt x="1435630" y="1702858"/>
                  </a:lnTo>
                  <a:lnTo>
                    <a:pt x="1432456" y="1715029"/>
                  </a:lnTo>
                  <a:lnTo>
                    <a:pt x="1429283" y="1725613"/>
                  </a:lnTo>
                  <a:lnTo>
                    <a:pt x="1423993" y="1734608"/>
                  </a:lnTo>
                  <a:lnTo>
                    <a:pt x="1417645" y="1740958"/>
                  </a:lnTo>
                  <a:lnTo>
                    <a:pt x="1408653" y="1745192"/>
                  </a:lnTo>
                  <a:lnTo>
                    <a:pt x="1398602" y="1746250"/>
                  </a:lnTo>
                  <a:lnTo>
                    <a:pt x="37557" y="1746250"/>
                  </a:lnTo>
                  <a:lnTo>
                    <a:pt x="27506" y="1745192"/>
                  </a:lnTo>
                  <a:lnTo>
                    <a:pt x="19572" y="1740958"/>
                  </a:lnTo>
                  <a:lnTo>
                    <a:pt x="12695" y="1734608"/>
                  </a:lnTo>
                  <a:lnTo>
                    <a:pt x="7405" y="1725613"/>
                  </a:lnTo>
                  <a:lnTo>
                    <a:pt x="3703" y="1715029"/>
                  </a:lnTo>
                  <a:lnTo>
                    <a:pt x="1058" y="1702858"/>
                  </a:lnTo>
                  <a:lnTo>
                    <a:pt x="0" y="1688042"/>
                  </a:lnTo>
                  <a:lnTo>
                    <a:pt x="0" y="1671638"/>
                  </a:lnTo>
                  <a:lnTo>
                    <a:pt x="1058" y="1654175"/>
                  </a:lnTo>
                  <a:lnTo>
                    <a:pt x="3703" y="1635654"/>
                  </a:lnTo>
                  <a:lnTo>
                    <a:pt x="6347" y="1615546"/>
                  </a:lnTo>
                  <a:lnTo>
                    <a:pt x="10579" y="1594379"/>
                  </a:lnTo>
                  <a:lnTo>
                    <a:pt x="15340" y="1572154"/>
                  </a:lnTo>
                  <a:lnTo>
                    <a:pt x="20630" y="1549929"/>
                  </a:lnTo>
                  <a:lnTo>
                    <a:pt x="26448" y="1526646"/>
                  </a:lnTo>
                  <a:lnTo>
                    <a:pt x="33325" y="1503363"/>
                  </a:lnTo>
                  <a:lnTo>
                    <a:pt x="39673" y="1479021"/>
                  </a:lnTo>
                  <a:lnTo>
                    <a:pt x="47607" y="1455737"/>
                  </a:lnTo>
                  <a:lnTo>
                    <a:pt x="55013" y="1431925"/>
                  </a:lnTo>
                  <a:lnTo>
                    <a:pt x="62418" y="1408112"/>
                  </a:lnTo>
                  <a:lnTo>
                    <a:pt x="70882" y="1384829"/>
                  </a:lnTo>
                  <a:lnTo>
                    <a:pt x="78288" y="1362075"/>
                  </a:lnTo>
                  <a:lnTo>
                    <a:pt x="86222" y="1340379"/>
                  </a:lnTo>
                  <a:lnTo>
                    <a:pt x="93628" y="1319212"/>
                  </a:lnTo>
                  <a:lnTo>
                    <a:pt x="101033" y="1299104"/>
                  </a:lnTo>
                  <a:lnTo>
                    <a:pt x="108439" y="1280583"/>
                  </a:lnTo>
                  <a:lnTo>
                    <a:pt x="115316" y="1263121"/>
                  </a:lnTo>
                  <a:lnTo>
                    <a:pt x="121663" y="1246716"/>
                  </a:lnTo>
                  <a:lnTo>
                    <a:pt x="126953" y="1231900"/>
                  </a:lnTo>
                  <a:lnTo>
                    <a:pt x="132243" y="1219729"/>
                  </a:lnTo>
                  <a:lnTo>
                    <a:pt x="136475" y="1209146"/>
                  </a:lnTo>
                  <a:lnTo>
                    <a:pt x="139648" y="1200150"/>
                  </a:lnTo>
                  <a:lnTo>
                    <a:pt x="142822" y="1193800"/>
                  </a:lnTo>
                  <a:lnTo>
                    <a:pt x="143880" y="1189566"/>
                  </a:lnTo>
                  <a:lnTo>
                    <a:pt x="144409" y="1188508"/>
                  </a:lnTo>
                  <a:lnTo>
                    <a:pt x="151815" y="1175808"/>
                  </a:lnTo>
                  <a:lnTo>
                    <a:pt x="160278" y="1164166"/>
                  </a:lnTo>
                  <a:lnTo>
                    <a:pt x="171387" y="1153054"/>
                  </a:lnTo>
                  <a:lnTo>
                    <a:pt x="183024" y="1143529"/>
                  </a:lnTo>
                  <a:lnTo>
                    <a:pt x="196777" y="1134533"/>
                  </a:lnTo>
                  <a:lnTo>
                    <a:pt x="210002" y="1127125"/>
                  </a:lnTo>
                  <a:lnTo>
                    <a:pt x="223755" y="1121304"/>
                  </a:lnTo>
                  <a:lnTo>
                    <a:pt x="439047" y="1022349"/>
                  </a:lnTo>
                  <a:close/>
                  <a:moveTo>
                    <a:pt x="718344" y="0"/>
                  </a:moveTo>
                  <a:lnTo>
                    <a:pt x="758534" y="1057"/>
                  </a:lnTo>
                  <a:lnTo>
                    <a:pt x="796608" y="4228"/>
                  </a:lnTo>
                  <a:lnTo>
                    <a:pt x="832038" y="9514"/>
                  </a:lnTo>
                  <a:lnTo>
                    <a:pt x="864824" y="16914"/>
                  </a:lnTo>
                  <a:lnTo>
                    <a:pt x="896023" y="26428"/>
                  </a:lnTo>
                  <a:lnTo>
                    <a:pt x="924579" y="37528"/>
                  </a:lnTo>
                  <a:lnTo>
                    <a:pt x="951019" y="50214"/>
                  </a:lnTo>
                  <a:lnTo>
                    <a:pt x="974815" y="65542"/>
                  </a:lnTo>
                  <a:lnTo>
                    <a:pt x="997025" y="82456"/>
                  </a:lnTo>
                  <a:lnTo>
                    <a:pt x="1017120" y="100956"/>
                  </a:lnTo>
                  <a:lnTo>
                    <a:pt x="1034571" y="121570"/>
                  </a:lnTo>
                  <a:lnTo>
                    <a:pt x="1050435" y="143770"/>
                  </a:lnTo>
                  <a:lnTo>
                    <a:pt x="1064184" y="168084"/>
                  </a:lnTo>
                  <a:lnTo>
                    <a:pt x="1076346" y="193455"/>
                  </a:lnTo>
                  <a:lnTo>
                    <a:pt x="1085336" y="220940"/>
                  </a:lnTo>
                  <a:lnTo>
                    <a:pt x="1093797" y="250540"/>
                  </a:lnTo>
                  <a:lnTo>
                    <a:pt x="1099614" y="280668"/>
                  </a:lnTo>
                  <a:lnTo>
                    <a:pt x="1103844" y="312911"/>
                  </a:lnTo>
                  <a:lnTo>
                    <a:pt x="1105959" y="346210"/>
                  </a:lnTo>
                  <a:lnTo>
                    <a:pt x="1106488" y="381624"/>
                  </a:lnTo>
                  <a:lnTo>
                    <a:pt x="1104902" y="431838"/>
                  </a:lnTo>
                  <a:lnTo>
                    <a:pt x="1100671" y="480466"/>
                  </a:lnTo>
                  <a:lnTo>
                    <a:pt x="1094326" y="526451"/>
                  </a:lnTo>
                  <a:lnTo>
                    <a:pt x="1085336" y="570322"/>
                  </a:lnTo>
                  <a:lnTo>
                    <a:pt x="1074760" y="612607"/>
                  </a:lnTo>
                  <a:lnTo>
                    <a:pt x="1062597" y="651721"/>
                  </a:lnTo>
                  <a:lnTo>
                    <a:pt x="1047791" y="688720"/>
                  </a:lnTo>
                  <a:lnTo>
                    <a:pt x="1031926" y="723077"/>
                  </a:lnTo>
                  <a:lnTo>
                    <a:pt x="1013418" y="755320"/>
                  </a:lnTo>
                  <a:lnTo>
                    <a:pt x="993852" y="784391"/>
                  </a:lnTo>
                  <a:lnTo>
                    <a:pt x="972171" y="812405"/>
                  </a:lnTo>
                  <a:lnTo>
                    <a:pt x="948375" y="836190"/>
                  </a:lnTo>
                  <a:lnTo>
                    <a:pt x="924579" y="857861"/>
                  </a:lnTo>
                  <a:lnTo>
                    <a:pt x="898138" y="876890"/>
                  </a:lnTo>
                  <a:lnTo>
                    <a:pt x="871169" y="892747"/>
                  </a:lnTo>
                  <a:lnTo>
                    <a:pt x="842614" y="906489"/>
                  </a:lnTo>
                  <a:lnTo>
                    <a:pt x="813529" y="917061"/>
                  </a:lnTo>
                  <a:lnTo>
                    <a:pt x="782330" y="924461"/>
                  </a:lnTo>
                  <a:lnTo>
                    <a:pt x="750601" y="929218"/>
                  </a:lnTo>
                  <a:lnTo>
                    <a:pt x="718344" y="930275"/>
                  </a:lnTo>
                  <a:lnTo>
                    <a:pt x="686087" y="929218"/>
                  </a:lnTo>
                  <a:lnTo>
                    <a:pt x="654359" y="924461"/>
                  </a:lnTo>
                  <a:lnTo>
                    <a:pt x="623159" y="917061"/>
                  </a:lnTo>
                  <a:lnTo>
                    <a:pt x="594074" y="906489"/>
                  </a:lnTo>
                  <a:lnTo>
                    <a:pt x="565519" y="892747"/>
                  </a:lnTo>
                  <a:lnTo>
                    <a:pt x="538021" y="876890"/>
                  </a:lnTo>
                  <a:lnTo>
                    <a:pt x="512109" y="857861"/>
                  </a:lnTo>
                  <a:lnTo>
                    <a:pt x="487784" y="836190"/>
                  </a:lnTo>
                  <a:lnTo>
                    <a:pt x="464517" y="812405"/>
                  </a:lnTo>
                  <a:lnTo>
                    <a:pt x="443364" y="784391"/>
                  </a:lnTo>
                  <a:lnTo>
                    <a:pt x="423270" y="755320"/>
                  </a:lnTo>
                  <a:lnTo>
                    <a:pt x="405290" y="723077"/>
                  </a:lnTo>
                  <a:lnTo>
                    <a:pt x="388897" y="688720"/>
                  </a:lnTo>
                  <a:lnTo>
                    <a:pt x="374091" y="651721"/>
                  </a:lnTo>
                  <a:lnTo>
                    <a:pt x="361928" y="612607"/>
                  </a:lnTo>
                  <a:lnTo>
                    <a:pt x="350823" y="570322"/>
                  </a:lnTo>
                  <a:lnTo>
                    <a:pt x="342362" y="526451"/>
                  </a:lnTo>
                  <a:lnTo>
                    <a:pt x="336017" y="480466"/>
                  </a:lnTo>
                  <a:lnTo>
                    <a:pt x="331786" y="431838"/>
                  </a:lnTo>
                  <a:lnTo>
                    <a:pt x="330200" y="381624"/>
                  </a:lnTo>
                  <a:lnTo>
                    <a:pt x="330729" y="346210"/>
                  </a:lnTo>
                  <a:lnTo>
                    <a:pt x="333373" y="312911"/>
                  </a:lnTo>
                  <a:lnTo>
                    <a:pt x="337074" y="280668"/>
                  </a:lnTo>
                  <a:lnTo>
                    <a:pt x="342891" y="250540"/>
                  </a:lnTo>
                  <a:lnTo>
                    <a:pt x="350823" y="220940"/>
                  </a:lnTo>
                  <a:lnTo>
                    <a:pt x="360871" y="193455"/>
                  </a:lnTo>
                  <a:lnTo>
                    <a:pt x="372504" y="168084"/>
                  </a:lnTo>
                  <a:lnTo>
                    <a:pt x="386253" y="143770"/>
                  </a:lnTo>
                  <a:lnTo>
                    <a:pt x="401589" y="121570"/>
                  </a:lnTo>
                  <a:lnTo>
                    <a:pt x="419568" y="100956"/>
                  </a:lnTo>
                  <a:lnTo>
                    <a:pt x="439663" y="82456"/>
                  </a:lnTo>
                  <a:lnTo>
                    <a:pt x="461344" y="65542"/>
                  </a:lnTo>
                  <a:lnTo>
                    <a:pt x="485669" y="50214"/>
                  </a:lnTo>
                  <a:lnTo>
                    <a:pt x="512109" y="37528"/>
                  </a:lnTo>
                  <a:lnTo>
                    <a:pt x="540665" y="26428"/>
                  </a:lnTo>
                  <a:lnTo>
                    <a:pt x="571336" y="16914"/>
                  </a:lnTo>
                  <a:lnTo>
                    <a:pt x="604651" y="9514"/>
                  </a:lnTo>
                  <a:lnTo>
                    <a:pt x="640081" y="4228"/>
                  </a:lnTo>
                  <a:lnTo>
                    <a:pt x="677626" y="105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US" sz="1200" kern="0" dirty="0">
                <a:solidFill>
                  <a:schemeClr val="bg1"/>
                </a:solidFill>
              </a:endParaRPr>
            </a:p>
          </p:txBody>
        </p:sp>
        <p:sp>
          <p:nvSpPr>
            <p:cNvPr id="28" name="Freeform 40">
              <a:extLst>
                <a:ext uri="{FF2B5EF4-FFF2-40B4-BE49-F238E27FC236}">
                  <a16:creationId xmlns:a16="http://schemas.microsoft.com/office/drawing/2014/main" id="{01A3A976-DED3-4C2E-9213-89753B91774F}"/>
                </a:ext>
              </a:extLst>
            </p:cNvPr>
            <p:cNvSpPr/>
            <p:nvPr/>
          </p:nvSpPr>
          <p:spPr>
            <a:xfrm>
              <a:off x="6956869" y="3004367"/>
              <a:ext cx="152183" cy="184974"/>
            </a:xfrm>
            <a:custGeom>
              <a:avLst/>
              <a:gdLst>
                <a:gd name="connsiteX0" fmla="*/ 542725 w 1436688"/>
                <a:gd name="connsiteY0" fmla="*/ 935037 h 1746250"/>
                <a:gd name="connsiteX1" fmla="*/ 707765 w 1436688"/>
                <a:gd name="connsiteY1" fmla="*/ 1099079 h 1746250"/>
                <a:gd name="connsiteX2" fmla="*/ 707469 w 1436688"/>
                <a:gd name="connsiteY2" fmla="*/ 1101044 h 1746250"/>
                <a:gd name="connsiteX3" fmla="*/ 729746 w 1436688"/>
                <a:gd name="connsiteY3" fmla="*/ 1101044 h 1746250"/>
                <a:gd name="connsiteX4" fmla="*/ 729453 w 1436688"/>
                <a:gd name="connsiteY4" fmla="*/ 1099079 h 1746250"/>
                <a:gd name="connsiteX5" fmla="*/ 894492 w 1436688"/>
                <a:gd name="connsiteY5" fmla="*/ 935037 h 1746250"/>
                <a:gd name="connsiteX6" fmla="*/ 997112 w 1436688"/>
                <a:gd name="connsiteY6" fmla="*/ 1022349 h 1746250"/>
                <a:gd name="connsiteX7" fmla="*/ 1212404 w 1436688"/>
                <a:gd name="connsiteY7" fmla="*/ 1121304 h 1746250"/>
                <a:gd name="connsiteX8" fmla="*/ 1226686 w 1436688"/>
                <a:gd name="connsiteY8" fmla="*/ 1127125 h 1746250"/>
                <a:gd name="connsiteX9" fmla="*/ 1239911 w 1436688"/>
                <a:gd name="connsiteY9" fmla="*/ 1134533 h 1746250"/>
                <a:gd name="connsiteX10" fmla="*/ 1253135 w 1436688"/>
                <a:gd name="connsiteY10" fmla="*/ 1143000 h 1746250"/>
                <a:gd name="connsiteX11" fmla="*/ 1264772 w 1436688"/>
                <a:gd name="connsiteY11" fmla="*/ 1151996 h 1746250"/>
                <a:gd name="connsiteX12" fmla="*/ 1275881 w 1436688"/>
                <a:gd name="connsiteY12" fmla="*/ 1162579 h 1746250"/>
                <a:gd name="connsiteX13" fmla="*/ 1284344 w 1436688"/>
                <a:gd name="connsiteY13" fmla="*/ 1175279 h 1746250"/>
                <a:gd name="connsiteX14" fmla="*/ 1291750 w 1436688"/>
                <a:gd name="connsiteY14" fmla="*/ 1188508 h 1746250"/>
                <a:gd name="connsiteX15" fmla="*/ 1292279 w 1436688"/>
                <a:gd name="connsiteY15" fmla="*/ 1189566 h 1746250"/>
                <a:gd name="connsiteX16" fmla="*/ 1293866 w 1436688"/>
                <a:gd name="connsiteY16" fmla="*/ 1193800 h 1746250"/>
                <a:gd name="connsiteX17" fmla="*/ 1297040 w 1436688"/>
                <a:gd name="connsiteY17" fmla="*/ 1200150 h 1746250"/>
                <a:gd name="connsiteX18" fmla="*/ 1299684 w 1436688"/>
                <a:gd name="connsiteY18" fmla="*/ 1209146 h 1746250"/>
                <a:gd name="connsiteX19" fmla="*/ 1304445 w 1436688"/>
                <a:gd name="connsiteY19" fmla="*/ 1219729 h 1746250"/>
                <a:gd name="connsiteX20" fmla="*/ 1309206 w 1436688"/>
                <a:gd name="connsiteY20" fmla="*/ 1231900 h 1746250"/>
                <a:gd name="connsiteX21" fmla="*/ 1315025 w 1436688"/>
                <a:gd name="connsiteY21" fmla="*/ 1246716 h 1746250"/>
                <a:gd name="connsiteX22" fmla="*/ 1321372 w 1436688"/>
                <a:gd name="connsiteY22" fmla="*/ 1263121 h 1746250"/>
                <a:gd name="connsiteX23" fmla="*/ 1327720 w 1436688"/>
                <a:gd name="connsiteY23" fmla="*/ 1280583 h 1746250"/>
                <a:gd name="connsiteX24" fmla="*/ 1335655 w 1436688"/>
                <a:gd name="connsiteY24" fmla="*/ 1299104 h 1746250"/>
                <a:gd name="connsiteX25" fmla="*/ 1342531 w 1436688"/>
                <a:gd name="connsiteY25" fmla="*/ 1319212 h 1746250"/>
                <a:gd name="connsiteX26" fmla="*/ 1349937 w 1436688"/>
                <a:gd name="connsiteY26" fmla="*/ 1340379 h 1746250"/>
                <a:gd name="connsiteX27" fmla="*/ 1358400 w 1436688"/>
                <a:gd name="connsiteY27" fmla="*/ 1362075 h 1746250"/>
                <a:gd name="connsiteX28" fmla="*/ 1365806 w 1436688"/>
                <a:gd name="connsiteY28" fmla="*/ 1384829 h 1746250"/>
                <a:gd name="connsiteX29" fmla="*/ 1374269 w 1436688"/>
                <a:gd name="connsiteY29" fmla="*/ 1408112 h 1746250"/>
                <a:gd name="connsiteX30" fmla="*/ 1381675 w 1436688"/>
                <a:gd name="connsiteY30" fmla="*/ 1431925 h 1746250"/>
                <a:gd name="connsiteX31" fmla="*/ 1389610 w 1436688"/>
                <a:gd name="connsiteY31" fmla="*/ 1455737 h 1746250"/>
                <a:gd name="connsiteX32" fmla="*/ 1396486 w 1436688"/>
                <a:gd name="connsiteY32" fmla="*/ 1479021 h 1746250"/>
                <a:gd name="connsiteX33" fmla="*/ 1403363 w 1436688"/>
                <a:gd name="connsiteY33" fmla="*/ 1503363 h 1746250"/>
                <a:gd name="connsiteX34" fmla="*/ 1409711 w 1436688"/>
                <a:gd name="connsiteY34" fmla="*/ 1526646 h 1746250"/>
                <a:gd name="connsiteX35" fmla="*/ 1416058 w 1436688"/>
                <a:gd name="connsiteY35" fmla="*/ 1549929 h 1746250"/>
                <a:gd name="connsiteX36" fmla="*/ 1421348 w 1436688"/>
                <a:gd name="connsiteY36" fmla="*/ 1572154 h 1746250"/>
                <a:gd name="connsiteX37" fmla="*/ 1426109 w 1436688"/>
                <a:gd name="connsiteY37" fmla="*/ 1594379 h 1746250"/>
                <a:gd name="connsiteX38" fmla="*/ 1430341 w 1436688"/>
                <a:gd name="connsiteY38" fmla="*/ 1615546 h 1746250"/>
                <a:gd name="connsiteX39" fmla="*/ 1432985 w 1436688"/>
                <a:gd name="connsiteY39" fmla="*/ 1635654 h 1746250"/>
                <a:gd name="connsiteX40" fmla="*/ 1435630 w 1436688"/>
                <a:gd name="connsiteY40" fmla="*/ 1654175 h 1746250"/>
                <a:gd name="connsiteX41" fmla="*/ 1436159 w 1436688"/>
                <a:gd name="connsiteY41" fmla="*/ 1671638 h 1746250"/>
                <a:gd name="connsiteX42" fmla="*/ 1436688 w 1436688"/>
                <a:gd name="connsiteY42" fmla="*/ 1688042 h 1746250"/>
                <a:gd name="connsiteX43" fmla="*/ 1435630 w 1436688"/>
                <a:gd name="connsiteY43" fmla="*/ 1702858 h 1746250"/>
                <a:gd name="connsiteX44" fmla="*/ 1432456 w 1436688"/>
                <a:gd name="connsiteY44" fmla="*/ 1715029 h 1746250"/>
                <a:gd name="connsiteX45" fmla="*/ 1429283 w 1436688"/>
                <a:gd name="connsiteY45" fmla="*/ 1725613 h 1746250"/>
                <a:gd name="connsiteX46" fmla="*/ 1423993 w 1436688"/>
                <a:gd name="connsiteY46" fmla="*/ 1734608 h 1746250"/>
                <a:gd name="connsiteX47" fmla="*/ 1417645 w 1436688"/>
                <a:gd name="connsiteY47" fmla="*/ 1740958 h 1746250"/>
                <a:gd name="connsiteX48" fmla="*/ 1408653 w 1436688"/>
                <a:gd name="connsiteY48" fmla="*/ 1745192 h 1746250"/>
                <a:gd name="connsiteX49" fmla="*/ 1398602 w 1436688"/>
                <a:gd name="connsiteY49" fmla="*/ 1746250 h 1746250"/>
                <a:gd name="connsiteX50" fmla="*/ 37557 w 1436688"/>
                <a:gd name="connsiteY50" fmla="*/ 1746250 h 1746250"/>
                <a:gd name="connsiteX51" fmla="*/ 27506 w 1436688"/>
                <a:gd name="connsiteY51" fmla="*/ 1745192 h 1746250"/>
                <a:gd name="connsiteX52" fmla="*/ 19572 w 1436688"/>
                <a:gd name="connsiteY52" fmla="*/ 1740958 h 1746250"/>
                <a:gd name="connsiteX53" fmla="*/ 12695 w 1436688"/>
                <a:gd name="connsiteY53" fmla="*/ 1734608 h 1746250"/>
                <a:gd name="connsiteX54" fmla="*/ 7405 w 1436688"/>
                <a:gd name="connsiteY54" fmla="*/ 1725613 h 1746250"/>
                <a:gd name="connsiteX55" fmla="*/ 3703 w 1436688"/>
                <a:gd name="connsiteY55" fmla="*/ 1715029 h 1746250"/>
                <a:gd name="connsiteX56" fmla="*/ 1058 w 1436688"/>
                <a:gd name="connsiteY56" fmla="*/ 1702858 h 1746250"/>
                <a:gd name="connsiteX57" fmla="*/ 0 w 1436688"/>
                <a:gd name="connsiteY57" fmla="*/ 1688042 h 1746250"/>
                <a:gd name="connsiteX58" fmla="*/ 0 w 1436688"/>
                <a:gd name="connsiteY58" fmla="*/ 1671638 h 1746250"/>
                <a:gd name="connsiteX59" fmla="*/ 1058 w 1436688"/>
                <a:gd name="connsiteY59" fmla="*/ 1654175 h 1746250"/>
                <a:gd name="connsiteX60" fmla="*/ 3703 w 1436688"/>
                <a:gd name="connsiteY60" fmla="*/ 1635654 h 1746250"/>
                <a:gd name="connsiteX61" fmla="*/ 6347 w 1436688"/>
                <a:gd name="connsiteY61" fmla="*/ 1615546 h 1746250"/>
                <a:gd name="connsiteX62" fmla="*/ 10579 w 1436688"/>
                <a:gd name="connsiteY62" fmla="*/ 1594379 h 1746250"/>
                <a:gd name="connsiteX63" fmla="*/ 15340 w 1436688"/>
                <a:gd name="connsiteY63" fmla="*/ 1572154 h 1746250"/>
                <a:gd name="connsiteX64" fmla="*/ 20630 w 1436688"/>
                <a:gd name="connsiteY64" fmla="*/ 1549929 h 1746250"/>
                <a:gd name="connsiteX65" fmla="*/ 26448 w 1436688"/>
                <a:gd name="connsiteY65" fmla="*/ 1526646 h 1746250"/>
                <a:gd name="connsiteX66" fmla="*/ 33325 w 1436688"/>
                <a:gd name="connsiteY66" fmla="*/ 1503363 h 1746250"/>
                <a:gd name="connsiteX67" fmla="*/ 39673 w 1436688"/>
                <a:gd name="connsiteY67" fmla="*/ 1479021 h 1746250"/>
                <a:gd name="connsiteX68" fmla="*/ 47607 w 1436688"/>
                <a:gd name="connsiteY68" fmla="*/ 1455737 h 1746250"/>
                <a:gd name="connsiteX69" fmla="*/ 55013 w 1436688"/>
                <a:gd name="connsiteY69" fmla="*/ 1431925 h 1746250"/>
                <a:gd name="connsiteX70" fmla="*/ 62418 w 1436688"/>
                <a:gd name="connsiteY70" fmla="*/ 1408112 h 1746250"/>
                <a:gd name="connsiteX71" fmla="*/ 70882 w 1436688"/>
                <a:gd name="connsiteY71" fmla="*/ 1384829 h 1746250"/>
                <a:gd name="connsiteX72" fmla="*/ 78288 w 1436688"/>
                <a:gd name="connsiteY72" fmla="*/ 1362075 h 1746250"/>
                <a:gd name="connsiteX73" fmla="*/ 86222 w 1436688"/>
                <a:gd name="connsiteY73" fmla="*/ 1340379 h 1746250"/>
                <a:gd name="connsiteX74" fmla="*/ 93628 w 1436688"/>
                <a:gd name="connsiteY74" fmla="*/ 1319212 h 1746250"/>
                <a:gd name="connsiteX75" fmla="*/ 101033 w 1436688"/>
                <a:gd name="connsiteY75" fmla="*/ 1299104 h 1746250"/>
                <a:gd name="connsiteX76" fmla="*/ 108439 w 1436688"/>
                <a:gd name="connsiteY76" fmla="*/ 1280583 h 1746250"/>
                <a:gd name="connsiteX77" fmla="*/ 115316 w 1436688"/>
                <a:gd name="connsiteY77" fmla="*/ 1263121 h 1746250"/>
                <a:gd name="connsiteX78" fmla="*/ 121663 w 1436688"/>
                <a:gd name="connsiteY78" fmla="*/ 1246716 h 1746250"/>
                <a:gd name="connsiteX79" fmla="*/ 126953 w 1436688"/>
                <a:gd name="connsiteY79" fmla="*/ 1231900 h 1746250"/>
                <a:gd name="connsiteX80" fmla="*/ 132243 w 1436688"/>
                <a:gd name="connsiteY80" fmla="*/ 1219729 h 1746250"/>
                <a:gd name="connsiteX81" fmla="*/ 136475 w 1436688"/>
                <a:gd name="connsiteY81" fmla="*/ 1209146 h 1746250"/>
                <a:gd name="connsiteX82" fmla="*/ 139648 w 1436688"/>
                <a:gd name="connsiteY82" fmla="*/ 1200150 h 1746250"/>
                <a:gd name="connsiteX83" fmla="*/ 142822 w 1436688"/>
                <a:gd name="connsiteY83" fmla="*/ 1193800 h 1746250"/>
                <a:gd name="connsiteX84" fmla="*/ 143880 w 1436688"/>
                <a:gd name="connsiteY84" fmla="*/ 1189566 h 1746250"/>
                <a:gd name="connsiteX85" fmla="*/ 144409 w 1436688"/>
                <a:gd name="connsiteY85" fmla="*/ 1188508 h 1746250"/>
                <a:gd name="connsiteX86" fmla="*/ 151815 w 1436688"/>
                <a:gd name="connsiteY86" fmla="*/ 1175808 h 1746250"/>
                <a:gd name="connsiteX87" fmla="*/ 160278 w 1436688"/>
                <a:gd name="connsiteY87" fmla="*/ 1164166 h 1746250"/>
                <a:gd name="connsiteX88" fmla="*/ 171387 w 1436688"/>
                <a:gd name="connsiteY88" fmla="*/ 1153054 h 1746250"/>
                <a:gd name="connsiteX89" fmla="*/ 183024 w 1436688"/>
                <a:gd name="connsiteY89" fmla="*/ 1143529 h 1746250"/>
                <a:gd name="connsiteX90" fmla="*/ 196777 w 1436688"/>
                <a:gd name="connsiteY90" fmla="*/ 1134533 h 1746250"/>
                <a:gd name="connsiteX91" fmla="*/ 210002 w 1436688"/>
                <a:gd name="connsiteY91" fmla="*/ 1127125 h 1746250"/>
                <a:gd name="connsiteX92" fmla="*/ 223755 w 1436688"/>
                <a:gd name="connsiteY92" fmla="*/ 1121304 h 1746250"/>
                <a:gd name="connsiteX93" fmla="*/ 439047 w 1436688"/>
                <a:gd name="connsiteY93" fmla="*/ 1022349 h 1746250"/>
                <a:gd name="connsiteX94" fmla="*/ 718344 w 1436688"/>
                <a:gd name="connsiteY94" fmla="*/ 0 h 1746250"/>
                <a:gd name="connsiteX95" fmla="*/ 758534 w 1436688"/>
                <a:gd name="connsiteY95" fmla="*/ 1057 h 1746250"/>
                <a:gd name="connsiteX96" fmla="*/ 796608 w 1436688"/>
                <a:gd name="connsiteY96" fmla="*/ 4228 h 1746250"/>
                <a:gd name="connsiteX97" fmla="*/ 832038 w 1436688"/>
                <a:gd name="connsiteY97" fmla="*/ 9514 h 1746250"/>
                <a:gd name="connsiteX98" fmla="*/ 864824 w 1436688"/>
                <a:gd name="connsiteY98" fmla="*/ 16914 h 1746250"/>
                <a:gd name="connsiteX99" fmla="*/ 896023 w 1436688"/>
                <a:gd name="connsiteY99" fmla="*/ 26428 h 1746250"/>
                <a:gd name="connsiteX100" fmla="*/ 924579 w 1436688"/>
                <a:gd name="connsiteY100" fmla="*/ 37528 h 1746250"/>
                <a:gd name="connsiteX101" fmla="*/ 951019 w 1436688"/>
                <a:gd name="connsiteY101" fmla="*/ 50214 h 1746250"/>
                <a:gd name="connsiteX102" fmla="*/ 974815 w 1436688"/>
                <a:gd name="connsiteY102" fmla="*/ 65542 h 1746250"/>
                <a:gd name="connsiteX103" fmla="*/ 997025 w 1436688"/>
                <a:gd name="connsiteY103" fmla="*/ 82456 h 1746250"/>
                <a:gd name="connsiteX104" fmla="*/ 1017120 w 1436688"/>
                <a:gd name="connsiteY104" fmla="*/ 100956 h 1746250"/>
                <a:gd name="connsiteX105" fmla="*/ 1034571 w 1436688"/>
                <a:gd name="connsiteY105" fmla="*/ 121570 h 1746250"/>
                <a:gd name="connsiteX106" fmla="*/ 1050435 w 1436688"/>
                <a:gd name="connsiteY106" fmla="*/ 143770 h 1746250"/>
                <a:gd name="connsiteX107" fmla="*/ 1064184 w 1436688"/>
                <a:gd name="connsiteY107" fmla="*/ 168084 h 1746250"/>
                <a:gd name="connsiteX108" fmla="*/ 1076346 w 1436688"/>
                <a:gd name="connsiteY108" fmla="*/ 193455 h 1746250"/>
                <a:gd name="connsiteX109" fmla="*/ 1085336 w 1436688"/>
                <a:gd name="connsiteY109" fmla="*/ 220940 h 1746250"/>
                <a:gd name="connsiteX110" fmla="*/ 1093797 w 1436688"/>
                <a:gd name="connsiteY110" fmla="*/ 250540 h 1746250"/>
                <a:gd name="connsiteX111" fmla="*/ 1099614 w 1436688"/>
                <a:gd name="connsiteY111" fmla="*/ 280668 h 1746250"/>
                <a:gd name="connsiteX112" fmla="*/ 1103844 w 1436688"/>
                <a:gd name="connsiteY112" fmla="*/ 312911 h 1746250"/>
                <a:gd name="connsiteX113" fmla="*/ 1105959 w 1436688"/>
                <a:gd name="connsiteY113" fmla="*/ 346210 h 1746250"/>
                <a:gd name="connsiteX114" fmla="*/ 1106488 w 1436688"/>
                <a:gd name="connsiteY114" fmla="*/ 381624 h 1746250"/>
                <a:gd name="connsiteX115" fmla="*/ 1104902 w 1436688"/>
                <a:gd name="connsiteY115" fmla="*/ 431838 h 1746250"/>
                <a:gd name="connsiteX116" fmla="*/ 1100671 w 1436688"/>
                <a:gd name="connsiteY116" fmla="*/ 480466 h 1746250"/>
                <a:gd name="connsiteX117" fmla="*/ 1094326 w 1436688"/>
                <a:gd name="connsiteY117" fmla="*/ 526451 h 1746250"/>
                <a:gd name="connsiteX118" fmla="*/ 1085336 w 1436688"/>
                <a:gd name="connsiteY118" fmla="*/ 570322 h 1746250"/>
                <a:gd name="connsiteX119" fmla="*/ 1074760 w 1436688"/>
                <a:gd name="connsiteY119" fmla="*/ 612607 h 1746250"/>
                <a:gd name="connsiteX120" fmla="*/ 1062597 w 1436688"/>
                <a:gd name="connsiteY120" fmla="*/ 651721 h 1746250"/>
                <a:gd name="connsiteX121" fmla="*/ 1047791 w 1436688"/>
                <a:gd name="connsiteY121" fmla="*/ 688720 h 1746250"/>
                <a:gd name="connsiteX122" fmla="*/ 1031926 w 1436688"/>
                <a:gd name="connsiteY122" fmla="*/ 723077 h 1746250"/>
                <a:gd name="connsiteX123" fmla="*/ 1013418 w 1436688"/>
                <a:gd name="connsiteY123" fmla="*/ 755320 h 1746250"/>
                <a:gd name="connsiteX124" fmla="*/ 993852 w 1436688"/>
                <a:gd name="connsiteY124" fmla="*/ 784391 h 1746250"/>
                <a:gd name="connsiteX125" fmla="*/ 972171 w 1436688"/>
                <a:gd name="connsiteY125" fmla="*/ 812405 h 1746250"/>
                <a:gd name="connsiteX126" fmla="*/ 948375 w 1436688"/>
                <a:gd name="connsiteY126" fmla="*/ 836190 h 1746250"/>
                <a:gd name="connsiteX127" fmla="*/ 924579 w 1436688"/>
                <a:gd name="connsiteY127" fmla="*/ 857861 h 1746250"/>
                <a:gd name="connsiteX128" fmla="*/ 898138 w 1436688"/>
                <a:gd name="connsiteY128" fmla="*/ 876890 h 1746250"/>
                <a:gd name="connsiteX129" fmla="*/ 871169 w 1436688"/>
                <a:gd name="connsiteY129" fmla="*/ 892747 h 1746250"/>
                <a:gd name="connsiteX130" fmla="*/ 842614 w 1436688"/>
                <a:gd name="connsiteY130" fmla="*/ 906489 h 1746250"/>
                <a:gd name="connsiteX131" fmla="*/ 813529 w 1436688"/>
                <a:gd name="connsiteY131" fmla="*/ 917061 h 1746250"/>
                <a:gd name="connsiteX132" fmla="*/ 782330 w 1436688"/>
                <a:gd name="connsiteY132" fmla="*/ 924461 h 1746250"/>
                <a:gd name="connsiteX133" fmla="*/ 750601 w 1436688"/>
                <a:gd name="connsiteY133" fmla="*/ 929218 h 1746250"/>
                <a:gd name="connsiteX134" fmla="*/ 718344 w 1436688"/>
                <a:gd name="connsiteY134" fmla="*/ 930275 h 1746250"/>
                <a:gd name="connsiteX135" fmla="*/ 686087 w 1436688"/>
                <a:gd name="connsiteY135" fmla="*/ 929218 h 1746250"/>
                <a:gd name="connsiteX136" fmla="*/ 654359 w 1436688"/>
                <a:gd name="connsiteY136" fmla="*/ 924461 h 1746250"/>
                <a:gd name="connsiteX137" fmla="*/ 623159 w 1436688"/>
                <a:gd name="connsiteY137" fmla="*/ 917061 h 1746250"/>
                <a:gd name="connsiteX138" fmla="*/ 594074 w 1436688"/>
                <a:gd name="connsiteY138" fmla="*/ 906489 h 1746250"/>
                <a:gd name="connsiteX139" fmla="*/ 565519 w 1436688"/>
                <a:gd name="connsiteY139" fmla="*/ 892747 h 1746250"/>
                <a:gd name="connsiteX140" fmla="*/ 538021 w 1436688"/>
                <a:gd name="connsiteY140" fmla="*/ 876890 h 1746250"/>
                <a:gd name="connsiteX141" fmla="*/ 512109 w 1436688"/>
                <a:gd name="connsiteY141" fmla="*/ 857861 h 1746250"/>
                <a:gd name="connsiteX142" fmla="*/ 487784 w 1436688"/>
                <a:gd name="connsiteY142" fmla="*/ 836190 h 1746250"/>
                <a:gd name="connsiteX143" fmla="*/ 464517 w 1436688"/>
                <a:gd name="connsiteY143" fmla="*/ 812405 h 1746250"/>
                <a:gd name="connsiteX144" fmla="*/ 443364 w 1436688"/>
                <a:gd name="connsiteY144" fmla="*/ 784391 h 1746250"/>
                <a:gd name="connsiteX145" fmla="*/ 423270 w 1436688"/>
                <a:gd name="connsiteY145" fmla="*/ 755320 h 1746250"/>
                <a:gd name="connsiteX146" fmla="*/ 405290 w 1436688"/>
                <a:gd name="connsiteY146" fmla="*/ 723077 h 1746250"/>
                <a:gd name="connsiteX147" fmla="*/ 388897 w 1436688"/>
                <a:gd name="connsiteY147" fmla="*/ 688720 h 1746250"/>
                <a:gd name="connsiteX148" fmla="*/ 374091 w 1436688"/>
                <a:gd name="connsiteY148" fmla="*/ 651721 h 1746250"/>
                <a:gd name="connsiteX149" fmla="*/ 361928 w 1436688"/>
                <a:gd name="connsiteY149" fmla="*/ 612607 h 1746250"/>
                <a:gd name="connsiteX150" fmla="*/ 350823 w 1436688"/>
                <a:gd name="connsiteY150" fmla="*/ 570322 h 1746250"/>
                <a:gd name="connsiteX151" fmla="*/ 342362 w 1436688"/>
                <a:gd name="connsiteY151" fmla="*/ 526451 h 1746250"/>
                <a:gd name="connsiteX152" fmla="*/ 336017 w 1436688"/>
                <a:gd name="connsiteY152" fmla="*/ 480466 h 1746250"/>
                <a:gd name="connsiteX153" fmla="*/ 331786 w 1436688"/>
                <a:gd name="connsiteY153" fmla="*/ 431838 h 1746250"/>
                <a:gd name="connsiteX154" fmla="*/ 330200 w 1436688"/>
                <a:gd name="connsiteY154" fmla="*/ 381624 h 1746250"/>
                <a:gd name="connsiteX155" fmla="*/ 330729 w 1436688"/>
                <a:gd name="connsiteY155" fmla="*/ 346210 h 1746250"/>
                <a:gd name="connsiteX156" fmla="*/ 333373 w 1436688"/>
                <a:gd name="connsiteY156" fmla="*/ 312911 h 1746250"/>
                <a:gd name="connsiteX157" fmla="*/ 337074 w 1436688"/>
                <a:gd name="connsiteY157" fmla="*/ 280668 h 1746250"/>
                <a:gd name="connsiteX158" fmla="*/ 342891 w 1436688"/>
                <a:gd name="connsiteY158" fmla="*/ 250540 h 1746250"/>
                <a:gd name="connsiteX159" fmla="*/ 350823 w 1436688"/>
                <a:gd name="connsiteY159" fmla="*/ 220940 h 1746250"/>
                <a:gd name="connsiteX160" fmla="*/ 360871 w 1436688"/>
                <a:gd name="connsiteY160" fmla="*/ 193455 h 1746250"/>
                <a:gd name="connsiteX161" fmla="*/ 372504 w 1436688"/>
                <a:gd name="connsiteY161" fmla="*/ 168084 h 1746250"/>
                <a:gd name="connsiteX162" fmla="*/ 386253 w 1436688"/>
                <a:gd name="connsiteY162" fmla="*/ 143770 h 1746250"/>
                <a:gd name="connsiteX163" fmla="*/ 401589 w 1436688"/>
                <a:gd name="connsiteY163" fmla="*/ 121570 h 1746250"/>
                <a:gd name="connsiteX164" fmla="*/ 419568 w 1436688"/>
                <a:gd name="connsiteY164" fmla="*/ 100956 h 1746250"/>
                <a:gd name="connsiteX165" fmla="*/ 439663 w 1436688"/>
                <a:gd name="connsiteY165" fmla="*/ 82456 h 1746250"/>
                <a:gd name="connsiteX166" fmla="*/ 461344 w 1436688"/>
                <a:gd name="connsiteY166" fmla="*/ 65542 h 1746250"/>
                <a:gd name="connsiteX167" fmla="*/ 485669 w 1436688"/>
                <a:gd name="connsiteY167" fmla="*/ 50214 h 1746250"/>
                <a:gd name="connsiteX168" fmla="*/ 512109 w 1436688"/>
                <a:gd name="connsiteY168" fmla="*/ 37528 h 1746250"/>
                <a:gd name="connsiteX169" fmla="*/ 540665 w 1436688"/>
                <a:gd name="connsiteY169" fmla="*/ 26428 h 1746250"/>
                <a:gd name="connsiteX170" fmla="*/ 571336 w 1436688"/>
                <a:gd name="connsiteY170" fmla="*/ 16914 h 1746250"/>
                <a:gd name="connsiteX171" fmla="*/ 604651 w 1436688"/>
                <a:gd name="connsiteY171" fmla="*/ 9514 h 1746250"/>
                <a:gd name="connsiteX172" fmla="*/ 640081 w 1436688"/>
                <a:gd name="connsiteY172" fmla="*/ 4228 h 1746250"/>
                <a:gd name="connsiteX173" fmla="*/ 677626 w 1436688"/>
                <a:gd name="connsiteY173" fmla="*/ 1057 h 174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436688" h="1746250">
                  <a:moveTo>
                    <a:pt x="542725" y="935037"/>
                  </a:moveTo>
                  <a:lnTo>
                    <a:pt x="707765" y="1099079"/>
                  </a:lnTo>
                  <a:lnTo>
                    <a:pt x="707469" y="1101044"/>
                  </a:lnTo>
                  <a:lnTo>
                    <a:pt x="729746" y="1101044"/>
                  </a:lnTo>
                  <a:lnTo>
                    <a:pt x="729453" y="1099079"/>
                  </a:lnTo>
                  <a:lnTo>
                    <a:pt x="894492" y="935037"/>
                  </a:lnTo>
                  <a:lnTo>
                    <a:pt x="997112" y="1022349"/>
                  </a:lnTo>
                  <a:lnTo>
                    <a:pt x="1212404" y="1121304"/>
                  </a:lnTo>
                  <a:lnTo>
                    <a:pt x="1226686" y="1127125"/>
                  </a:lnTo>
                  <a:lnTo>
                    <a:pt x="1239911" y="1134533"/>
                  </a:lnTo>
                  <a:lnTo>
                    <a:pt x="1253135" y="1143000"/>
                  </a:lnTo>
                  <a:lnTo>
                    <a:pt x="1264772" y="1151996"/>
                  </a:lnTo>
                  <a:lnTo>
                    <a:pt x="1275881" y="1162579"/>
                  </a:lnTo>
                  <a:lnTo>
                    <a:pt x="1284344" y="1175279"/>
                  </a:lnTo>
                  <a:lnTo>
                    <a:pt x="1291750" y="1188508"/>
                  </a:lnTo>
                  <a:lnTo>
                    <a:pt x="1292279" y="1189566"/>
                  </a:lnTo>
                  <a:lnTo>
                    <a:pt x="1293866" y="1193800"/>
                  </a:lnTo>
                  <a:lnTo>
                    <a:pt x="1297040" y="1200150"/>
                  </a:lnTo>
                  <a:lnTo>
                    <a:pt x="1299684" y="1209146"/>
                  </a:lnTo>
                  <a:lnTo>
                    <a:pt x="1304445" y="1219729"/>
                  </a:lnTo>
                  <a:lnTo>
                    <a:pt x="1309206" y="1231900"/>
                  </a:lnTo>
                  <a:lnTo>
                    <a:pt x="1315025" y="1246716"/>
                  </a:lnTo>
                  <a:lnTo>
                    <a:pt x="1321372" y="1263121"/>
                  </a:lnTo>
                  <a:lnTo>
                    <a:pt x="1327720" y="1280583"/>
                  </a:lnTo>
                  <a:lnTo>
                    <a:pt x="1335655" y="1299104"/>
                  </a:lnTo>
                  <a:lnTo>
                    <a:pt x="1342531" y="1319212"/>
                  </a:lnTo>
                  <a:lnTo>
                    <a:pt x="1349937" y="1340379"/>
                  </a:lnTo>
                  <a:lnTo>
                    <a:pt x="1358400" y="1362075"/>
                  </a:lnTo>
                  <a:lnTo>
                    <a:pt x="1365806" y="1384829"/>
                  </a:lnTo>
                  <a:lnTo>
                    <a:pt x="1374269" y="1408112"/>
                  </a:lnTo>
                  <a:lnTo>
                    <a:pt x="1381675" y="1431925"/>
                  </a:lnTo>
                  <a:lnTo>
                    <a:pt x="1389610" y="1455737"/>
                  </a:lnTo>
                  <a:lnTo>
                    <a:pt x="1396486" y="1479021"/>
                  </a:lnTo>
                  <a:lnTo>
                    <a:pt x="1403363" y="1503363"/>
                  </a:lnTo>
                  <a:lnTo>
                    <a:pt x="1409711" y="1526646"/>
                  </a:lnTo>
                  <a:lnTo>
                    <a:pt x="1416058" y="1549929"/>
                  </a:lnTo>
                  <a:lnTo>
                    <a:pt x="1421348" y="1572154"/>
                  </a:lnTo>
                  <a:lnTo>
                    <a:pt x="1426109" y="1594379"/>
                  </a:lnTo>
                  <a:lnTo>
                    <a:pt x="1430341" y="1615546"/>
                  </a:lnTo>
                  <a:lnTo>
                    <a:pt x="1432985" y="1635654"/>
                  </a:lnTo>
                  <a:lnTo>
                    <a:pt x="1435630" y="1654175"/>
                  </a:lnTo>
                  <a:lnTo>
                    <a:pt x="1436159" y="1671638"/>
                  </a:lnTo>
                  <a:lnTo>
                    <a:pt x="1436688" y="1688042"/>
                  </a:lnTo>
                  <a:lnTo>
                    <a:pt x="1435630" y="1702858"/>
                  </a:lnTo>
                  <a:lnTo>
                    <a:pt x="1432456" y="1715029"/>
                  </a:lnTo>
                  <a:lnTo>
                    <a:pt x="1429283" y="1725613"/>
                  </a:lnTo>
                  <a:lnTo>
                    <a:pt x="1423993" y="1734608"/>
                  </a:lnTo>
                  <a:lnTo>
                    <a:pt x="1417645" y="1740958"/>
                  </a:lnTo>
                  <a:lnTo>
                    <a:pt x="1408653" y="1745192"/>
                  </a:lnTo>
                  <a:lnTo>
                    <a:pt x="1398602" y="1746250"/>
                  </a:lnTo>
                  <a:lnTo>
                    <a:pt x="37557" y="1746250"/>
                  </a:lnTo>
                  <a:lnTo>
                    <a:pt x="27506" y="1745192"/>
                  </a:lnTo>
                  <a:lnTo>
                    <a:pt x="19572" y="1740958"/>
                  </a:lnTo>
                  <a:lnTo>
                    <a:pt x="12695" y="1734608"/>
                  </a:lnTo>
                  <a:lnTo>
                    <a:pt x="7405" y="1725613"/>
                  </a:lnTo>
                  <a:lnTo>
                    <a:pt x="3703" y="1715029"/>
                  </a:lnTo>
                  <a:lnTo>
                    <a:pt x="1058" y="1702858"/>
                  </a:lnTo>
                  <a:lnTo>
                    <a:pt x="0" y="1688042"/>
                  </a:lnTo>
                  <a:lnTo>
                    <a:pt x="0" y="1671638"/>
                  </a:lnTo>
                  <a:lnTo>
                    <a:pt x="1058" y="1654175"/>
                  </a:lnTo>
                  <a:lnTo>
                    <a:pt x="3703" y="1635654"/>
                  </a:lnTo>
                  <a:lnTo>
                    <a:pt x="6347" y="1615546"/>
                  </a:lnTo>
                  <a:lnTo>
                    <a:pt x="10579" y="1594379"/>
                  </a:lnTo>
                  <a:lnTo>
                    <a:pt x="15340" y="1572154"/>
                  </a:lnTo>
                  <a:lnTo>
                    <a:pt x="20630" y="1549929"/>
                  </a:lnTo>
                  <a:lnTo>
                    <a:pt x="26448" y="1526646"/>
                  </a:lnTo>
                  <a:lnTo>
                    <a:pt x="33325" y="1503363"/>
                  </a:lnTo>
                  <a:lnTo>
                    <a:pt x="39673" y="1479021"/>
                  </a:lnTo>
                  <a:lnTo>
                    <a:pt x="47607" y="1455737"/>
                  </a:lnTo>
                  <a:lnTo>
                    <a:pt x="55013" y="1431925"/>
                  </a:lnTo>
                  <a:lnTo>
                    <a:pt x="62418" y="1408112"/>
                  </a:lnTo>
                  <a:lnTo>
                    <a:pt x="70882" y="1384829"/>
                  </a:lnTo>
                  <a:lnTo>
                    <a:pt x="78288" y="1362075"/>
                  </a:lnTo>
                  <a:lnTo>
                    <a:pt x="86222" y="1340379"/>
                  </a:lnTo>
                  <a:lnTo>
                    <a:pt x="93628" y="1319212"/>
                  </a:lnTo>
                  <a:lnTo>
                    <a:pt x="101033" y="1299104"/>
                  </a:lnTo>
                  <a:lnTo>
                    <a:pt x="108439" y="1280583"/>
                  </a:lnTo>
                  <a:lnTo>
                    <a:pt x="115316" y="1263121"/>
                  </a:lnTo>
                  <a:lnTo>
                    <a:pt x="121663" y="1246716"/>
                  </a:lnTo>
                  <a:lnTo>
                    <a:pt x="126953" y="1231900"/>
                  </a:lnTo>
                  <a:lnTo>
                    <a:pt x="132243" y="1219729"/>
                  </a:lnTo>
                  <a:lnTo>
                    <a:pt x="136475" y="1209146"/>
                  </a:lnTo>
                  <a:lnTo>
                    <a:pt x="139648" y="1200150"/>
                  </a:lnTo>
                  <a:lnTo>
                    <a:pt x="142822" y="1193800"/>
                  </a:lnTo>
                  <a:lnTo>
                    <a:pt x="143880" y="1189566"/>
                  </a:lnTo>
                  <a:lnTo>
                    <a:pt x="144409" y="1188508"/>
                  </a:lnTo>
                  <a:lnTo>
                    <a:pt x="151815" y="1175808"/>
                  </a:lnTo>
                  <a:lnTo>
                    <a:pt x="160278" y="1164166"/>
                  </a:lnTo>
                  <a:lnTo>
                    <a:pt x="171387" y="1153054"/>
                  </a:lnTo>
                  <a:lnTo>
                    <a:pt x="183024" y="1143529"/>
                  </a:lnTo>
                  <a:lnTo>
                    <a:pt x="196777" y="1134533"/>
                  </a:lnTo>
                  <a:lnTo>
                    <a:pt x="210002" y="1127125"/>
                  </a:lnTo>
                  <a:lnTo>
                    <a:pt x="223755" y="1121304"/>
                  </a:lnTo>
                  <a:lnTo>
                    <a:pt x="439047" y="1022349"/>
                  </a:lnTo>
                  <a:close/>
                  <a:moveTo>
                    <a:pt x="718344" y="0"/>
                  </a:moveTo>
                  <a:lnTo>
                    <a:pt x="758534" y="1057"/>
                  </a:lnTo>
                  <a:lnTo>
                    <a:pt x="796608" y="4228"/>
                  </a:lnTo>
                  <a:lnTo>
                    <a:pt x="832038" y="9514"/>
                  </a:lnTo>
                  <a:lnTo>
                    <a:pt x="864824" y="16914"/>
                  </a:lnTo>
                  <a:lnTo>
                    <a:pt x="896023" y="26428"/>
                  </a:lnTo>
                  <a:lnTo>
                    <a:pt x="924579" y="37528"/>
                  </a:lnTo>
                  <a:lnTo>
                    <a:pt x="951019" y="50214"/>
                  </a:lnTo>
                  <a:lnTo>
                    <a:pt x="974815" y="65542"/>
                  </a:lnTo>
                  <a:lnTo>
                    <a:pt x="997025" y="82456"/>
                  </a:lnTo>
                  <a:lnTo>
                    <a:pt x="1017120" y="100956"/>
                  </a:lnTo>
                  <a:lnTo>
                    <a:pt x="1034571" y="121570"/>
                  </a:lnTo>
                  <a:lnTo>
                    <a:pt x="1050435" y="143770"/>
                  </a:lnTo>
                  <a:lnTo>
                    <a:pt x="1064184" y="168084"/>
                  </a:lnTo>
                  <a:lnTo>
                    <a:pt x="1076346" y="193455"/>
                  </a:lnTo>
                  <a:lnTo>
                    <a:pt x="1085336" y="220940"/>
                  </a:lnTo>
                  <a:lnTo>
                    <a:pt x="1093797" y="250540"/>
                  </a:lnTo>
                  <a:lnTo>
                    <a:pt x="1099614" y="280668"/>
                  </a:lnTo>
                  <a:lnTo>
                    <a:pt x="1103844" y="312911"/>
                  </a:lnTo>
                  <a:lnTo>
                    <a:pt x="1105959" y="346210"/>
                  </a:lnTo>
                  <a:lnTo>
                    <a:pt x="1106488" y="381624"/>
                  </a:lnTo>
                  <a:lnTo>
                    <a:pt x="1104902" y="431838"/>
                  </a:lnTo>
                  <a:lnTo>
                    <a:pt x="1100671" y="480466"/>
                  </a:lnTo>
                  <a:lnTo>
                    <a:pt x="1094326" y="526451"/>
                  </a:lnTo>
                  <a:lnTo>
                    <a:pt x="1085336" y="570322"/>
                  </a:lnTo>
                  <a:lnTo>
                    <a:pt x="1074760" y="612607"/>
                  </a:lnTo>
                  <a:lnTo>
                    <a:pt x="1062597" y="651721"/>
                  </a:lnTo>
                  <a:lnTo>
                    <a:pt x="1047791" y="688720"/>
                  </a:lnTo>
                  <a:lnTo>
                    <a:pt x="1031926" y="723077"/>
                  </a:lnTo>
                  <a:lnTo>
                    <a:pt x="1013418" y="755320"/>
                  </a:lnTo>
                  <a:lnTo>
                    <a:pt x="993852" y="784391"/>
                  </a:lnTo>
                  <a:lnTo>
                    <a:pt x="972171" y="812405"/>
                  </a:lnTo>
                  <a:lnTo>
                    <a:pt x="948375" y="836190"/>
                  </a:lnTo>
                  <a:lnTo>
                    <a:pt x="924579" y="857861"/>
                  </a:lnTo>
                  <a:lnTo>
                    <a:pt x="898138" y="876890"/>
                  </a:lnTo>
                  <a:lnTo>
                    <a:pt x="871169" y="892747"/>
                  </a:lnTo>
                  <a:lnTo>
                    <a:pt x="842614" y="906489"/>
                  </a:lnTo>
                  <a:lnTo>
                    <a:pt x="813529" y="917061"/>
                  </a:lnTo>
                  <a:lnTo>
                    <a:pt x="782330" y="924461"/>
                  </a:lnTo>
                  <a:lnTo>
                    <a:pt x="750601" y="929218"/>
                  </a:lnTo>
                  <a:lnTo>
                    <a:pt x="718344" y="930275"/>
                  </a:lnTo>
                  <a:lnTo>
                    <a:pt x="686087" y="929218"/>
                  </a:lnTo>
                  <a:lnTo>
                    <a:pt x="654359" y="924461"/>
                  </a:lnTo>
                  <a:lnTo>
                    <a:pt x="623159" y="917061"/>
                  </a:lnTo>
                  <a:lnTo>
                    <a:pt x="594074" y="906489"/>
                  </a:lnTo>
                  <a:lnTo>
                    <a:pt x="565519" y="892747"/>
                  </a:lnTo>
                  <a:lnTo>
                    <a:pt x="538021" y="876890"/>
                  </a:lnTo>
                  <a:lnTo>
                    <a:pt x="512109" y="857861"/>
                  </a:lnTo>
                  <a:lnTo>
                    <a:pt x="487784" y="836190"/>
                  </a:lnTo>
                  <a:lnTo>
                    <a:pt x="464517" y="812405"/>
                  </a:lnTo>
                  <a:lnTo>
                    <a:pt x="443364" y="784391"/>
                  </a:lnTo>
                  <a:lnTo>
                    <a:pt x="423270" y="755320"/>
                  </a:lnTo>
                  <a:lnTo>
                    <a:pt x="405290" y="723077"/>
                  </a:lnTo>
                  <a:lnTo>
                    <a:pt x="388897" y="688720"/>
                  </a:lnTo>
                  <a:lnTo>
                    <a:pt x="374091" y="651721"/>
                  </a:lnTo>
                  <a:lnTo>
                    <a:pt x="361928" y="612607"/>
                  </a:lnTo>
                  <a:lnTo>
                    <a:pt x="350823" y="570322"/>
                  </a:lnTo>
                  <a:lnTo>
                    <a:pt x="342362" y="526451"/>
                  </a:lnTo>
                  <a:lnTo>
                    <a:pt x="336017" y="480466"/>
                  </a:lnTo>
                  <a:lnTo>
                    <a:pt x="331786" y="431838"/>
                  </a:lnTo>
                  <a:lnTo>
                    <a:pt x="330200" y="381624"/>
                  </a:lnTo>
                  <a:lnTo>
                    <a:pt x="330729" y="346210"/>
                  </a:lnTo>
                  <a:lnTo>
                    <a:pt x="333373" y="312911"/>
                  </a:lnTo>
                  <a:lnTo>
                    <a:pt x="337074" y="280668"/>
                  </a:lnTo>
                  <a:lnTo>
                    <a:pt x="342891" y="250540"/>
                  </a:lnTo>
                  <a:lnTo>
                    <a:pt x="350823" y="220940"/>
                  </a:lnTo>
                  <a:lnTo>
                    <a:pt x="360871" y="193455"/>
                  </a:lnTo>
                  <a:lnTo>
                    <a:pt x="372504" y="168084"/>
                  </a:lnTo>
                  <a:lnTo>
                    <a:pt x="386253" y="143770"/>
                  </a:lnTo>
                  <a:lnTo>
                    <a:pt x="401589" y="121570"/>
                  </a:lnTo>
                  <a:lnTo>
                    <a:pt x="419568" y="100956"/>
                  </a:lnTo>
                  <a:lnTo>
                    <a:pt x="439663" y="82456"/>
                  </a:lnTo>
                  <a:lnTo>
                    <a:pt x="461344" y="65542"/>
                  </a:lnTo>
                  <a:lnTo>
                    <a:pt x="485669" y="50214"/>
                  </a:lnTo>
                  <a:lnTo>
                    <a:pt x="512109" y="37528"/>
                  </a:lnTo>
                  <a:lnTo>
                    <a:pt x="540665" y="26428"/>
                  </a:lnTo>
                  <a:lnTo>
                    <a:pt x="571336" y="16914"/>
                  </a:lnTo>
                  <a:lnTo>
                    <a:pt x="604651" y="9514"/>
                  </a:lnTo>
                  <a:lnTo>
                    <a:pt x="640081" y="4228"/>
                  </a:lnTo>
                  <a:lnTo>
                    <a:pt x="677626" y="1057"/>
                  </a:lnTo>
                  <a:close/>
                </a:path>
              </a:pathLst>
            </a:custGeom>
            <a:solidFill>
              <a:srgbClr val="C0BA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US" sz="1200" kern="0" dirty="0">
                <a:solidFill>
                  <a:schemeClr val="bg1"/>
                </a:solidFill>
              </a:endParaRPr>
            </a:p>
          </p:txBody>
        </p:sp>
        <p:sp>
          <p:nvSpPr>
            <p:cNvPr id="29" name="Freeform 41">
              <a:extLst>
                <a:ext uri="{FF2B5EF4-FFF2-40B4-BE49-F238E27FC236}">
                  <a16:creationId xmlns:a16="http://schemas.microsoft.com/office/drawing/2014/main" id="{45248792-4C6A-4622-94ED-823DCB37C38A}"/>
                </a:ext>
              </a:extLst>
            </p:cNvPr>
            <p:cNvSpPr/>
            <p:nvPr/>
          </p:nvSpPr>
          <p:spPr>
            <a:xfrm>
              <a:off x="7151679" y="3004367"/>
              <a:ext cx="152183" cy="184974"/>
            </a:xfrm>
            <a:custGeom>
              <a:avLst/>
              <a:gdLst>
                <a:gd name="connsiteX0" fmla="*/ 542725 w 1436688"/>
                <a:gd name="connsiteY0" fmla="*/ 935037 h 1746250"/>
                <a:gd name="connsiteX1" fmla="*/ 707765 w 1436688"/>
                <a:gd name="connsiteY1" fmla="*/ 1099079 h 1746250"/>
                <a:gd name="connsiteX2" fmla="*/ 707469 w 1436688"/>
                <a:gd name="connsiteY2" fmla="*/ 1101044 h 1746250"/>
                <a:gd name="connsiteX3" fmla="*/ 729746 w 1436688"/>
                <a:gd name="connsiteY3" fmla="*/ 1101044 h 1746250"/>
                <a:gd name="connsiteX4" fmla="*/ 729453 w 1436688"/>
                <a:gd name="connsiteY4" fmla="*/ 1099079 h 1746250"/>
                <a:gd name="connsiteX5" fmla="*/ 894492 w 1436688"/>
                <a:gd name="connsiteY5" fmla="*/ 935037 h 1746250"/>
                <a:gd name="connsiteX6" fmla="*/ 997112 w 1436688"/>
                <a:gd name="connsiteY6" fmla="*/ 1022349 h 1746250"/>
                <a:gd name="connsiteX7" fmla="*/ 1212404 w 1436688"/>
                <a:gd name="connsiteY7" fmla="*/ 1121304 h 1746250"/>
                <a:gd name="connsiteX8" fmla="*/ 1226686 w 1436688"/>
                <a:gd name="connsiteY8" fmla="*/ 1127125 h 1746250"/>
                <a:gd name="connsiteX9" fmla="*/ 1239911 w 1436688"/>
                <a:gd name="connsiteY9" fmla="*/ 1134533 h 1746250"/>
                <a:gd name="connsiteX10" fmla="*/ 1253135 w 1436688"/>
                <a:gd name="connsiteY10" fmla="*/ 1143000 h 1746250"/>
                <a:gd name="connsiteX11" fmla="*/ 1264772 w 1436688"/>
                <a:gd name="connsiteY11" fmla="*/ 1151996 h 1746250"/>
                <a:gd name="connsiteX12" fmla="*/ 1275881 w 1436688"/>
                <a:gd name="connsiteY12" fmla="*/ 1162579 h 1746250"/>
                <a:gd name="connsiteX13" fmla="*/ 1284344 w 1436688"/>
                <a:gd name="connsiteY13" fmla="*/ 1175279 h 1746250"/>
                <a:gd name="connsiteX14" fmla="*/ 1291750 w 1436688"/>
                <a:gd name="connsiteY14" fmla="*/ 1188508 h 1746250"/>
                <a:gd name="connsiteX15" fmla="*/ 1292279 w 1436688"/>
                <a:gd name="connsiteY15" fmla="*/ 1189566 h 1746250"/>
                <a:gd name="connsiteX16" fmla="*/ 1293866 w 1436688"/>
                <a:gd name="connsiteY16" fmla="*/ 1193800 h 1746250"/>
                <a:gd name="connsiteX17" fmla="*/ 1297040 w 1436688"/>
                <a:gd name="connsiteY17" fmla="*/ 1200150 h 1746250"/>
                <a:gd name="connsiteX18" fmla="*/ 1299684 w 1436688"/>
                <a:gd name="connsiteY18" fmla="*/ 1209146 h 1746250"/>
                <a:gd name="connsiteX19" fmla="*/ 1304445 w 1436688"/>
                <a:gd name="connsiteY19" fmla="*/ 1219729 h 1746250"/>
                <a:gd name="connsiteX20" fmla="*/ 1309206 w 1436688"/>
                <a:gd name="connsiteY20" fmla="*/ 1231900 h 1746250"/>
                <a:gd name="connsiteX21" fmla="*/ 1315025 w 1436688"/>
                <a:gd name="connsiteY21" fmla="*/ 1246716 h 1746250"/>
                <a:gd name="connsiteX22" fmla="*/ 1321372 w 1436688"/>
                <a:gd name="connsiteY22" fmla="*/ 1263121 h 1746250"/>
                <a:gd name="connsiteX23" fmla="*/ 1327720 w 1436688"/>
                <a:gd name="connsiteY23" fmla="*/ 1280583 h 1746250"/>
                <a:gd name="connsiteX24" fmla="*/ 1335655 w 1436688"/>
                <a:gd name="connsiteY24" fmla="*/ 1299104 h 1746250"/>
                <a:gd name="connsiteX25" fmla="*/ 1342531 w 1436688"/>
                <a:gd name="connsiteY25" fmla="*/ 1319212 h 1746250"/>
                <a:gd name="connsiteX26" fmla="*/ 1349937 w 1436688"/>
                <a:gd name="connsiteY26" fmla="*/ 1340379 h 1746250"/>
                <a:gd name="connsiteX27" fmla="*/ 1358400 w 1436688"/>
                <a:gd name="connsiteY27" fmla="*/ 1362075 h 1746250"/>
                <a:gd name="connsiteX28" fmla="*/ 1365806 w 1436688"/>
                <a:gd name="connsiteY28" fmla="*/ 1384829 h 1746250"/>
                <a:gd name="connsiteX29" fmla="*/ 1374269 w 1436688"/>
                <a:gd name="connsiteY29" fmla="*/ 1408112 h 1746250"/>
                <a:gd name="connsiteX30" fmla="*/ 1381675 w 1436688"/>
                <a:gd name="connsiteY30" fmla="*/ 1431925 h 1746250"/>
                <a:gd name="connsiteX31" fmla="*/ 1389610 w 1436688"/>
                <a:gd name="connsiteY31" fmla="*/ 1455737 h 1746250"/>
                <a:gd name="connsiteX32" fmla="*/ 1396486 w 1436688"/>
                <a:gd name="connsiteY32" fmla="*/ 1479021 h 1746250"/>
                <a:gd name="connsiteX33" fmla="*/ 1403363 w 1436688"/>
                <a:gd name="connsiteY33" fmla="*/ 1503363 h 1746250"/>
                <a:gd name="connsiteX34" fmla="*/ 1409711 w 1436688"/>
                <a:gd name="connsiteY34" fmla="*/ 1526646 h 1746250"/>
                <a:gd name="connsiteX35" fmla="*/ 1416058 w 1436688"/>
                <a:gd name="connsiteY35" fmla="*/ 1549929 h 1746250"/>
                <a:gd name="connsiteX36" fmla="*/ 1421348 w 1436688"/>
                <a:gd name="connsiteY36" fmla="*/ 1572154 h 1746250"/>
                <a:gd name="connsiteX37" fmla="*/ 1426109 w 1436688"/>
                <a:gd name="connsiteY37" fmla="*/ 1594379 h 1746250"/>
                <a:gd name="connsiteX38" fmla="*/ 1430341 w 1436688"/>
                <a:gd name="connsiteY38" fmla="*/ 1615546 h 1746250"/>
                <a:gd name="connsiteX39" fmla="*/ 1432985 w 1436688"/>
                <a:gd name="connsiteY39" fmla="*/ 1635654 h 1746250"/>
                <a:gd name="connsiteX40" fmla="*/ 1435630 w 1436688"/>
                <a:gd name="connsiteY40" fmla="*/ 1654175 h 1746250"/>
                <a:gd name="connsiteX41" fmla="*/ 1436159 w 1436688"/>
                <a:gd name="connsiteY41" fmla="*/ 1671638 h 1746250"/>
                <a:gd name="connsiteX42" fmla="*/ 1436688 w 1436688"/>
                <a:gd name="connsiteY42" fmla="*/ 1688042 h 1746250"/>
                <a:gd name="connsiteX43" fmla="*/ 1435630 w 1436688"/>
                <a:gd name="connsiteY43" fmla="*/ 1702858 h 1746250"/>
                <a:gd name="connsiteX44" fmla="*/ 1432456 w 1436688"/>
                <a:gd name="connsiteY44" fmla="*/ 1715029 h 1746250"/>
                <a:gd name="connsiteX45" fmla="*/ 1429283 w 1436688"/>
                <a:gd name="connsiteY45" fmla="*/ 1725613 h 1746250"/>
                <a:gd name="connsiteX46" fmla="*/ 1423993 w 1436688"/>
                <a:gd name="connsiteY46" fmla="*/ 1734608 h 1746250"/>
                <a:gd name="connsiteX47" fmla="*/ 1417645 w 1436688"/>
                <a:gd name="connsiteY47" fmla="*/ 1740958 h 1746250"/>
                <a:gd name="connsiteX48" fmla="*/ 1408653 w 1436688"/>
                <a:gd name="connsiteY48" fmla="*/ 1745192 h 1746250"/>
                <a:gd name="connsiteX49" fmla="*/ 1398602 w 1436688"/>
                <a:gd name="connsiteY49" fmla="*/ 1746250 h 1746250"/>
                <a:gd name="connsiteX50" fmla="*/ 37557 w 1436688"/>
                <a:gd name="connsiteY50" fmla="*/ 1746250 h 1746250"/>
                <a:gd name="connsiteX51" fmla="*/ 27506 w 1436688"/>
                <a:gd name="connsiteY51" fmla="*/ 1745192 h 1746250"/>
                <a:gd name="connsiteX52" fmla="*/ 19572 w 1436688"/>
                <a:gd name="connsiteY52" fmla="*/ 1740958 h 1746250"/>
                <a:gd name="connsiteX53" fmla="*/ 12695 w 1436688"/>
                <a:gd name="connsiteY53" fmla="*/ 1734608 h 1746250"/>
                <a:gd name="connsiteX54" fmla="*/ 7405 w 1436688"/>
                <a:gd name="connsiteY54" fmla="*/ 1725613 h 1746250"/>
                <a:gd name="connsiteX55" fmla="*/ 3703 w 1436688"/>
                <a:gd name="connsiteY55" fmla="*/ 1715029 h 1746250"/>
                <a:gd name="connsiteX56" fmla="*/ 1058 w 1436688"/>
                <a:gd name="connsiteY56" fmla="*/ 1702858 h 1746250"/>
                <a:gd name="connsiteX57" fmla="*/ 0 w 1436688"/>
                <a:gd name="connsiteY57" fmla="*/ 1688042 h 1746250"/>
                <a:gd name="connsiteX58" fmla="*/ 0 w 1436688"/>
                <a:gd name="connsiteY58" fmla="*/ 1671638 h 1746250"/>
                <a:gd name="connsiteX59" fmla="*/ 1058 w 1436688"/>
                <a:gd name="connsiteY59" fmla="*/ 1654175 h 1746250"/>
                <a:gd name="connsiteX60" fmla="*/ 3703 w 1436688"/>
                <a:gd name="connsiteY60" fmla="*/ 1635654 h 1746250"/>
                <a:gd name="connsiteX61" fmla="*/ 6347 w 1436688"/>
                <a:gd name="connsiteY61" fmla="*/ 1615546 h 1746250"/>
                <a:gd name="connsiteX62" fmla="*/ 10579 w 1436688"/>
                <a:gd name="connsiteY62" fmla="*/ 1594379 h 1746250"/>
                <a:gd name="connsiteX63" fmla="*/ 15340 w 1436688"/>
                <a:gd name="connsiteY63" fmla="*/ 1572154 h 1746250"/>
                <a:gd name="connsiteX64" fmla="*/ 20630 w 1436688"/>
                <a:gd name="connsiteY64" fmla="*/ 1549929 h 1746250"/>
                <a:gd name="connsiteX65" fmla="*/ 26448 w 1436688"/>
                <a:gd name="connsiteY65" fmla="*/ 1526646 h 1746250"/>
                <a:gd name="connsiteX66" fmla="*/ 33325 w 1436688"/>
                <a:gd name="connsiteY66" fmla="*/ 1503363 h 1746250"/>
                <a:gd name="connsiteX67" fmla="*/ 39673 w 1436688"/>
                <a:gd name="connsiteY67" fmla="*/ 1479021 h 1746250"/>
                <a:gd name="connsiteX68" fmla="*/ 47607 w 1436688"/>
                <a:gd name="connsiteY68" fmla="*/ 1455737 h 1746250"/>
                <a:gd name="connsiteX69" fmla="*/ 55013 w 1436688"/>
                <a:gd name="connsiteY69" fmla="*/ 1431925 h 1746250"/>
                <a:gd name="connsiteX70" fmla="*/ 62418 w 1436688"/>
                <a:gd name="connsiteY70" fmla="*/ 1408112 h 1746250"/>
                <a:gd name="connsiteX71" fmla="*/ 70882 w 1436688"/>
                <a:gd name="connsiteY71" fmla="*/ 1384829 h 1746250"/>
                <a:gd name="connsiteX72" fmla="*/ 78288 w 1436688"/>
                <a:gd name="connsiteY72" fmla="*/ 1362075 h 1746250"/>
                <a:gd name="connsiteX73" fmla="*/ 86222 w 1436688"/>
                <a:gd name="connsiteY73" fmla="*/ 1340379 h 1746250"/>
                <a:gd name="connsiteX74" fmla="*/ 93628 w 1436688"/>
                <a:gd name="connsiteY74" fmla="*/ 1319212 h 1746250"/>
                <a:gd name="connsiteX75" fmla="*/ 101033 w 1436688"/>
                <a:gd name="connsiteY75" fmla="*/ 1299104 h 1746250"/>
                <a:gd name="connsiteX76" fmla="*/ 108439 w 1436688"/>
                <a:gd name="connsiteY76" fmla="*/ 1280583 h 1746250"/>
                <a:gd name="connsiteX77" fmla="*/ 115316 w 1436688"/>
                <a:gd name="connsiteY77" fmla="*/ 1263121 h 1746250"/>
                <a:gd name="connsiteX78" fmla="*/ 121663 w 1436688"/>
                <a:gd name="connsiteY78" fmla="*/ 1246716 h 1746250"/>
                <a:gd name="connsiteX79" fmla="*/ 126953 w 1436688"/>
                <a:gd name="connsiteY79" fmla="*/ 1231900 h 1746250"/>
                <a:gd name="connsiteX80" fmla="*/ 132243 w 1436688"/>
                <a:gd name="connsiteY80" fmla="*/ 1219729 h 1746250"/>
                <a:gd name="connsiteX81" fmla="*/ 136475 w 1436688"/>
                <a:gd name="connsiteY81" fmla="*/ 1209146 h 1746250"/>
                <a:gd name="connsiteX82" fmla="*/ 139648 w 1436688"/>
                <a:gd name="connsiteY82" fmla="*/ 1200150 h 1746250"/>
                <a:gd name="connsiteX83" fmla="*/ 142822 w 1436688"/>
                <a:gd name="connsiteY83" fmla="*/ 1193800 h 1746250"/>
                <a:gd name="connsiteX84" fmla="*/ 143880 w 1436688"/>
                <a:gd name="connsiteY84" fmla="*/ 1189566 h 1746250"/>
                <a:gd name="connsiteX85" fmla="*/ 144409 w 1436688"/>
                <a:gd name="connsiteY85" fmla="*/ 1188508 h 1746250"/>
                <a:gd name="connsiteX86" fmla="*/ 151815 w 1436688"/>
                <a:gd name="connsiteY86" fmla="*/ 1175808 h 1746250"/>
                <a:gd name="connsiteX87" fmla="*/ 160278 w 1436688"/>
                <a:gd name="connsiteY87" fmla="*/ 1164166 h 1746250"/>
                <a:gd name="connsiteX88" fmla="*/ 171387 w 1436688"/>
                <a:gd name="connsiteY88" fmla="*/ 1153054 h 1746250"/>
                <a:gd name="connsiteX89" fmla="*/ 183024 w 1436688"/>
                <a:gd name="connsiteY89" fmla="*/ 1143529 h 1746250"/>
                <a:gd name="connsiteX90" fmla="*/ 196777 w 1436688"/>
                <a:gd name="connsiteY90" fmla="*/ 1134533 h 1746250"/>
                <a:gd name="connsiteX91" fmla="*/ 210002 w 1436688"/>
                <a:gd name="connsiteY91" fmla="*/ 1127125 h 1746250"/>
                <a:gd name="connsiteX92" fmla="*/ 223755 w 1436688"/>
                <a:gd name="connsiteY92" fmla="*/ 1121304 h 1746250"/>
                <a:gd name="connsiteX93" fmla="*/ 439047 w 1436688"/>
                <a:gd name="connsiteY93" fmla="*/ 1022349 h 1746250"/>
                <a:gd name="connsiteX94" fmla="*/ 718344 w 1436688"/>
                <a:gd name="connsiteY94" fmla="*/ 0 h 1746250"/>
                <a:gd name="connsiteX95" fmla="*/ 758534 w 1436688"/>
                <a:gd name="connsiteY95" fmla="*/ 1057 h 1746250"/>
                <a:gd name="connsiteX96" fmla="*/ 796608 w 1436688"/>
                <a:gd name="connsiteY96" fmla="*/ 4228 h 1746250"/>
                <a:gd name="connsiteX97" fmla="*/ 832038 w 1436688"/>
                <a:gd name="connsiteY97" fmla="*/ 9514 h 1746250"/>
                <a:gd name="connsiteX98" fmla="*/ 864824 w 1436688"/>
                <a:gd name="connsiteY98" fmla="*/ 16914 h 1746250"/>
                <a:gd name="connsiteX99" fmla="*/ 896023 w 1436688"/>
                <a:gd name="connsiteY99" fmla="*/ 26428 h 1746250"/>
                <a:gd name="connsiteX100" fmla="*/ 924579 w 1436688"/>
                <a:gd name="connsiteY100" fmla="*/ 37528 h 1746250"/>
                <a:gd name="connsiteX101" fmla="*/ 951019 w 1436688"/>
                <a:gd name="connsiteY101" fmla="*/ 50214 h 1746250"/>
                <a:gd name="connsiteX102" fmla="*/ 974815 w 1436688"/>
                <a:gd name="connsiteY102" fmla="*/ 65542 h 1746250"/>
                <a:gd name="connsiteX103" fmla="*/ 997025 w 1436688"/>
                <a:gd name="connsiteY103" fmla="*/ 82456 h 1746250"/>
                <a:gd name="connsiteX104" fmla="*/ 1017120 w 1436688"/>
                <a:gd name="connsiteY104" fmla="*/ 100956 h 1746250"/>
                <a:gd name="connsiteX105" fmla="*/ 1034571 w 1436688"/>
                <a:gd name="connsiteY105" fmla="*/ 121570 h 1746250"/>
                <a:gd name="connsiteX106" fmla="*/ 1050435 w 1436688"/>
                <a:gd name="connsiteY106" fmla="*/ 143770 h 1746250"/>
                <a:gd name="connsiteX107" fmla="*/ 1064184 w 1436688"/>
                <a:gd name="connsiteY107" fmla="*/ 168084 h 1746250"/>
                <a:gd name="connsiteX108" fmla="*/ 1076346 w 1436688"/>
                <a:gd name="connsiteY108" fmla="*/ 193455 h 1746250"/>
                <a:gd name="connsiteX109" fmla="*/ 1085336 w 1436688"/>
                <a:gd name="connsiteY109" fmla="*/ 220940 h 1746250"/>
                <a:gd name="connsiteX110" fmla="*/ 1093797 w 1436688"/>
                <a:gd name="connsiteY110" fmla="*/ 250540 h 1746250"/>
                <a:gd name="connsiteX111" fmla="*/ 1099614 w 1436688"/>
                <a:gd name="connsiteY111" fmla="*/ 280668 h 1746250"/>
                <a:gd name="connsiteX112" fmla="*/ 1103844 w 1436688"/>
                <a:gd name="connsiteY112" fmla="*/ 312911 h 1746250"/>
                <a:gd name="connsiteX113" fmla="*/ 1105959 w 1436688"/>
                <a:gd name="connsiteY113" fmla="*/ 346210 h 1746250"/>
                <a:gd name="connsiteX114" fmla="*/ 1106488 w 1436688"/>
                <a:gd name="connsiteY114" fmla="*/ 381624 h 1746250"/>
                <a:gd name="connsiteX115" fmla="*/ 1104902 w 1436688"/>
                <a:gd name="connsiteY115" fmla="*/ 431838 h 1746250"/>
                <a:gd name="connsiteX116" fmla="*/ 1100671 w 1436688"/>
                <a:gd name="connsiteY116" fmla="*/ 480466 h 1746250"/>
                <a:gd name="connsiteX117" fmla="*/ 1094326 w 1436688"/>
                <a:gd name="connsiteY117" fmla="*/ 526451 h 1746250"/>
                <a:gd name="connsiteX118" fmla="*/ 1085336 w 1436688"/>
                <a:gd name="connsiteY118" fmla="*/ 570322 h 1746250"/>
                <a:gd name="connsiteX119" fmla="*/ 1074760 w 1436688"/>
                <a:gd name="connsiteY119" fmla="*/ 612607 h 1746250"/>
                <a:gd name="connsiteX120" fmla="*/ 1062597 w 1436688"/>
                <a:gd name="connsiteY120" fmla="*/ 651721 h 1746250"/>
                <a:gd name="connsiteX121" fmla="*/ 1047791 w 1436688"/>
                <a:gd name="connsiteY121" fmla="*/ 688720 h 1746250"/>
                <a:gd name="connsiteX122" fmla="*/ 1031926 w 1436688"/>
                <a:gd name="connsiteY122" fmla="*/ 723077 h 1746250"/>
                <a:gd name="connsiteX123" fmla="*/ 1013418 w 1436688"/>
                <a:gd name="connsiteY123" fmla="*/ 755320 h 1746250"/>
                <a:gd name="connsiteX124" fmla="*/ 993852 w 1436688"/>
                <a:gd name="connsiteY124" fmla="*/ 784391 h 1746250"/>
                <a:gd name="connsiteX125" fmla="*/ 972171 w 1436688"/>
                <a:gd name="connsiteY125" fmla="*/ 812405 h 1746250"/>
                <a:gd name="connsiteX126" fmla="*/ 948375 w 1436688"/>
                <a:gd name="connsiteY126" fmla="*/ 836190 h 1746250"/>
                <a:gd name="connsiteX127" fmla="*/ 924579 w 1436688"/>
                <a:gd name="connsiteY127" fmla="*/ 857861 h 1746250"/>
                <a:gd name="connsiteX128" fmla="*/ 898138 w 1436688"/>
                <a:gd name="connsiteY128" fmla="*/ 876890 h 1746250"/>
                <a:gd name="connsiteX129" fmla="*/ 871169 w 1436688"/>
                <a:gd name="connsiteY129" fmla="*/ 892747 h 1746250"/>
                <a:gd name="connsiteX130" fmla="*/ 842614 w 1436688"/>
                <a:gd name="connsiteY130" fmla="*/ 906489 h 1746250"/>
                <a:gd name="connsiteX131" fmla="*/ 813529 w 1436688"/>
                <a:gd name="connsiteY131" fmla="*/ 917061 h 1746250"/>
                <a:gd name="connsiteX132" fmla="*/ 782330 w 1436688"/>
                <a:gd name="connsiteY132" fmla="*/ 924461 h 1746250"/>
                <a:gd name="connsiteX133" fmla="*/ 750601 w 1436688"/>
                <a:gd name="connsiteY133" fmla="*/ 929218 h 1746250"/>
                <a:gd name="connsiteX134" fmla="*/ 718344 w 1436688"/>
                <a:gd name="connsiteY134" fmla="*/ 930275 h 1746250"/>
                <a:gd name="connsiteX135" fmla="*/ 686087 w 1436688"/>
                <a:gd name="connsiteY135" fmla="*/ 929218 h 1746250"/>
                <a:gd name="connsiteX136" fmla="*/ 654359 w 1436688"/>
                <a:gd name="connsiteY136" fmla="*/ 924461 h 1746250"/>
                <a:gd name="connsiteX137" fmla="*/ 623159 w 1436688"/>
                <a:gd name="connsiteY137" fmla="*/ 917061 h 1746250"/>
                <a:gd name="connsiteX138" fmla="*/ 594074 w 1436688"/>
                <a:gd name="connsiteY138" fmla="*/ 906489 h 1746250"/>
                <a:gd name="connsiteX139" fmla="*/ 565519 w 1436688"/>
                <a:gd name="connsiteY139" fmla="*/ 892747 h 1746250"/>
                <a:gd name="connsiteX140" fmla="*/ 538021 w 1436688"/>
                <a:gd name="connsiteY140" fmla="*/ 876890 h 1746250"/>
                <a:gd name="connsiteX141" fmla="*/ 512109 w 1436688"/>
                <a:gd name="connsiteY141" fmla="*/ 857861 h 1746250"/>
                <a:gd name="connsiteX142" fmla="*/ 487784 w 1436688"/>
                <a:gd name="connsiteY142" fmla="*/ 836190 h 1746250"/>
                <a:gd name="connsiteX143" fmla="*/ 464517 w 1436688"/>
                <a:gd name="connsiteY143" fmla="*/ 812405 h 1746250"/>
                <a:gd name="connsiteX144" fmla="*/ 443364 w 1436688"/>
                <a:gd name="connsiteY144" fmla="*/ 784391 h 1746250"/>
                <a:gd name="connsiteX145" fmla="*/ 423270 w 1436688"/>
                <a:gd name="connsiteY145" fmla="*/ 755320 h 1746250"/>
                <a:gd name="connsiteX146" fmla="*/ 405290 w 1436688"/>
                <a:gd name="connsiteY146" fmla="*/ 723077 h 1746250"/>
                <a:gd name="connsiteX147" fmla="*/ 388897 w 1436688"/>
                <a:gd name="connsiteY147" fmla="*/ 688720 h 1746250"/>
                <a:gd name="connsiteX148" fmla="*/ 374091 w 1436688"/>
                <a:gd name="connsiteY148" fmla="*/ 651721 h 1746250"/>
                <a:gd name="connsiteX149" fmla="*/ 361928 w 1436688"/>
                <a:gd name="connsiteY149" fmla="*/ 612607 h 1746250"/>
                <a:gd name="connsiteX150" fmla="*/ 350823 w 1436688"/>
                <a:gd name="connsiteY150" fmla="*/ 570322 h 1746250"/>
                <a:gd name="connsiteX151" fmla="*/ 342362 w 1436688"/>
                <a:gd name="connsiteY151" fmla="*/ 526451 h 1746250"/>
                <a:gd name="connsiteX152" fmla="*/ 336017 w 1436688"/>
                <a:gd name="connsiteY152" fmla="*/ 480466 h 1746250"/>
                <a:gd name="connsiteX153" fmla="*/ 331786 w 1436688"/>
                <a:gd name="connsiteY153" fmla="*/ 431838 h 1746250"/>
                <a:gd name="connsiteX154" fmla="*/ 330200 w 1436688"/>
                <a:gd name="connsiteY154" fmla="*/ 381624 h 1746250"/>
                <a:gd name="connsiteX155" fmla="*/ 330729 w 1436688"/>
                <a:gd name="connsiteY155" fmla="*/ 346210 h 1746250"/>
                <a:gd name="connsiteX156" fmla="*/ 333373 w 1436688"/>
                <a:gd name="connsiteY156" fmla="*/ 312911 h 1746250"/>
                <a:gd name="connsiteX157" fmla="*/ 337074 w 1436688"/>
                <a:gd name="connsiteY157" fmla="*/ 280668 h 1746250"/>
                <a:gd name="connsiteX158" fmla="*/ 342891 w 1436688"/>
                <a:gd name="connsiteY158" fmla="*/ 250540 h 1746250"/>
                <a:gd name="connsiteX159" fmla="*/ 350823 w 1436688"/>
                <a:gd name="connsiteY159" fmla="*/ 220940 h 1746250"/>
                <a:gd name="connsiteX160" fmla="*/ 360871 w 1436688"/>
                <a:gd name="connsiteY160" fmla="*/ 193455 h 1746250"/>
                <a:gd name="connsiteX161" fmla="*/ 372504 w 1436688"/>
                <a:gd name="connsiteY161" fmla="*/ 168084 h 1746250"/>
                <a:gd name="connsiteX162" fmla="*/ 386253 w 1436688"/>
                <a:gd name="connsiteY162" fmla="*/ 143770 h 1746250"/>
                <a:gd name="connsiteX163" fmla="*/ 401589 w 1436688"/>
                <a:gd name="connsiteY163" fmla="*/ 121570 h 1746250"/>
                <a:gd name="connsiteX164" fmla="*/ 419568 w 1436688"/>
                <a:gd name="connsiteY164" fmla="*/ 100956 h 1746250"/>
                <a:gd name="connsiteX165" fmla="*/ 439663 w 1436688"/>
                <a:gd name="connsiteY165" fmla="*/ 82456 h 1746250"/>
                <a:gd name="connsiteX166" fmla="*/ 461344 w 1436688"/>
                <a:gd name="connsiteY166" fmla="*/ 65542 h 1746250"/>
                <a:gd name="connsiteX167" fmla="*/ 485669 w 1436688"/>
                <a:gd name="connsiteY167" fmla="*/ 50214 h 1746250"/>
                <a:gd name="connsiteX168" fmla="*/ 512109 w 1436688"/>
                <a:gd name="connsiteY168" fmla="*/ 37528 h 1746250"/>
                <a:gd name="connsiteX169" fmla="*/ 540665 w 1436688"/>
                <a:gd name="connsiteY169" fmla="*/ 26428 h 1746250"/>
                <a:gd name="connsiteX170" fmla="*/ 571336 w 1436688"/>
                <a:gd name="connsiteY170" fmla="*/ 16914 h 1746250"/>
                <a:gd name="connsiteX171" fmla="*/ 604651 w 1436688"/>
                <a:gd name="connsiteY171" fmla="*/ 9514 h 1746250"/>
                <a:gd name="connsiteX172" fmla="*/ 640081 w 1436688"/>
                <a:gd name="connsiteY172" fmla="*/ 4228 h 1746250"/>
                <a:gd name="connsiteX173" fmla="*/ 677626 w 1436688"/>
                <a:gd name="connsiteY173" fmla="*/ 1057 h 174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436688" h="1746250">
                  <a:moveTo>
                    <a:pt x="542725" y="935037"/>
                  </a:moveTo>
                  <a:lnTo>
                    <a:pt x="707765" y="1099079"/>
                  </a:lnTo>
                  <a:lnTo>
                    <a:pt x="707469" y="1101044"/>
                  </a:lnTo>
                  <a:lnTo>
                    <a:pt x="729746" y="1101044"/>
                  </a:lnTo>
                  <a:lnTo>
                    <a:pt x="729453" y="1099079"/>
                  </a:lnTo>
                  <a:lnTo>
                    <a:pt x="894492" y="935037"/>
                  </a:lnTo>
                  <a:lnTo>
                    <a:pt x="997112" y="1022349"/>
                  </a:lnTo>
                  <a:lnTo>
                    <a:pt x="1212404" y="1121304"/>
                  </a:lnTo>
                  <a:lnTo>
                    <a:pt x="1226686" y="1127125"/>
                  </a:lnTo>
                  <a:lnTo>
                    <a:pt x="1239911" y="1134533"/>
                  </a:lnTo>
                  <a:lnTo>
                    <a:pt x="1253135" y="1143000"/>
                  </a:lnTo>
                  <a:lnTo>
                    <a:pt x="1264772" y="1151996"/>
                  </a:lnTo>
                  <a:lnTo>
                    <a:pt x="1275881" y="1162579"/>
                  </a:lnTo>
                  <a:lnTo>
                    <a:pt x="1284344" y="1175279"/>
                  </a:lnTo>
                  <a:lnTo>
                    <a:pt x="1291750" y="1188508"/>
                  </a:lnTo>
                  <a:lnTo>
                    <a:pt x="1292279" y="1189566"/>
                  </a:lnTo>
                  <a:lnTo>
                    <a:pt x="1293866" y="1193800"/>
                  </a:lnTo>
                  <a:lnTo>
                    <a:pt x="1297040" y="1200150"/>
                  </a:lnTo>
                  <a:lnTo>
                    <a:pt x="1299684" y="1209146"/>
                  </a:lnTo>
                  <a:lnTo>
                    <a:pt x="1304445" y="1219729"/>
                  </a:lnTo>
                  <a:lnTo>
                    <a:pt x="1309206" y="1231900"/>
                  </a:lnTo>
                  <a:lnTo>
                    <a:pt x="1315025" y="1246716"/>
                  </a:lnTo>
                  <a:lnTo>
                    <a:pt x="1321372" y="1263121"/>
                  </a:lnTo>
                  <a:lnTo>
                    <a:pt x="1327720" y="1280583"/>
                  </a:lnTo>
                  <a:lnTo>
                    <a:pt x="1335655" y="1299104"/>
                  </a:lnTo>
                  <a:lnTo>
                    <a:pt x="1342531" y="1319212"/>
                  </a:lnTo>
                  <a:lnTo>
                    <a:pt x="1349937" y="1340379"/>
                  </a:lnTo>
                  <a:lnTo>
                    <a:pt x="1358400" y="1362075"/>
                  </a:lnTo>
                  <a:lnTo>
                    <a:pt x="1365806" y="1384829"/>
                  </a:lnTo>
                  <a:lnTo>
                    <a:pt x="1374269" y="1408112"/>
                  </a:lnTo>
                  <a:lnTo>
                    <a:pt x="1381675" y="1431925"/>
                  </a:lnTo>
                  <a:lnTo>
                    <a:pt x="1389610" y="1455737"/>
                  </a:lnTo>
                  <a:lnTo>
                    <a:pt x="1396486" y="1479021"/>
                  </a:lnTo>
                  <a:lnTo>
                    <a:pt x="1403363" y="1503363"/>
                  </a:lnTo>
                  <a:lnTo>
                    <a:pt x="1409711" y="1526646"/>
                  </a:lnTo>
                  <a:lnTo>
                    <a:pt x="1416058" y="1549929"/>
                  </a:lnTo>
                  <a:lnTo>
                    <a:pt x="1421348" y="1572154"/>
                  </a:lnTo>
                  <a:lnTo>
                    <a:pt x="1426109" y="1594379"/>
                  </a:lnTo>
                  <a:lnTo>
                    <a:pt x="1430341" y="1615546"/>
                  </a:lnTo>
                  <a:lnTo>
                    <a:pt x="1432985" y="1635654"/>
                  </a:lnTo>
                  <a:lnTo>
                    <a:pt x="1435630" y="1654175"/>
                  </a:lnTo>
                  <a:lnTo>
                    <a:pt x="1436159" y="1671638"/>
                  </a:lnTo>
                  <a:lnTo>
                    <a:pt x="1436688" y="1688042"/>
                  </a:lnTo>
                  <a:lnTo>
                    <a:pt x="1435630" y="1702858"/>
                  </a:lnTo>
                  <a:lnTo>
                    <a:pt x="1432456" y="1715029"/>
                  </a:lnTo>
                  <a:lnTo>
                    <a:pt x="1429283" y="1725613"/>
                  </a:lnTo>
                  <a:lnTo>
                    <a:pt x="1423993" y="1734608"/>
                  </a:lnTo>
                  <a:lnTo>
                    <a:pt x="1417645" y="1740958"/>
                  </a:lnTo>
                  <a:lnTo>
                    <a:pt x="1408653" y="1745192"/>
                  </a:lnTo>
                  <a:lnTo>
                    <a:pt x="1398602" y="1746250"/>
                  </a:lnTo>
                  <a:lnTo>
                    <a:pt x="37557" y="1746250"/>
                  </a:lnTo>
                  <a:lnTo>
                    <a:pt x="27506" y="1745192"/>
                  </a:lnTo>
                  <a:lnTo>
                    <a:pt x="19572" y="1740958"/>
                  </a:lnTo>
                  <a:lnTo>
                    <a:pt x="12695" y="1734608"/>
                  </a:lnTo>
                  <a:lnTo>
                    <a:pt x="7405" y="1725613"/>
                  </a:lnTo>
                  <a:lnTo>
                    <a:pt x="3703" y="1715029"/>
                  </a:lnTo>
                  <a:lnTo>
                    <a:pt x="1058" y="1702858"/>
                  </a:lnTo>
                  <a:lnTo>
                    <a:pt x="0" y="1688042"/>
                  </a:lnTo>
                  <a:lnTo>
                    <a:pt x="0" y="1671638"/>
                  </a:lnTo>
                  <a:lnTo>
                    <a:pt x="1058" y="1654175"/>
                  </a:lnTo>
                  <a:lnTo>
                    <a:pt x="3703" y="1635654"/>
                  </a:lnTo>
                  <a:lnTo>
                    <a:pt x="6347" y="1615546"/>
                  </a:lnTo>
                  <a:lnTo>
                    <a:pt x="10579" y="1594379"/>
                  </a:lnTo>
                  <a:lnTo>
                    <a:pt x="15340" y="1572154"/>
                  </a:lnTo>
                  <a:lnTo>
                    <a:pt x="20630" y="1549929"/>
                  </a:lnTo>
                  <a:lnTo>
                    <a:pt x="26448" y="1526646"/>
                  </a:lnTo>
                  <a:lnTo>
                    <a:pt x="33325" y="1503363"/>
                  </a:lnTo>
                  <a:lnTo>
                    <a:pt x="39673" y="1479021"/>
                  </a:lnTo>
                  <a:lnTo>
                    <a:pt x="47607" y="1455737"/>
                  </a:lnTo>
                  <a:lnTo>
                    <a:pt x="55013" y="1431925"/>
                  </a:lnTo>
                  <a:lnTo>
                    <a:pt x="62418" y="1408112"/>
                  </a:lnTo>
                  <a:lnTo>
                    <a:pt x="70882" y="1384829"/>
                  </a:lnTo>
                  <a:lnTo>
                    <a:pt x="78288" y="1362075"/>
                  </a:lnTo>
                  <a:lnTo>
                    <a:pt x="86222" y="1340379"/>
                  </a:lnTo>
                  <a:lnTo>
                    <a:pt x="93628" y="1319212"/>
                  </a:lnTo>
                  <a:lnTo>
                    <a:pt x="101033" y="1299104"/>
                  </a:lnTo>
                  <a:lnTo>
                    <a:pt x="108439" y="1280583"/>
                  </a:lnTo>
                  <a:lnTo>
                    <a:pt x="115316" y="1263121"/>
                  </a:lnTo>
                  <a:lnTo>
                    <a:pt x="121663" y="1246716"/>
                  </a:lnTo>
                  <a:lnTo>
                    <a:pt x="126953" y="1231900"/>
                  </a:lnTo>
                  <a:lnTo>
                    <a:pt x="132243" y="1219729"/>
                  </a:lnTo>
                  <a:lnTo>
                    <a:pt x="136475" y="1209146"/>
                  </a:lnTo>
                  <a:lnTo>
                    <a:pt x="139648" y="1200150"/>
                  </a:lnTo>
                  <a:lnTo>
                    <a:pt x="142822" y="1193800"/>
                  </a:lnTo>
                  <a:lnTo>
                    <a:pt x="143880" y="1189566"/>
                  </a:lnTo>
                  <a:lnTo>
                    <a:pt x="144409" y="1188508"/>
                  </a:lnTo>
                  <a:lnTo>
                    <a:pt x="151815" y="1175808"/>
                  </a:lnTo>
                  <a:lnTo>
                    <a:pt x="160278" y="1164166"/>
                  </a:lnTo>
                  <a:lnTo>
                    <a:pt x="171387" y="1153054"/>
                  </a:lnTo>
                  <a:lnTo>
                    <a:pt x="183024" y="1143529"/>
                  </a:lnTo>
                  <a:lnTo>
                    <a:pt x="196777" y="1134533"/>
                  </a:lnTo>
                  <a:lnTo>
                    <a:pt x="210002" y="1127125"/>
                  </a:lnTo>
                  <a:lnTo>
                    <a:pt x="223755" y="1121304"/>
                  </a:lnTo>
                  <a:lnTo>
                    <a:pt x="439047" y="1022349"/>
                  </a:lnTo>
                  <a:close/>
                  <a:moveTo>
                    <a:pt x="718344" y="0"/>
                  </a:moveTo>
                  <a:lnTo>
                    <a:pt x="758534" y="1057"/>
                  </a:lnTo>
                  <a:lnTo>
                    <a:pt x="796608" y="4228"/>
                  </a:lnTo>
                  <a:lnTo>
                    <a:pt x="832038" y="9514"/>
                  </a:lnTo>
                  <a:lnTo>
                    <a:pt x="864824" y="16914"/>
                  </a:lnTo>
                  <a:lnTo>
                    <a:pt x="896023" y="26428"/>
                  </a:lnTo>
                  <a:lnTo>
                    <a:pt x="924579" y="37528"/>
                  </a:lnTo>
                  <a:lnTo>
                    <a:pt x="951019" y="50214"/>
                  </a:lnTo>
                  <a:lnTo>
                    <a:pt x="974815" y="65542"/>
                  </a:lnTo>
                  <a:lnTo>
                    <a:pt x="997025" y="82456"/>
                  </a:lnTo>
                  <a:lnTo>
                    <a:pt x="1017120" y="100956"/>
                  </a:lnTo>
                  <a:lnTo>
                    <a:pt x="1034571" y="121570"/>
                  </a:lnTo>
                  <a:lnTo>
                    <a:pt x="1050435" y="143770"/>
                  </a:lnTo>
                  <a:lnTo>
                    <a:pt x="1064184" y="168084"/>
                  </a:lnTo>
                  <a:lnTo>
                    <a:pt x="1076346" y="193455"/>
                  </a:lnTo>
                  <a:lnTo>
                    <a:pt x="1085336" y="220940"/>
                  </a:lnTo>
                  <a:lnTo>
                    <a:pt x="1093797" y="250540"/>
                  </a:lnTo>
                  <a:lnTo>
                    <a:pt x="1099614" y="280668"/>
                  </a:lnTo>
                  <a:lnTo>
                    <a:pt x="1103844" y="312911"/>
                  </a:lnTo>
                  <a:lnTo>
                    <a:pt x="1105959" y="346210"/>
                  </a:lnTo>
                  <a:lnTo>
                    <a:pt x="1106488" y="381624"/>
                  </a:lnTo>
                  <a:lnTo>
                    <a:pt x="1104902" y="431838"/>
                  </a:lnTo>
                  <a:lnTo>
                    <a:pt x="1100671" y="480466"/>
                  </a:lnTo>
                  <a:lnTo>
                    <a:pt x="1094326" y="526451"/>
                  </a:lnTo>
                  <a:lnTo>
                    <a:pt x="1085336" y="570322"/>
                  </a:lnTo>
                  <a:lnTo>
                    <a:pt x="1074760" y="612607"/>
                  </a:lnTo>
                  <a:lnTo>
                    <a:pt x="1062597" y="651721"/>
                  </a:lnTo>
                  <a:lnTo>
                    <a:pt x="1047791" y="688720"/>
                  </a:lnTo>
                  <a:lnTo>
                    <a:pt x="1031926" y="723077"/>
                  </a:lnTo>
                  <a:lnTo>
                    <a:pt x="1013418" y="755320"/>
                  </a:lnTo>
                  <a:lnTo>
                    <a:pt x="993852" y="784391"/>
                  </a:lnTo>
                  <a:lnTo>
                    <a:pt x="972171" y="812405"/>
                  </a:lnTo>
                  <a:lnTo>
                    <a:pt x="948375" y="836190"/>
                  </a:lnTo>
                  <a:lnTo>
                    <a:pt x="924579" y="857861"/>
                  </a:lnTo>
                  <a:lnTo>
                    <a:pt x="898138" y="876890"/>
                  </a:lnTo>
                  <a:lnTo>
                    <a:pt x="871169" y="892747"/>
                  </a:lnTo>
                  <a:lnTo>
                    <a:pt x="842614" y="906489"/>
                  </a:lnTo>
                  <a:lnTo>
                    <a:pt x="813529" y="917061"/>
                  </a:lnTo>
                  <a:lnTo>
                    <a:pt x="782330" y="924461"/>
                  </a:lnTo>
                  <a:lnTo>
                    <a:pt x="750601" y="929218"/>
                  </a:lnTo>
                  <a:lnTo>
                    <a:pt x="718344" y="930275"/>
                  </a:lnTo>
                  <a:lnTo>
                    <a:pt x="686087" y="929218"/>
                  </a:lnTo>
                  <a:lnTo>
                    <a:pt x="654359" y="924461"/>
                  </a:lnTo>
                  <a:lnTo>
                    <a:pt x="623159" y="917061"/>
                  </a:lnTo>
                  <a:lnTo>
                    <a:pt x="594074" y="906489"/>
                  </a:lnTo>
                  <a:lnTo>
                    <a:pt x="565519" y="892747"/>
                  </a:lnTo>
                  <a:lnTo>
                    <a:pt x="538021" y="876890"/>
                  </a:lnTo>
                  <a:lnTo>
                    <a:pt x="512109" y="857861"/>
                  </a:lnTo>
                  <a:lnTo>
                    <a:pt x="487784" y="836190"/>
                  </a:lnTo>
                  <a:lnTo>
                    <a:pt x="464517" y="812405"/>
                  </a:lnTo>
                  <a:lnTo>
                    <a:pt x="443364" y="784391"/>
                  </a:lnTo>
                  <a:lnTo>
                    <a:pt x="423270" y="755320"/>
                  </a:lnTo>
                  <a:lnTo>
                    <a:pt x="405290" y="723077"/>
                  </a:lnTo>
                  <a:lnTo>
                    <a:pt x="388897" y="688720"/>
                  </a:lnTo>
                  <a:lnTo>
                    <a:pt x="374091" y="651721"/>
                  </a:lnTo>
                  <a:lnTo>
                    <a:pt x="361928" y="612607"/>
                  </a:lnTo>
                  <a:lnTo>
                    <a:pt x="350823" y="570322"/>
                  </a:lnTo>
                  <a:lnTo>
                    <a:pt x="342362" y="526451"/>
                  </a:lnTo>
                  <a:lnTo>
                    <a:pt x="336017" y="480466"/>
                  </a:lnTo>
                  <a:lnTo>
                    <a:pt x="331786" y="431838"/>
                  </a:lnTo>
                  <a:lnTo>
                    <a:pt x="330200" y="381624"/>
                  </a:lnTo>
                  <a:lnTo>
                    <a:pt x="330729" y="346210"/>
                  </a:lnTo>
                  <a:lnTo>
                    <a:pt x="333373" y="312911"/>
                  </a:lnTo>
                  <a:lnTo>
                    <a:pt x="337074" y="280668"/>
                  </a:lnTo>
                  <a:lnTo>
                    <a:pt x="342891" y="250540"/>
                  </a:lnTo>
                  <a:lnTo>
                    <a:pt x="350823" y="220940"/>
                  </a:lnTo>
                  <a:lnTo>
                    <a:pt x="360871" y="193455"/>
                  </a:lnTo>
                  <a:lnTo>
                    <a:pt x="372504" y="168084"/>
                  </a:lnTo>
                  <a:lnTo>
                    <a:pt x="386253" y="143770"/>
                  </a:lnTo>
                  <a:lnTo>
                    <a:pt x="401589" y="121570"/>
                  </a:lnTo>
                  <a:lnTo>
                    <a:pt x="419568" y="100956"/>
                  </a:lnTo>
                  <a:lnTo>
                    <a:pt x="439663" y="82456"/>
                  </a:lnTo>
                  <a:lnTo>
                    <a:pt x="461344" y="65542"/>
                  </a:lnTo>
                  <a:lnTo>
                    <a:pt x="485669" y="50214"/>
                  </a:lnTo>
                  <a:lnTo>
                    <a:pt x="512109" y="37528"/>
                  </a:lnTo>
                  <a:lnTo>
                    <a:pt x="540665" y="26428"/>
                  </a:lnTo>
                  <a:lnTo>
                    <a:pt x="571336" y="16914"/>
                  </a:lnTo>
                  <a:lnTo>
                    <a:pt x="604651" y="9514"/>
                  </a:lnTo>
                  <a:lnTo>
                    <a:pt x="640081" y="4228"/>
                  </a:lnTo>
                  <a:lnTo>
                    <a:pt x="677626" y="1057"/>
                  </a:lnTo>
                  <a:close/>
                </a:path>
              </a:pathLst>
            </a:custGeom>
            <a:solidFill>
              <a:srgbClr val="C0BA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US" sz="1200" kern="0" dirty="0">
                <a:solidFill>
                  <a:schemeClr val="bg1"/>
                </a:solidFill>
              </a:endParaRPr>
            </a:p>
          </p:txBody>
        </p:sp>
        <p:sp>
          <p:nvSpPr>
            <p:cNvPr id="30" name="Freeform 42">
              <a:extLst>
                <a:ext uri="{FF2B5EF4-FFF2-40B4-BE49-F238E27FC236}">
                  <a16:creationId xmlns:a16="http://schemas.microsoft.com/office/drawing/2014/main" id="{55DA07B9-06CE-4081-ADA0-C6054B44AF22}"/>
                </a:ext>
              </a:extLst>
            </p:cNvPr>
            <p:cNvSpPr/>
            <p:nvPr/>
          </p:nvSpPr>
          <p:spPr>
            <a:xfrm>
              <a:off x="6372442" y="3241969"/>
              <a:ext cx="152183" cy="184974"/>
            </a:xfrm>
            <a:custGeom>
              <a:avLst/>
              <a:gdLst>
                <a:gd name="connsiteX0" fmla="*/ 542725 w 1436688"/>
                <a:gd name="connsiteY0" fmla="*/ 935037 h 1746250"/>
                <a:gd name="connsiteX1" fmla="*/ 707765 w 1436688"/>
                <a:gd name="connsiteY1" fmla="*/ 1099079 h 1746250"/>
                <a:gd name="connsiteX2" fmla="*/ 707469 w 1436688"/>
                <a:gd name="connsiteY2" fmla="*/ 1101044 h 1746250"/>
                <a:gd name="connsiteX3" fmla="*/ 729746 w 1436688"/>
                <a:gd name="connsiteY3" fmla="*/ 1101044 h 1746250"/>
                <a:gd name="connsiteX4" fmla="*/ 729453 w 1436688"/>
                <a:gd name="connsiteY4" fmla="*/ 1099079 h 1746250"/>
                <a:gd name="connsiteX5" fmla="*/ 894492 w 1436688"/>
                <a:gd name="connsiteY5" fmla="*/ 935037 h 1746250"/>
                <a:gd name="connsiteX6" fmla="*/ 997112 w 1436688"/>
                <a:gd name="connsiteY6" fmla="*/ 1022349 h 1746250"/>
                <a:gd name="connsiteX7" fmla="*/ 1212404 w 1436688"/>
                <a:gd name="connsiteY7" fmla="*/ 1121304 h 1746250"/>
                <a:gd name="connsiteX8" fmla="*/ 1226686 w 1436688"/>
                <a:gd name="connsiteY8" fmla="*/ 1127125 h 1746250"/>
                <a:gd name="connsiteX9" fmla="*/ 1239911 w 1436688"/>
                <a:gd name="connsiteY9" fmla="*/ 1134533 h 1746250"/>
                <a:gd name="connsiteX10" fmla="*/ 1253135 w 1436688"/>
                <a:gd name="connsiteY10" fmla="*/ 1143000 h 1746250"/>
                <a:gd name="connsiteX11" fmla="*/ 1264772 w 1436688"/>
                <a:gd name="connsiteY11" fmla="*/ 1151996 h 1746250"/>
                <a:gd name="connsiteX12" fmla="*/ 1275881 w 1436688"/>
                <a:gd name="connsiteY12" fmla="*/ 1162579 h 1746250"/>
                <a:gd name="connsiteX13" fmla="*/ 1284344 w 1436688"/>
                <a:gd name="connsiteY13" fmla="*/ 1175279 h 1746250"/>
                <a:gd name="connsiteX14" fmla="*/ 1291750 w 1436688"/>
                <a:gd name="connsiteY14" fmla="*/ 1188508 h 1746250"/>
                <a:gd name="connsiteX15" fmla="*/ 1292279 w 1436688"/>
                <a:gd name="connsiteY15" fmla="*/ 1189566 h 1746250"/>
                <a:gd name="connsiteX16" fmla="*/ 1293866 w 1436688"/>
                <a:gd name="connsiteY16" fmla="*/ 1193800 h 1746250"/>
                <a:gd name="connsiteX17" fmla="*/ 1297040 w 1436688"/>
                <a:gd name="connsiteY17" fmla="*/ 1200150 h 1746250"/>
                <a:gd name="connsiteX18" fmla="*/ 1299684 w 1436688"/>
                <a:gd name="connsiteY18" fmla="*/ 1209146 h 1746250"/>
                <a:gd name="connsiteX19" fmla="*/ 1304445 w 1436688"/>
                <a:gd name="connsiteY19" fmla="*/ 1219729 h 1746250"/>
                <a:gd name="connsiteX20" fmla="*/ 1309206 w 1436688"/>
                <a:gd name="connsiteY20" fmla="*/ 1231900 h 1746250"/>
                <a:gd name="connsiteX21" fmla="*/ 1315025 w 1436688"/>
                <a:gd name="connsiteY21" fmla="*/ 1246716 h 1746250"/>
                <a:gd name="connsiteX22" fmla="*/ 1321372 w 1436688"/>
                <a:gd name="connsiteY22" fmla="*/ 1263121 h 1746250"/>
                <a:gd name="connsiteX23" fmla="*/ 1327720 w 1436688"/>
                <a:gd name="connsiteY23" fmla="*/ 1280583 h 1746250"/>
                <a:gd name="connsiteX24" fmla="*/ 1335655 w 1436688"/>
                <a:gd name="connsiteY24" fmla="*/ 1299104 h 1746250"/>
                <a:gd name="connsiteX25" fmla="*/ 1342531 w 1436688"/>
                <a:gd name="connsiteY25" fmla="*/ 1319212 h 1746250"/>
                <a:gd name="connsiteX26" fmla="*/ 1349937 w 1436688"/>
                <a:gd name="connsiteY26" fmla="*/ 1340379 h 1746250"/>
                <a:gd name="connsiteX27" fmla="*/ 1358400 w 1436688"/>
                <a:gd name="connsiteY27" fmla="*/ 1362075 h 1746250"/>
                <a:gd name="connsiteX28" fmla="*/ 1365806 w 1436688"/>
                <a:gd name="connsiteY28" fmla="*/ 1384829 h 1746250"/>
                <a:gd name="connsiteX29" fmla="*/ 1374269 w 1436688"/>
                <a:gd name="connsiteY29" fmla="*/ 1408112 h 1746250"/>
                <a:gd name="connsiteX30" fmla="*/ 1381675 w 1436688"/>
                <a:gd name="connsiteY30" fmla="*/ 1431925 h 1746250"/>
                <a:gd name="connsiteX31" fmla="*/ 1389610 w 1436688"/>
                <a:gd name="connsiteY31" fmla="*/ 1455737 h 1746250"/>
                <a:gd name="connsiteX32" fmla="*/ 1396486 w 1436688"/>
                <a:gd name="connsiteY32" fmla="*/ 1479021 h 1746250"/>
                <a:gd name="connsiteX33" fmla="*/ 1403363 w 1436688"/>
                <a:gd name="connsiteY33" fmla="*/ 1503363 h 1746250"/>
                <a:gd name="connsiteX34" fmla="*/ 1409711 w 1436688"/>
                <a:gd name="connsiteY34" fmla="*/ 1526646 h 1746250"/>
                <a:gd name="connsiteX35" fmla="*/ 1416058 w 1436688"/>
                <a:gd name="connsiteY35" fmla="*/ 1549929 h 1746250"/>
                <a:gd name="connsiteX36" fmla="*/ 1421348 w 1436688"/>
                <a:gd name="connsiteY36" fmla="*/ 1572154 h 1746250"/>
                <a:gd name="connsiteX37" fmla="*/ 1426109 w 1436688"/>
                <a:gd name="connsiteY37" fmla="*/ 1594379 h 1746250"/>
                <a:gd name="connsiteX38" fmla="*/ 1430341 w 1436688"/>
                <a:gd name="connsiteY38" fmla="*/ 1615546 h 1746250"/>
                <a:gd name="connsiteX39" fmla="*/ 1432985 w 1436688"/>
                <a:gd name="connsiteY39" fmla="*/ 1635654 h 1746250"/>
                <a:gd name="connsiteX40" fmla="*/ 1435630 w 1436688"/>
                <a:gd name="connsiteY40" fmla="*/ 1654175 h 1746250"/>
                <a:gd name="connsiteX41" fmla="*/ 1436159 w 1436688"/>
                <a:gd name="connsiteY41" fmla="*/ 1671638 h 1746250"/>
                <a:gd name="connsiteX42" fmla="*/ 1436688 w 1436688"/>
                <a:gd name="connsiteY42" fmla="*/ 1688042 h 1746250"/>
                <a:gd name="connsiteX43" fmla="*/ 1435630 w 1436688"/>
                <a:gd name="connsiteY43" fmla="*/ 1702858 h 1746250"/>
                <a:gd name="connsiteX44" fmla="*/ 1432456 w 1436688"/>
                <a:gd name="connsiteY44" fmla="*/ 1715029 h 1746250"/>
                <a:gd name="connsiteX45" fmla="*/ 1429283 w 1436688"/>
                <a:gd name="connsiteY45" fmla="*/ 1725613 h 1746250"/>
                <a:gd name="connsiteX46" fmla="*/ 1423993 w 1436688"/>
                <a:gd name="connsiteY46" fmla="*/ 1734608 h 1746250"/>
                <a:gd name="connsiteX47" fmla="*/ 1417645 w 1436688"/>
                <a:gd name="connsiteY47" fmla="*/ 1740958 h 1746250"/>
                <a:gd name="connsiteX48" fmla="*/ 1408653 w 1436688"/>
                <a:gd name="connsiteY48" fmla="*/ 1745192 h 1746250"/>
                <a:gd name="connsiteX49" fmla="*/ 1398602 w 1436688"/>
                <a:gd name="connsiteY49" fmla="*/ 1746250 h 1746250"/>
                <a:gd name="connsiteX50" fmla="*/ 37557 w 1436688"/>
                <a:gd name="connsiteY50" fmla="*/ 1746250 h 1746250"/>
                <a:gd name="connsiteX51" fmla="*/ 27506 w 1436688"/>
                <a:gd name="connsiteY51" fmla="*/ 1745192 h 1746250"/>
                <a:gd name="connsiteX52" fmla="*/ 19572 w 1436688"/>
                <a:gd name="connsiteY52" fmla="*/ 1740958 h 1746250"/>
                <a:gd name="connsiteX53" fmla="*/ 12695 w 1436688"/>
                <a:gd name="connsiteY53" fmla="*/ 1734608 h 1746250"/>
                <a:gd name="connsiteX54" fmla="*/ 7405 w 1436688"/>
                <a:gd name="connsiteY54" fmla="*/ 1725613 h 1746250"/>
                <a:gd name="connsiteX55" fmla="*/ 3703 w 1436688"/>
                <a:gd name="connsiteY55" fmla="*/ 1715029 h 1746250"/>
                <a:gd name="connsiteX56" fmla="*/ 1058 w 1436688"/>
                <a:gd name="connsiteY56" fmla="*/ 1702858 h 1746250"/>
                <a:gd name="connsiteX57" fmla="*/ 0 w 1436688"/>
                <a:gd name="connsiteY57" fmla="*/ 1688042 h 1746250"/>
                <a:gd name="connsiteX58" fmla="*/ 0 w 1436688"/>
                <a:gd name="connsiteY58" fmla="*/ 1671638 h 1746250"/>
                <a:gd name="connsiteX59" fmla="*/ 1058 w 1436688"/>
                <a:gd name="connsiteY59" fmla="*/ 1654175 h 1746250"/>
                <a:gd name="connsiteX60" fmla="*/ 3703 w 1436688"/>
                <a:gd name="connsiteY60" fmla="*/ 1635654 h 1746250"/>
                <a:gd name="connsiteX61" fmla="*/ 6347 w 1436688"/>
                <a:gd name="connsiteY61" fmla="*/ 1615546 h 1746250"/>
                <a:gd name="connsiteX62" fmla="*/ 10579 w 1436688"/>
                <a:gd name="connsiteY62" fmla="*/ 1594379 h 1746250"/>
                <a:gd name="connsiteX63" fmla="*/ 15340 w 1436688"/>
                <a:gd name="connsiteY63" fmla="*/ 1572154 h 1746250"/>
                <a:gd name="connsiteX64" fmla="*/ 20630 w 1436688"/>
                <a:gd name="connsiteY64" fmla="*/ 1549929 h 1746250"/>
                <a:gd name="connsiteX65" fmla="*/ 26448 w 1436688"/>
                <a:gd name="connsiteY65" fmla="*/ 1526646 h 1746250"/>
                <a:gd name="connsiteX66" fmla="*/ 33325 w 1436688"/>
                <a:gd name="connsiteY66" fmla="*/ 1503363 h 1746250"/>
                <a:gd name="connsiteX67" fmla="*/ 39673 w 1436688"/>
                <a:gd name="connsiteY67" fmla="*/ 1479021 h 1746250"/>
                <a:gd name="connsiteX68" fmla="*/ 47607 w 1436688"/>
                <a:gd name="connsiteY68" fmla="*/ 1455737 h 1746250"/>
                <a:gd name="connsiteX69" fmla="*/ 55013 w 1436688"/>
                <a:gd name="connsiteY69" fmla="*/ 1431925 h 1746250"/>
                <a:gd name="connsiteX70" fmla="*/ 62418 w 1436688"/>
                <a:gd name="connsiteY70" fmla="*/ 1408112 h 1746250"/>
                <a:gd name="connsiteX71" fmla="*/ 70882 w 1436688"/>
                <a:gd name="connsiteY71" fmla="*/ 1384829 h 1746250"/>
                <a:gd name="connsiteX72" fmla="*/ 78288 w 1436688"/>
                <a:gd name="connsiteY72" fmla="*/ 1362075 h 1746250"/>
                <a:gd name="connsiteX73" fmla="*/ 86222 w 1436688"/>
                <a:gd name="connsiteY73" fmla="*/ 1340379 h 1746250"/>
                <a:gd name="connsiteX74" fmla="*/ 93628 w 1436688"/>
                <a:gd name="connsiteY74" fmla="*/ 1319212 h 1746250"/>
                <a:gd name="connsiteX75" fmla="*/ 101033 w 1436688"/>
                <a:gd name="connsiteY75" fmla="*/ 1299104 h 1746250"/>
                <a:gd name="connsiteX76" fmla="*/ 108439 w 1436688"/>
                <a:gd name="connsiteY76" fmla="*/ 1280583 h 1746250"/>
                <a:gd name="connsiteX77" fmla="*/ 115316 w 1436688"/>
                <a:gd name="connsiteY77" fmla="*/ 1263121 h 1746250"/>
                <a:gd name="connsiteX78" fmla="*/ 121663 w 1436688"/>
                <a:gd name="connsiteY78" fmla="*/ 1246716 h 1746250"/>
                <a:gd name="connsiteX79" fmla="*/ 126953 w 1436688"/>
                <a:gd name="connsiteY79" fmla="*/ 1231900 h 1746250"/>
                <a:gd name="connsiteX80" fmla="*/ 132243 w 1436688"/>
                <a:gd name="connsiteY80" fmla="*/ 1219729 h 1746250"/>
                <a:gd name="connsiteX81" fmla="*/ 136475 w 1436688"/>
                <a:gd name="connsiteY81" fmla="*/ 1209146 h 1746250"/>
                <a:gd name="connsiteX82" fmla="*/ 139648 w 1436688"/>
                <a:gd name="connsiteY82" fmla="*/ 1200150 h 1746250"/>
                <a:gd name="connsiteX83" fmla="*/ 142822 w 1436688"/>
                <a:gd name="connsiteY83" fmla="*/ 1193800 h 1746250"/>
                <a:gd name="connsiteX84" fmla="*/ 143880 w 1436688"/>
                <a:gd name="connsiteY84" fmla="*/ 1189566 h 1746250"/>
                <a:gd name="connsiteX85" fmla="*/ 144409 w 1436688"/>
                <a:gd name="connsiteY85" fmla="*/ 1188508 h 1746250"/>
                <a:gd name="connsiteX86" fmla="*/ 151815 w 1436688"/>
                <a:gd name="connsiteY86" fmla="*/ 1175808 h 1746250"/>
                <a:gd name="connsiteX87" fmla="*/ 160278 w 1436688"/>
                <a:gd name="connsiteY87" fmla="*/ 1164166 h 1746250"/>
                <a:gd name="connsiteX88" fmla="*/ 171387 w 1436688"/>
                <a:gd name="connsiteY88" fmla="*/ 1153054 h 1746250"/>
                <a:gd name="connsiteX89" fmla="*/ 183024 w 1436688"/>
                <a:gd name="connsiteY89" fmla="*/ 1143529 h 1746250"/>
                <a:gd name="connsiteX90" fmla="*/ 196777 w 1436688"/>
                <a:gd name="connsiteY90" fmla="*/ 1134533 h 1746250"/>
                <a:gd name="connsiteX91" fmla="*/ 210002 w 1436688"/>
                <a:gd name="connsiteY91" fmla="*/ 1127125 h 1746250"/>
                <a:gd name="connsiteX92" fmla="*/ 223755 w 1436688"/>
                <a:gd name="connsiteY92" fmla="*/ 1121304 h 1746250"/>
                <a:gd name="connsiteX93" fmla="*/ 439047 w 1436688"/>
                <a:gd name="connsiteY93" fmla="*/ 1022349 h 1746250"/>
                <a:gd name="connsiteX94" fmla="*/ 718344 w 1436688"/>
                <a:gd name="connsiteY94" fmla="*/ 0 h 1746250"/>
                <a:gd name="connsiteX95" fmla="*/ 758534 w 1436688"/>
                <a:gd name="connsiteY95" fmla="*/ 1057 h 1746250"/>
                <a:gd name="connsiteX96" fmla="*/ 796608 w 1436688"/>
                <a:gd name="connsiteY96" fmla="*/ 4228 h 1746250"/>
                <a:gd name="connsiteX97" fmla="*/ 832038 w 1436688"/>
                <a:gd name="connsiteY97" fmla="*/ 9514 h 1746250"/>
                <a:gd name="connsiteX98" fmla="*/ 864824 w 1436688"/>
                <a:gd name="connsiteY98" fmla="*/ 16914 h 1746250"/>
                <a:gd name="connsiteX99" fmla="*/ 896023 w 1436688"/>
                <a:gd name="connsiteY99" fmla="*/ 26428 h 1746250"/>
                <a:gd name="connsiteX100" fmla="*/ 924579 w 1436688"/>
                <a:gd name="connsiteY100" fmla="*/ 37528 h 1746250"/>
                <a:gd name="connsiteX101" fmla="*/ 951019 w 1436688"/>
                <a:gd name="connsiteY101" fmla="*/ 50214 h 1746250"/>
                <a:gd name="connsiteX102" fmla="*/ 974815 w 1436688"/>
                <a:gd name="connsiteY102" fmla="*/ 65542 h 1746250"/>
                <a:gd name="connsiteX103" fmla="*/ 997025 w 1436688"/>
                <a:gd name="connsiteY103" fmla="*/ 82456 h 1746250"/>
                <a:gd name="connsiteX104" fmla="*/ 1017120 w 1436688"/>
                <a:gd name="connsiteY104" fmla="*/ 100956 h 1746250"/>
                <a:gd name="connsiteX105" fmla="*/ 1034571 w 1436688"/>
                <a:gd name="connsiteY105" fmla="*/ 121570 h 1746250"/>
                <a:gd name="connsiteX106" fmla="*/ 1050435 w 1436688"/>
                <a:gd name="connsiteY106" fmla="*/ 143770 h 1746250"/>
                <a:gd name="connsiteX107" fmla="*/ 1064184 w 1436688"/>
                <a:gd name="connsiteY107" fmla="*/ 168084 h 1746250"/>
                <a:gd name="connsiteX108" fmla="*/ 1076346 w 1436688"/>
                <a:gd name="connsiteY108" fmla="*/ 193455 h 1746250"/>
                <a:gd name="connsiteX109" fmla="*/ 1085336 w 1436688"/>
                <a:gd name="connsiteY109" fmla="*/ 220940 h 1746250"/>
                <a:gd name="connsiteX110" fmla="*/ 1093797 w 1436688"/>
                <a:gd name="connsiteY110" fmla="*/ 250540 h 1746250"/>
                <a:gd name="connsiteX111" fmla="*/ 1099614 w 1436688"/>
                <a:gd name="connsiteY111" fmla="*/ 280668 h 1746250"/>
                <a:gd name="connsiteX112" fmla="*/ 1103844 w 1436688"/>
                <a:gd name="connsiteY112" fmla="*/ 312911 h 1746250"/>
                <a:gd name="connsiteX113" fmla="*/ 1105959 w 1436688"/>
                <a:gd name="connsiteY113" fmla="*/ 346210 h 1746250"/>
                <a:gd name="connsiteX114" fmla="*/ 1106488 w 1436688"/>
                <a:gd name="connsiteY114" fmla="*/ 381624 h 1746250"/>
                <a:gd name="connsiteX115" fmla="*/ 1104902 w 1436688"/>
                <a:gd name="connsiteY115" fmla="*/ 431838 h 1746250"/>
                <a:gd name="connsiteX116" fmla="*/ 1100671 w 1436688"/>
                <a:gd name="connsiteY116" fmla="*/ 480466 h 1746250"/>
                <a:gd name="connsiteX117" fmla="*/ 1094326 w 1436688"/>
                <a:gd name="connsiteY117" fmla="*/ 526451 h 1746250"/>
                <a:gd name="connsiteX118" fmla="*/ 1085336 w 1436688"/>
                <a:gd name="connsiteY118" fmla="*/ 570322 h 1746250"/>
                <a:gd name="connsiteX119" fmla="*/ 1074760 w 1436688"/>
                <a:gd name="connsiteY119" fmla="*/ 612607 h 1746250"/>
                <a:gd name="connsiteX120" fmla="*/ 1062597 w 1436688"/>
                <a:gd name="connsiteY120" fmla="*/ 651721 h 1746250"/>
                <a:gd name="connsiteX121" fmla="*/ 1047791 w 1436688"/>
                <a:gd name="connsiteY121" fmla="*/ 688720 h 1746250"/>
                <a:gd name="connsiteX122" fmla="*/ 1031926 w 1436688"/>
                <a:gd name="connsiteY122" fmla="*/ 723077 h 1746250"/>
                <a:gd name="connsiteX123" fmla="*/ 1013418 w 1436688"/>
                <a:gd name="connsiteY123" fmla="*/ 755320 h 1746250"/>
                <a:gd name="connsiteX124" fmla="*/ 993852 w 1436688"/>
                <a:gd name="connsiteY124" fmla="*/ 784391 h 1746250"/>
                <a:gd name="connsiteX125" fmla="*/ 972171 w 1436688"/>
                <a:gd name="connsiteY125" fmla="*/ 812405 h 1746250"/>
                <a:gd name="connsiteX126" fmla="*/ 948375 w 1436688"/>
                <a:gd name="connsiteY126" fmla="*/ 836190 h 1746250"/>
                <a:gd name="connsiteX127" fmla="*/ 924579 w 1436688"/>
                <a:gd name="connsiteY127" fmla="*/ 857861 h 1746250"/>
                <a:gd name="connsiteX128" fmla="*/ 898138 w 1436688"/>
                <a:gd name="connsiteY128" fmla="*/ 876890 h 1746250"/>
                <a:gd name="connsiteX129" fmla="*/ 871169 w 1436688"/>
                <a:gd name="connsiteY129" fmla="*/ 892747 h 1746250"/>
                <a:gd name="connsiteX130" fmla="*/ 842614 w 1436688"/>
                <a:gd name="connsiteY130" fmla="*/ 906489 h 1746250"/>
                <a:gd name="connsiteX131" fmla="*/ 813529 w 1436688"/>
                <a:gd name="connsiteY131" fmla="*/ 917061 h 1746250"/>
                <a:gd name="connsiteX132" fmla="*/ 782330 w 1436688"/>
                <a:gd name="connsiteY132" fmla="*/ 924461 h 1746250"/>
                <a:gd name="connsiteX133" fmla="*/ 750601 w 1436688"/>
                <a:gd name="connsiteY133" fmla="*/ 929218 h 1746250"/>
                <a:gd name="connsiteX134" fmla="*/ 718344 w 1436688"/>
                <a:gd name="connsiteY134" fmla="*/ 930275 h 1746250"/>
                <a:gd name="connsiteX135" fmla="*/ 686087 w 1436688"/>
                <a:gd name="connsiteY135" fmla="*/ 929218 h 1746250"/>
                <a:gd name="connsiteX136" fmla="*/ 654359 w 1436688"/>
                <a:gd name="connsiteY136" fmla="*/ 924461 h 1746250"/>
                <a:gd name="connsiteX137" fmla="*/ 623159 w 1436688"/>
                <a:gd name="connsiteY137" fmla="*/ 917061 h 1746250"/>
                <a:gd name="connsiteX138" fmla="*/ 594074 w 1436688"/>
                <a:gd name="connsiteY138" fmla="*/ 906489 h 1746250"/>
                <a:gd name="connsiteX139" fmla="*/ 565519 w 1436688"/>
                <a:gd name="connsiteY139" fmla="*/ 892747 h 1746250"/>
                <a:gd name="connsiteX140" fmla="*/ 538021 w 1436688"/>
                <a:gd name="connsiteY140" fmla="*/ 876890 h 1746250"/>
                <a:gd name="connsiteX141" fmla="*/ 512109 w 1436688"/>
                <a:gd name="connsiteY141" fmla="*/ 857861 h 1746250"/>
                <a:gd name="connsiteX142" fmla="*/ 487784 w 1436688"/>
                <a:gd name="connsiteY142" fmla="*/ 836190 h 1746250"/>
                <a:gd name="connsiteX143" fmla="*/ 464517 w 1436688"/>
                <a:gd name="connsiteY143" fmla="*/ 812405 h 1746250"/>
                <a:gd name="connsiteX144" fmla="*/ 443364 w 1436688"/>
                <a:gd name="connsiteY144" fmla="*/ 784391 h 1746250"/>
                <a:gd name="connsiteX145" fmla="*/ 423270 w 1436688"/>
                <a:gd name="connsiteY145" fmla="*/ 755320 h 1746250"/>
                <a:gd name="connsiteX146" fmla="*/ 405290 w 1436688"/>
                <a:gd name="connsiteY146" fmla="*/ 723077 h 1746250"/>
                <a:gd name="connsiteX147" fmla="*/ 388897 w 1436688"/>
                <a:gd name="connsiteY147" fmla="*/ 688720 h 1746250"/>
                <a:gd name="connsiteX148" fmla="*/ 374091 w 1436688"/>
                <a:gd name="connsiteY148" fmla="*/ 651721 h 1746250"/>
                <a:gd name="connsiteX149" fmla="*/ 361928 w 1436688"/>
                <a:gd name="connsiteY149" fmla="*/ 612607 h 1746250"/>
                <a:gd name="connsiteX150" fmla="*/ 350823 w 1436688"/>
                <a:gd name="connsiteY150" fmla="*/ 570322 h 1746250"/>
                <a:gd name="connsiteX151" fmla="*/ 342362 w 1436688"/>
                <a:gd name="connsiteY151" fmla="*/ 526451 h 1746250"/>
                <a:gd name="connsiteX152" fmla="*/ 336017 w 1436688"/>
                <a:gd name="connsiteY152" fmla="*/ 480466 h 1746250"/>
                <a:gd name="connsiteX153" fmla="*/ 331786 w 1436688"/>
                <a:gd name="connsiteY153" fmla="*/ 431838 h 1746250"/>
                <a:gd name="connsiteX154" fmla="*/ 330200 w 1436688"/>
                <a:gd name="connsiteY154" fmla="*/ 381624 h 1746250"/>
                <a:gd name="connsiteX155" fmla="*/ 330729 w 1436688"/>
                <a:gd name="connsiteY155" fmla="*/ 346210 h 1746250"/>
                <a:gd name="connsiteX156" fmla="*/ 333373 w 1436688"/>
                <a:gd name="connsiteY156" fmla="*/ 312911 h 1746250"/>
                <a:gd name="connsiteX157" fmla="*/ 337074 w 1436688"/>
                <a:gd name="connsiteY157" fmla="*/ 280668 h 1746250"/>
                <a:gd name="connsiteX158" fmla="*/ 342891 w 1436688"/>
                <a:gd name="connsiteY158" fmla="*/ 250540 h 1746250"/>
                <a:gd name="connsiteX159" fmla="*/ 350823 w 1436688"/>
                <a:gd name="connsiteY159" fmla="*/ 220940 h 1746250"/>
                <a:gd name="connsiteX160" fmla="*/ 360871 w 1436688"/>
                <a:gd name="connsiteY160" fmla="*/ 193455 h 1746250"/>
                <a:gd name="connsiteX161" fmla="*/ 372504 w 1436688"/>
                <a:gd name="connsiteY161" fmla="*/ 168084 h 1746250"/>
                <a:gd name="connsiteX162" fmla="*/ 386253 w 1436688"/>
                <a:gd name="connsiteY162" fmla="*/ 143770 h 1746250"/>
                <a:gd name="connsiteX163" fmla="*/ 401589 w 1436688"/>
                <a:gd name="connsiteY163" fmla="*/ 121570 h 1746250"/>
                <a:gd name="connsiteX164" fmla="*/ 419568 w 1436688"/>
                <a:gd name="connsiteY164" fmla="*/ 100956 h 1746250"/>
                <a:gd name="connsiteX165" fmla="*/ 439663 w 1436688"/>
                <a:gd name="connsiteY165" fmla="*/ 82456 h 1746250"/>
                <a:gd name="connsiteX166" fmla="*/ 461344 w 1436688"/>
                <a:gd name="connsiteY166" fmla="*/ 65542 h 1746250"/>
                <a:gd name="connsiteX167" fmla="*/ 485669 w 1436688"/>
                <a:gd name="connsiteY167" fmla="*/ 50214 h 1746250"/>
                <a:gd name="connsiteX168" fmla="*/ 512109 w 1436688"/>
                <a:gd name="connsiteY168" fmla="*/ 37528 h 1746250"/>
                <a:gd name="connsiteX169" fmla="*/ 540665 w 1436688"/>
                <a:gd name="connsiteY169" fmla="*/ 26428 h 1746250"/>
                <a:gd name="connsiteX170" fmla="*/ 571336 w 1436688"/>
                <a:gd name="connsiteY170" fmla="*/ 16914 h 1746250"/>
                <a:gd name="connsiteX171" fmla="*/ 604651 w 1436688"/>
                <a:gd name="connsiteY171" fmla="*/ 9514 h 1746250"/>
                <a:gd name="connsiteX172" fmla="*/ 640081 w 1436688"/>
                <a:gd name="connsiteY172" fmla="*/ 4228 h 1746250"/>
                <a:gd name="connsiteX173" fmla="*/ 677626 w 1436688"/>
                <a:gd name="connsiteY173" fmla="*/ 1057 h 174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436688" h="1746250">
                  <a:moveTo>
                    <a:pt x="542725" y="935037"/>
                  </a:moveTo>
                  <a:lnTo>
                    <a:pt x="707765" y="1099079"/>
                  </a:lnTo>
                  <a:lnTo>
                    <a:pt x="707469" y="1101044"/>
                  </a:lnTo>
                  <a:lnTo>
                    <a:pt x="729746" y="1101044"/>
                  </a:lnTo>
                  <a:lnTo>
                    <a:pt x="729453" y="1099079"/>
                  </a:lnTo>
                  <a:lnTo>
                    <a:pt x="894492" y="935037"/>
                  </a:lnTo>
                  <a:lnTo>
                    <a:pt x="997112" y="1022349"/>
                  </a:lnTo>
                  <a:lnTo>
                    <a:pt x="1212404" y="1121304"/>
                  </a:lnTo>
                  <a:lnTo>
                    <a:pt x="1226686" y="1127125"/>
                  </a:lnTo>
                  <a:lnTo>
                    <a:pt x="1239911" y="1134533"/>
                  </a:lnTo>
                  <a:lnTo>
                    <a:pt x="1253135" y="1143000"/>
                  </a:lnTo>
                  <a:lnTo>
                    <a:pt x="1264772" y="1151996"/>
                  </a:lnTo>
                  <a:lnTo>
                    <a:pt x="1275881" y="1162579"/>
                  </a:lnTo>
                  <a:lnTo>
                    <a:pt x="1284344" y="1175279"/>
                  </a:lnTo>
                  <a:lnTo>
                    <a:pt x="1291750" y="1188508"/>
                  </a:lnTo>
                  <a:lnTo>
                    <a:pt x="1292279" y="1189566"/>
                  </a:lnTo>
                  <a:lnTo>
                    <a:pt x="1293866" y="1193800"/>
                  </a:lnTo>
                  <a:lnTo>
                    <a:pt x="1297040" y="1200150"/>
                  </a:lnTo>
                  <a:lnTo>
                    <a:pt x="1299684" y="1209146"/>
                  </a:lnTo>
                  <a:lnTo>
                    <a:pt x="1304445" y="1219729"/>
                  </a:lnTo>
                  <a:lnTo>
                    <a:pt x="1309206" y="1231900"/>
                  </a:lnTo>
                  <a:lnTo>
                    <a:pt x="1315025" y="1246716"/>
                  </a:lnTo>
                  <a:lnTo>
                    <a:pt x="1321372" y="1263121"/>
                  </a:lnTo>
                  <a:lnTo>
                    <a:pt x="1327720" y="1280583"/>
                  </a:lnTo>
                  <a:lnTo>
                    <a:pt x="1335655" y="1299104"/>
                  </a:lnTo>
                  <a:lnTo>
                    <a:pt x="1342531" y="1319212"/>
                  </a:lnTo>
                  <a:lnTo>
                    <a:pt x="1349937" y="1340379"/>
                  </a:lnTo>
                  <a:lnTo>
                    <a:pt x="1358400" y="1362075"/>
                  </a:lnTo>
                  <a:lnTo>
                    <a:pt x="1365806" y="1384829"/>
                  </a:lnTo>
                  <a:lnTo>
                    <a:pt x="1374269" y="1408112"/>
                  </a:lnTo>
                  <a:lnTo>
                    <a:pt x="1381675" y="1431925"/>
                  </a:lnTo>
                  <a:lnTo>
                    <a:pt x="1389610" y="1455737"/>
                  </a:lnTo>
                  <a:lnTo>
                    <a:pt x="1396486" y="1479021"/>
                  </a:lnTo>
                  <a:lnTo>
                    <a:pt x="1403363" y="1503363"/>
                  </a:lnTo>
                  <a:lnTo>
                    <a:pt x="1409711" y="1526646"/>
                  </a:lnTo>
                  <a:lnTo>
                    <a:pt x="1416058" y="1549929"/>
                  </a:lnTo>
                  <a:lnTo>
                    <a:pt x="1421348" y="1572154"/>
                  </a:lnTo>
                  <a:lnTo>
                    <a:pt x="1426109" y="1594379"/>
                  </a:lnTo>
                  <a:lnTo>
                    <a:pt x="1430341" y="1615546"/>
                  </a:lnTo>
                  <a:lnTo>
                    <a:pt x="1432985" y="1635654"/>
                  </a:lnTo>
                  <a:lnTo>
                    <a:pt x="1435630" y="1654175"/>
                  </a:lnTo>
                  <a:lnTo>
                    <a:pt x="1436159" y="1671638"/>
                  </a:lnTo>
                  <a:lnTo>
                    <a:pt x="1436688" y="1688042"/>
                  </a:lnTo>
                  <a:lnTo>
                    <a:pt x="1435630" y="1702858"/>
                  </a:lnTo>
                  <a:lnTo>
                    <a:pt x="1432456" y="1715029"/>
                  </a:lnTo>
                  <a:lnTo>
                    <a:pt x="1429283" y="1725613"/>
                  </a:lnTo>
                  <a:lnTo>
                    <a:pt x="1423993" y="1734608"/>
                  </a:lnTo>
                  <a:lnTo>
                    <a:pt x="1417645" y="1740958"/>
                  </a:lnTo>
                  <a:lnTo>
                    <a:pt x="1408653" y="1745192"/>
                  </a:lnTo>
                  <a:lnTo>
                    <a:pt x="1398602" y="1746250"/>
                  </a:lnTo>
                  <a:lnTo>
                    <a:pt x="37557" y="1746250"/>
                  </a:lnTo>
                  <a:lnTo>
                    <a:pt x="27506" y="1745192"/>
                  </a:lnTo>
                  <a:lnTo>
                    <a:pt x="19572" y="1740958"/>
                  </a:lnTo>
                  <a:lnTo>
                    <a:pt x="12695" y="1734608"/>
                  </a:lnTo>
                  <a:lnTo>
                    <a:pt x="7405" y="1725613"/>
                  </a:lnTo>
                  <a:lnTo>
                    <a:pt x="3703" y="1715029"/>
                  </a:lnTo>
                  <a:lnTo>
                    <a:pt x="1058" y="1702858"/>
                  </a:lnTo>
                  <a:lnTo>
                    <a:pt x="0" y="1688042"/>
                  </a:lnTo>
                  <a:lnTo>
                    <a:pt x="0" y="1671638"/>
                  </a:lnTo>
                  <a:lnTo>
                    <a:pt x="1058" y="1654175"/>
                  </a:lnTo>
                  <a:lnTo>
                    <a:pt x="3703" y="1635654"/>
                  </a:lnTo>
                  <a:lnTo>
                    <a:pt x="6347" y="1615546"/>
                  </a:lnTo>
                  <a:lnTo>
                    <a:pt x="10579" y="1594379"/>
                  </a:lnTo>
                  <a:lnTo>
                    <a:pt x="15340" y="1572154"/>
                  </a:lnTo>
                  <a:lnTo>
                    <a:pt x="20630" y="1549929"/>
                  </a:lnTo>
                  <a:lnTo>
                    <a:pt x="26448" y="1526646"/>
                  </a:lnTo>
                  <a:lnTo>
                    <a:pt x="33325" y="1503363"/>
                  </a:lnTo>
                  <a:lnTo>
                    <a:pt x="39673" y="1479021"/>
                  </a:lnTo>
                  <a:lnTo>
                    <a:pt x="47607" y="1455737"/>
                  </a:lnTo>
                  <a:lnTo>
                    <a:pt x="55013" y="1431925"/>
                  </a:lnTo>
                  <a:lnTo>
                    <a:pt x="62418" y="1408112"/>
                  </a:lnTo>
                  <a:lnTo>
                    <a:pt x="70882" y="1384829"/>
                  </a:lnTo>
                  <a:lnTo>
                    <a:pt x="78288" y="1362075"/>
                  </a:lnTo>
                  <a:lnTo>
                    <a:pt x="86222" y="1340379"/>
                  </a:lnTo>
                  <a:lnTo>
                    <a:pt x="93628" y="1319212"/>
                  </a:lnTo>
                  <a:lnTo>
                    <a:pt x="101033" y="1299104"/>
                  </a:lnTo>
                  <a:lnTo>
                    <a:pt x="108439" y="1280583"/>
                  </a:lnTo>
                  <a:lnTo>
                    <a:pt x="115316" y="1263121"/>
                  </a:lnTo>
                  <a:lnTo>
                    <a:pt x="121663" y="1246716"/>
                  </a:lnTo>
                  <a:lnTo>
                    <a:pt x="126953" y="1231900"/>
                  </a:lnTo>
                  <a:lnTo>
                    <a:pt x="132243" y="1219729"/>
                  </a:lnTo>
                  <a:lnTo>
                    <a:pt x="136475" y="1209146"/>
                  </a:lnTo>
                  <a:lnTo>
                    <a:pt x="139648" y="1200150"/>
                  </a:lnTo>
                  <a:lnTo>
                    <a:pt x="142822" y="1193800"/>
                  </a:lnTo>
                  <a:lnTo>
                    <a:pt x="143880" y="1189566"/>
                  </a:lnTo>
                  <a:lnTo>
                    <a:pt x="144409" y="1188508"/>
                  </a:lnTo>
                  <a:lnTo>
                    <a:pt x="151815" y="1175808"/>
                  </a:lnTo>
                  <a:lnTo>
                    <a:pt x="160278" y="1164166"/>
                  </a:lnTo>
                  <a:lnTo>
                    <a:pt x="171387" y="1153054"/>
                  </a:lnTo>
                  <a:lnTo>
                    <a:pt x="183024" y="1143529"/>
                  </a:lnTo>
                  <a:lnTo>
                    <a:pt x="196777" y="1134533"/>
                  </a:lnTo>
                  <a:lnTo>
                    <a:pt x="210002" y="1127125"/>
                  </a:lnTo>
                  <a:lnTo>
                    <a:pt x="223755" y="1121304"/>
                  </a:lnTo>
                  <a:lnTo>
                    <a:pt x="439047" y="1022349"/>
                  </a:lnTo>
                  <a:close/>
                  <a:moveTo>
                    <a:pt x="718344" y="0"/>
                  </a:moveTo>
                  <a:lnTo>
                    <a:pt x="758534" y="1057"/>
                  </a:lnTo>
                  <a:lnTo>
                    <a:pt x="796608" y="4228"/>
                  </a:lnTo>
                  <a:lnTo>
                    <a:pt x="832038" y="9514"/>
                  </a:lnTo>
                  <a:lnTo>
                    <a:pt x="864824" y="16914"/>
                  </a:lnTo>
                  <a:lnTo>
                    <a:pt x="896023" y="26428"/>
                  </a:lnTo>
                  <a:lnTo>
                    <a:pt x="924579" y="37528"/>
                  </a:lnTo>
                  <a:lnTo>
                    <a:pt x="951019" y="50214"/>
                  </a:lnTo>
                  <a:lnTo>
                    <a:pt x="974815" y="65542"/>
                  </a:lnTo>
                  <a:lnTo>
                    <a:pt x="997025" y="82456"/>
                  </a:lnTo>
                  <a:lnTo>
                    <a:pt x="1017120" y="100956"/>
                  </a:lnTo>
                  <a:lnTo>
                    <a:pt x="1034571" y="121570"/>
                  </a:lnTo>
                  <a:lnTo>
                    <a:pt x="1050435" y="143770"/>
                  </a:lnTo>
                  <a:lnTo>
                    <a:pt x="1064184" y="168084"/>
                  </a:lnTo>
                  <a:lnTo>
                    <a:pt x="1076346" y="193455"/>
                  </a:lnTo>
                  <a:lnTo>
                    <a:pt x="1085336" y="220940"/>
                  </a:lnTo>
                  <a:lnTo>
                    <a:pt x="1093797" y="250540"/>
                  </a:lnTo>
                  <a:lnTo>
                    <a:pt x="1099614" y="280668"/>
                  </a:lnTo>
                  <a:lnTo>
                    <a:pt x="1103844" y="312911"/>
                  </a:lnTo>
                  <a:lnTo>
                    <a:pt x="1105959" y="346210"/>
                  </a:lnTo>
                  <a:lnTo>
                    <a:pt x="1106488" y="381624"/>
                  </a:lnTo>
                  <a:lnTo>
                    <a:pt x="1104902" y="431838"/>
                  </a:lnTo>
                  <a:lnTo>
                    <a:pt x="1100671" y="480466"/>
                  </a:lnTo>
                  <a:lnTo>
                    <a:pt x="1094326" y="526451"/>
                  </a:lnTo>
                  <a:lnTo>
                    <a:pt x="1085336" y="570322"/>
                  </a:lnTo>
                  <a:lnTo>
                    <a:pt x="1074760" y="612607"/>
                  </a:lnTo>
                  <a:lnTo>
                    <a:pt x="1062597" y="651721"/>
                  </a:lnTo>
                  <a:lnTo>
                    <a:pt x="1047791" y="688720"/>
                  </a:lnTo>
                  <a:lnTo>
                    <a:pt x="1031926" y="723077"/>
                  </a:lnTo>
                  <a:lnTo>
                    <a:pt x="1013418" y="755320"/>
                  </a:lnTo>
                  <a:lnTo>
                    <a:pt x="993852" y="784391"/>
                  </a:lnTo>
                  <a:lnTo>
                    <a:pt x="972171" y="812405"/>
                  </a:lnTo>
                  <a:lnTo>
                    <a:pt x="948375" y="836190"/>
                  </a:lnTo>
                  <a:lnTo>
                    <a:pt x="924579" y="857861"/>
                  </a:lnTo>
                  <a:lnTo>
                    <a:pt x="898138" y="876890"/>
                  </a:lnTo>
                  <a:lnTo>
                    <a:pt x="871169" y="892747"/>
                  </a:lnTo>
                  <a:lnTo>
                    <a:pt x="842614" y="906489"/>
                  </a:lnTo>
                  <a:lnTo>
                    <a:pt x="813529" y="917061"/>
                  </a:lnTo>
                  <a:lnTo>
                    <a:pt x="782330" y="924461"/>
                  </a:lnTo>
                  <a:lnTo>
                    <a:pt x="750601" y="929218"/>
                  </a:lnTo>
                  <a:lnTo>
                    <a:pt x="718344" y="930275"/>
                  </a:lnTo>
                  <a:lnTo>
                    <a:pt x="686087" y="929218"/>
                  </a:lnTo>
                  <a:lnTo>
                    <a:pt x="654359" y="924461"/>
                  </a:lnTo>
                  <a:lnTo>
                    <a:pt x="623159" y="917061"/>
                  </a:lnTo>
                  <a:lnTo>
                    <a:pt x="594074" y="906489"/>
                  </a:lnTo>
                  <a:lnTo>
                    <a:pt x="565519" y="892747"/>
                  </a:lnTo>
                  <a:lnTo>
                    <a:pt x="538021" y="876890"/>
                  </a:lnTo>
                  <a:lnTo>
                    <a:pt x="512109" y="857861"/>
                  </a:lnTo>
                  <a:lnTo>
                    <a:pt x="487784" y="836190"/>
                  </a:lnTo>
                  <a:lnTo>
                    <a:pt x="464517" y="812405"/>
                  </a:lnTo>
                  <a:lnTo>
                    <a:pt x="443364" y="784391"/>
                  </a:lnTo>
                  <a:lnTo>
                    <a:pt x="423270" y="755320"/>
                  </a:lnTo>
                  <a:lnTo>
                    <a:pt x="405290" y="723077"/>
                  </a:lnTo>
                  <a:lnTo>
                    <a:pt x="388897" y="688720"/>
                  </a:lnTo>
                  <a:lnTo>
                    <a:pt x="374091" y="651721"/>
                  </a:lnTo>
                  <a:lnTo>
                    <a:pt x="361928" y="612607"/>
                  </a:lnTo>
                  <a:lnTo>
                    <a:pt x="350823" y="570322"/>
                  </a:lnTo>
                  <a:lnTo>
                    <a:pt x="342362" y="526451"/>
                  </a:lnTo>
                  <a:lnTo>
                    <a:pt x="336017" y="480466"/>
                  </a:lnTo>
                  <a:lnTo>
                    <a:pt x="331786" y="431838"/>
                  </a:lnTo>
                  <a:lnTo>
                    <a:pt x="330200" y="381624"/>
                  </a:lnTo>
                  <a:lnTo>
                    <a:pt x="330729" y="346210"/>
                  </a:lnTo>
                  <a:lnTo>
                    <a:pt x="333373" y="312911"/>
                  </a:lnTo>
                  <a:lnTo>
                    <a:pt x="337074" y="280668"/>
                  </a:lnTo>
                  <a:lnTo>
                    <a:pt x="342891" y="250540"/>
                  </a:lnTo>
                  <a:lnTo>
                    <a:pt x="350823" y="220940"/>
                  </a:lnTo>
                  <a:lnTo>
                    <a:pt x="360871" y="193455"/>
                  </a:lnTo>
                  <a:lnTo>
                    <a:pt x="372504" y="168084"/>
                  </a:lnTo>
                  <a:lnTo>
                    <a:pt x="386253" y="143770"/>
                  </a:lnTo>
                  <a:lnTo>
                    <a:pt x="401589" y="121570"/>
                  </a:lnTo>
                  <a:lnTo>
                    <a:pt x="419568" y="100956"/>
                  </a:lnTo>
                  <a:lnTo>
                    <a:pt x="439663" y="82456"/>
                  </a:lnTo>
                  <a:lnTo>
                    <a:pt x="461344" y="65542"/>
                  </a:lnTo>
                  <a:lnTo>
                    <a:pt x="485669" y="50214"/>
                  </a:lnTo>
                  <a:lnTo>
                    <a:pt x="512109" y="37528"/>
                  </a:lnTo>
                  <a:lnTo>
                    <a:pt x="540665" y="26428"/>
                  </a:lnTo>
                  <a:lnTo>
                    <a:pt x="571336" y="16914"/>
                  </a:lnTo>
                  <a:lnTo>
                    <a:pt x="604651" y="9514"/>
                  </a:lnTo>
                  <a:lnTo>
                    <a:pt x="640081" y="4228"/>
                  </a:lnTo>
                  <a:lnTo>
                    <a:pt x="677626" y="105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US" sz="1200" kern="0" dirty="0">
                <a:solidFill>
                  <a:schemeClr val="bg1"/>
                </a:solidFill>
              </a:endParaRPr>
            </a:p>
          </p:txBody>
        </p:sp>
        <p:sp>
          <p:nvSpPr>
            <p:cNvPr id="31" name="Freeform 43">
              <a:extLst>
                <a:ext uri="{FF2B5EF4-FFF2-40B4-BE49-F238E27FC236}">
                  <a16:creationId xmlns:a16="http://schemas.microsoft.com/office/drawing/2014/main" id="{0CCBB599-A21A-44E9-814C-D0473D5C780D}"/>
                </a:ext>
              </a:extLst>
            </p:cNvPr>
            <p:cNvSpPr/>
            <p:nvPr/>
          </p:nvSpPr>
          <p:spPr>
            <a:xfrm>
              <a:off x="6567251" y="3241969"/>
              <a:ext cx="152183" cy="184974"/>
            </a:xfrm>
            <a:custGeom>
              <a:avLst/>
              <a:gdLst>
                <a:gd name="connsiteX0" fmla="*/ 542725 w 1436688"/>
                <a:gd name="connsiteY0" fmla="*/ 935037 h 1746250"/>
                <a:gd name="connsiteX1" fmla="*/ 707765 w 1436688"/>
                <a:gd name="connsiteY1" fmla="*/ 1099079 h 1746250"/>
                <a:gd name="connsiteX2" fmla="*/ 707469 w 1436688"/>
                <a:gd name="connsiteY2" fmla="*/ 1101044 h 1746250"/>
                <a:gd name="connsiteX3" fmla="*/ 729746 w 1436688"/>
                <a:gd name="connsiteY3" fmla="*/ 1101044 h 1746250"/>
                <a:gd name="connsiteX4" fmla="*/ 729453 w 1436688"/>
                <a:gd name="connsiteY4" fmla="*/ 1099079 h 1746250"/>
                <a:gd name="connsiteX5" fmla="*/ 894492 w 1436688"/>
                <a:gd name="connsiteY5" fmla="*/ 935037 h 1746250"/>
                <a:gd name="connsiteX6" fmla="*/ 997112 w 1436688"/>
                <a:gd name="connsiteY6" fmla="*/ 1022349 h 1746250"/>
                <a:gd name="connsiteX7" fmla="*/ 1212404 w 1436688"/>
                <a:gd name="connsiteY7" fmla="*/ 1121304 h 1746250"/>
                <a:gd name="connsiteX8" fmla="*/ 1226686 w 1436688"/>
                <a:gd name="connsiteY8" fmla="*/ 1127125 h 1746250"/>
                <a:gd name="connsiteX9" fmla="*/ 1239911 w 1436688"/>
                <a:gd name="connsiteY9" fmla="*/ 1134533 h 1746250"/>
                <a:gd name="connsiteX10" fmla="*/ 1253135 w 1436688"/>
                <a:gd name="connsiteY10" fmla="*/ 1143000 h 1746250"/>
                <a:gd name="connsiteX11" fmla="*/ 1264772 w 1436688"/>
                <a:gd name="connsiteY11" fmla="*/ 1151996 h 1746250"/>
                <a:gd name="connsiteX12" fmla="*/ 1275881 w 1436688"/>
                <a:gd name="connsiteY12" fmla="*/ 1162579 h 1746250"/>
                <a:gd name="connsiteX13" fmla="*/ 1284344 w 1436688"/>
                <a:gd name="connsiteY13" fmla="*/ 1175279 h 1746250"/>
                <a:gd name="connsiteX14" fmla="*/ 1291750 w 1436688"/>
                <a:gd name="connsiteY14" fmla="*/ 1188508 h 1746250"/>
                <a:gd name="connsiteX15" fmla="*/ 1292279 w 1436688"/>
                <a:gd name="connsiteY15" fmla="*/ 1189566 h 1746250"/>
                <a:gd name="connsiteX16" fmla="*/ 1293866 w 1436688"/>
                <a:gd name="connsiteY16" fmla="*/ 1193800 h 1746250"/>
                <a:gd name="connsiteX17" fmla="*/ 1297040 w 1436688"/>
                <a:gd name="connsiteY17" fmla="*/ 1200150 h 1746250"/>
                <a:gd name="connsiteX18" fmla="*/ 1299684 w 1436688"/>
                <a:gd name="connsiteY18" fmla="*/ 1209146 h 1746250"/>
                <a:gd name="connsiteX19" fmla="*/ 1304445 w 1436688"/>
                <a:gd name="connsiteY19" fmla="*/ 1219729 h 1746250"/>
                <a:gd name="connsiteX20" fmla="*/ 1309206 w 1436688"/>
                <a:gd name="connsiteY20" fmla="*/ 1231900 h 1746250"/>
                <a:gd name="connsiteX21" fmla="*/ 1315025 w 1436688"/>
                <a:gd name="connsiteY21" fmla="*/ 1246716 h 1746250"/>
                <a:gd name="connsiteX22" fmla="*/ 1321372 w 1436688"/>
                <a:gd name="connsiteY22" fmla="*/ 1263121 h 1746250"/>
                <a:gd name="connsiteX23" fmla="*/ 1327720 w 1436688"/>
                <a:gd name="connsiteY23" fmla="*/ 1280583 h 1746250"/>
                <a:gd name="connsiteX24" fmla="*/ 1335655 w 1436688"/>
                <a:gd name="connsiteY24" fmla="*/ 1299104 h 1746250"/>
                <a:gd name="connsiteX25" fmla="*/ 1342531 w 1436688"/>
                <a:gd name="connsiteY25" fmla="*/ 1319212 h 1746250"/>
                <a:gd name="connsiteX26" fmla="*/ 1349937 w 1436688"/>
                <a:gd name="connsiteY26" fmla="*/ 1340379 h 1746250"/>
                <a:gd name="connsiteX27" fmla="*/ 1358400 w 1436688"/>
                <a:gd name="connsiteY27" fmla="*/ 1362075 h 1746250"/>
                <a:gd name="connsiteX28" fmla="*/ 1365806 w 1436688"/>
                <a:gd name="connsiteY28" fmla="*/ 1384829 h 1746250"/>
                <a:gd name="connsiteX29" fmla="*/ 1374269 w 1436688"/>
                <a:gd name="connsiteY29" fmla="*/ 1408112 h 1746250"/>
                <a:gd name="connsiteX30" fmla="*/ 1381675 w 1436688"/>
                <a:gd name="connsiteY30" fmla="*/ 1431925 h 1746250"/>
                <a:gd name="connsiteX31" fmla="*/ 1389610 w 1436688"/>
                <a:gd name="connsiteY31" fmla="*/ 1455737 h 1746250"/>
                <a:gd name="connsiteX32" fmla="*/ 1396486 w 1436688"/>
                <a:gd name="connsiteY32" fmla="*/ 1479021 h 1746250"/>
                <a:gd name="connsiteX33" fmla="*/ 1403363 w 1436688"/>
                <a:gd name="connsiteY33" fmla="*/ 1503363 h 1746250"/>
                <a:gd name="connsiteX34" fmla="*/ 1409711 w 1436688"/>
                <a:gd name="connsiteY34" fmla="*/ 1526646 h 1746250"/>
                <a:gd name="connsiteX35" fmla="*/ 1416058 w 1436688"/>
                <a:gd name="connsiteY35" fmla="*/ 1549929 h 1746250"/>
                <a:gd name="connsiteX36" fmla="*/ 1421348 w 1436688"/>
                <a:gd name="connsiteY36" fmla="*/ 1572154 h 1746250"/>
                <a:gd name="connsiteX37" fmla="*/ 1426109 w 1436688"/>
                <a:gd name="connsiteY37" fmla="*/ 1594379 h 1746250"/>
                <a:gd name="connsiteX38" fmla="*/ 1430341 w 1436688"/>
                <a:gd name="connsiteY38" fmla="*/ 1615546 h 1746250"/>
                <a:gd name="connsiteX39" fmla="*/ 1432985 w 1436688"/>
                <a:gd name="connsiteY39" fmla="*/ 1635654 h 1746250"/>
                <a:gd name="connsiteX40" fmla="*/ 1435630 w 1436688"/>
                <a:gd name="connsiteY40" fmla="*/ 1654175 h 1746250"/>
                <a:gd name="connsiteX41" fmla="*/ 1436159 w 1436688"/>
                <a:gd name="connsiteY41" fmla="*/ 1671638 h 1746250"/>
                <a:gd name="connsiteX42" fmla="*/ 1436688 w 1436688"/>
                <a:gd name="connsiteY42" fmla="*/ 1688042 h 1746250"/>
                <a:gd name="connsiteX43" fmla="*/ 1435630 w 1436688"/>
                <a:gd name="connsiteY43" fmla="*/ 1702858 h 1746250"/>
                <a:gd name="connsiteX44" fmla="*/ 1432456 w 1436688"/>
                <a:gd name="connsiteY44" fmla="*/ 1715029 h 1746250"/>
                <a:gd name="connsiteX45" fmla="*/ 1429283 w 1436688"/>
                <a:gd name="connsiteY45" fmla="*/ 1725613 h 1746250"/>
                <a:gd name="connsiteX46" fmla="*/ 1423993 w 1436688"/>
                <a:gd name="connsiteY46" fmla="*/ 1734608 h 1746250"/>
                <a:gd name="connsiteX47" fmla="*/ 1417645 w 1436688"/>
                <a:gd name="connsiteY47" fmla="*/ 1740958 h 1746250"/>
                <a:gd name="connsiteX48" fmla="*/ 1408653 w 1436688"/>
                <a:gd name="connsiteY48" fmla="*/ 1745192 h 1746250"/>
                <a:gd name="connsiteX49" fmla="*/ 1398602 w 1436688"/>
                <a:gd name="connsiteY49" fmla="*/ 1746250 h 1746250"/>
                <a:gd name="connsiteX50" fmla="*/ 37557 w 1436688"/>
                <a:gd name="connsiteY50" fmla="*/ 1746250 h 1746250"/>
                <a:gd name="connsiteX51" fmla="*/ 27506 w 1436688"/>
                <a:gd name="connsiteY51" fmla="*/ 1745192 h 1746250"/>
                <a:gd name="connsiteX52" fmla="*/ 19572 w 1436688"/>
                <a:gd name="connsiteY52" fmla="*/ 1740958 h 1746250"/>
                <a:gd name="connsiteX53" fmla="*/ 12695 w 1436688"/>
                <a:gd name="connsiteY53" fmla="*/ 1734608 h 1746250"/>
                <a:gd name="connsiteX54" fmla="*/ 7405 w 1436688"/>
                <a:gd name="connsiteY54" fmla="*/ 1725613 h 1746250"/>
                <a:gd name="connsiteX55" fmla="*/ 3703 w 1436688"/>
                <a:gd name="connsiteY55" fmla="*/ 1715029 h 1746250"/>
                <a:gd name="connsiteX56" fmla="*/ 1058 w 1436688"/>
                <a:gd name="connsiteY56" fmla="*/ 1702858 h 1746250"/>
                <a:gd name="connsiteX57" fmla="*/ 0 w 1436688"/>
                <a:gd name="connsiteY57" fmla="*/ 1688042 h 1746250"/>
                <a:gd name="connsiteX58" fmla="*/ 0 w 1436688"/>
                <a:gd name="connsiteY58" fmla="*/ 1671638 h 1746250"/>
                <a:gd name="connsiteX59" fmla="*/ 1058 w 1436688"/>
                <a:gd name="connsiteY59" fmla="*/ 1654175 h 1746250"/>
                <a:gd name="connsiteX60" fmla="*/ 3703 w 1436688"/>
                <a:gd name="connsiteY60" fmla="*/ 1635654 h 1746250"/>
                <a:gd name="connsiteX61" fmla="*/ 6347 w 1436688"/>
                <a:gd name="connsiteY61" fmla="*/ 1615546 h 1746250"/>
                <a:gd name="connsiteX62" fmla="*/ 10579 w 1436688"/>
                <a:gd name="connsiteY62" fmla="*/ 1594379 h 1746250"/>
                <a:gd name="connsiteX63" fmla="*/ 15340 w 1436688"/>
                <a:gd name="connsiteY63" fmla="*/ 1572154 h 1746250"/>
                <a:gd name="connsiteX64" fmla="*/ 20630 w 1436688"/>
                <a:gd name="connsiteY64" fmla="*/ 1549929 h 1746250"/>
                <a:gd name="connsiteX65" fmla="*/ 26448 w 1436688"/>
                <a:gd name="connsiteY65" fmla="*/ 1526646 h 1746250"/>
                <a:gd name="connsiteX66" fmla="*/ 33325 w 1436688"/>
                <a:gd name="connsiteY66" fmla="*/ 1503363 h 1746250"/>
                <a:gd name="connsiteX67" fmla="*/ 39673 w 1436688"/>
                <a:gd name="connsiteY67" fmla="*/ 1479021 h 1746250"/>
                <a:gd name="connsiteX68" fmla="*/ 47607 w 1436688"/>
                <a:gd name="connsiteY68" fmla="*/ 1455737 h 1746250"/>
                <a:gd name="connsiteX69" fmla="*/ 55013 w 1436688"/>
                <a:gd name="connsiteY69" fmla="*/ 1431925 h 1746250"/>
                <a:gd name="connsiteX70" fmla="*/ 62418 w 1436688"/>
                <a:gd name="connsiteY70" fmla="*/ 1408112 h 1746250"/>
                <a:gd name="connsiteX71" fmla="*/ 70882 w 1436688"/>
                <a:gd name="connsiteY71" fmla="*/ 1384829 h 1746250"/>
                <a:gd name="connsiteX72" fmla="*/ 78288 w 1436688"/>
                <a:gd name="connsiteY72" fmla="*/ 1362075 h 1746250"/>
                <a:gd name="connsiteX73" fmla="*/ 86222 w 1436688"/>
                <a:gd name="connsiteY73" fmla="*/ 1340379 h 1746250"/>
                <a:gd name="connsiteX74" fmla="*/ 93628 w 1436688"/>
                <a:gd name="connsiteY74" fmla="*/ 1319212 h 1746250"/>
                <a:gd name="connsiteX75" fmla="*/ 101033 w 1436688"/>
                <a:gd name="connsiteY75" fmla="*/ 1299104 h 1746250"/>
                <a:gd name="connsiteX76" fmla="*/ 108439 w 1436688"/>
                <a:gd name="connsiteY76" fmla="*/ 1280583 h 1746250"/>
                <a:gd name="connsiteX77" fmla="*/ 115316 w 1436688"/>
                <a:gd name="connsiteY77" fmla="*/ 1263121 h 1746250"/>
                <a:gd name="connsiteX78" fmla="*/ 121663 w 1436688"/>
                <a:gd name="connsiteY78" fmla="*/ 1246716 h 1746250"/>
                <a:gd name="connsiteX79" fmla="*/ 126953 w 1436688"/>
                <a:gd name="connsiteY79" fmla="*/ 1231900 h 1746250"/>
                <a:gd name="connsiteX80" fmla="*/ 132243 w 1436688"/>
                <a:gd name="connsiteY80" fmla="*/ 1219729 h 1746250"/>
                <a:gd name="connsiteX81" fmla="*/ 136475 w 1436688"/>
                <a:gd name="connsiteY81" fmla="*/ 1209146 h 1746250"/>
                <a:gd name="connsiteX82" fmla="*/ 139648 w 1436688"/>
                <a:gd name="connsiteY82" fmla="*/ 1200150 h 1746250"/>
                <a:gd name="connsiteX83" fmla="*/ 142822 w 1436688"/>
                <a:gd name="connsiteY83" fmla="*/ 1193800 h 1746250"/>
                <a:gd name="connsiteX84" fmla="*/ 143880 w 1436688"/>
                <a:gd name="connsiteY84" fmla="*/ 1189566 h 1746250"/>
                <a:gd name="connsiteX85" fmla="*/ 144409 w 1436688"/>
                <a:gd name="connsiteY85" fmla="*/ 1188508 h 1746250"/>
                <a:gd name="connsiteX86" fmla="*/ 151815 w 1436688"/>
                <a:gd name="connsiteY86" fmla="*/ 1175808 h 1746250"/>
                <a:gd name="connsiteX87" fmla="*/ 160278 w 1436688"/>
                <a:gd name="connsiteY87" fmla="*/ 1164166 h 1746250"/>
                <a:gd name="connsiteX88" fmla="*/ 171387 w 1436688"/>
                <a:gd name="connsiteY88" fmla="*/ 1153054 h 1746250"/>
                <a:gd name="connsiteX89" fmla="*/ 183024 w 1436688"/>
                <a:gd name="connsiteY89" fmla="*/ 1143529 h 1746250"/>
                <a:gd name="connsiteX90" fmla="*/ 196777 w 1436688"/>
                <a:gd name="connsiteY90" fmla="*/ 1134533 h 1746250"/>
                <a:gd name="connsiteX91" fmla="*/ 210002 w 1436688"/>
                <a:gd name="connsiteY91" fmla="*/ 1127125 h 1746250"/>
                <a:gd name="connsiteX92" fmla="*/ 223755 w 1436688"/>
                <a:gd name="connsiteY92" fmla="*/ 1121304 h 1746250"/>
                <a:gd name="connsiteX93" fmla="*/ 439047 w 1436688"/>
                <a:gd name="connsiteY93" fmla="*/ 1022349 h 1746250"/>
                <a:gd name="connsiteX94" fmla="*/ 718344 w 1436688"/>
                <a:gd name="connsiteY94" fmla="*/ 0 h 1746250"/>
                <a:gd name="connsiteX95" fmla="*/ 758534 w 1436688"/>
                <a:gd name="connsiteY95" fmla="*/ 1057 h 1746250"/>
                <a:gd name="connsiteX96" fmla="*/ 796608 w 1436688"/>
                <a:gd name="connsiteY96" fmla="*/ 4228 h 1746250"/>
                <a:gd name="connsiteX97" fmla="*/ 832038 w 1436688"/>
                <a:gd name="connsiteY97" fmla="*/ 9514 h 1746250"/>
                <a:gd name="connsiteX98" fmla="*/ 864824 w 1436688"/>
                <a:gd name="connsiteY98" fmla="*/ 16914 h 1746250"/>
                <a:gd name="connsiteX99" fmla="*/ 896023 w 1436688"/>
                <a:gd name="connsiteY99" fmla="*/ 26428 h 1746250"/>
                <a:gd name="connsiteX100" fmla="*/ 924579 w 1436688"/>
                <a:gd name="connsiteY100" fmla="*/ 37528 h 1746250"/>
                <a:gd name="connsiteX101" fmla="*/ 951019 w 1436688"/>
                <a:gd name="connsiteY101" fmla="*/ 50214 h 1746250"/>
                <a:gd name="connsiteX102" fmla="*/ 974815 w 1436688"/>
                <a:gd name="connsiteY102" fmla="*/ 65542 h 1746250"/>
                <a:gd name="connsiteX103" fmla="*/ 997025 w 1436688"/>
                <a:gd name="connsiteY103" fmla="*/ 82456 h 1746250"/>
                <a:gd name="connsiteX104" fmla="*/ 1017120 w 1436688"/>
                <a:gd name="connsiteY104" fmla="*/ 100956 h 1746250"/>
                <a:gd name="connsiteX105" fmla="*/ 1034571 w 1436688"/>
                <a:gd name="connsiteY105" fmla="*/ 121570 h 1746250"/>
                <a:gd name="connsiteX106" fmla="*/ 1050435 w 1436688"/>
                <a:gd name="connsiteY106" fmla="*/ 143770 h 1746250"/>
                <a:gd name="connsiteX107" fmla="*/ 1064184 w 1436688"/>
                <a:gd name="connsiteY107" fmla="*/ 168084 h 1746250"/>
                <a:gd name="connsiteX108" fmla="*/ 1076346 w 1436688"/>
                <a:gd name="connsiteY108" fmla="*/ 193455 h 1746250"/>
                <a:gd name="connsiteX109" fmla="*/ 1085336 w 1436688"/>
                <a:gd name="connsiteY109" fmla="*/ 220940 h 1746250"/>
                <a:gd name="connsiteX110" fmla="*/ 1093797 w 1436688"/>
                <a:gd name="connsiteY110" fmla="*/ 250540 h 1746250"/>
                <a:gd name="connsiteX111" fmla="*/ 1099614 w 1436688"/>
                <a:gd name="connsiteY111" fmla="*/ 280668 h 1746250"/>
                <a:gd name="connsiteX112" fmla="*/ 1103844 w 1436688"/>
                <a:gd name="connsiteY112" fmla="*/ 312911 h 1746250"/>
                <a:gd name="connsiteX113" fmla="*/ 1105959 w 1436688"/>
                <a:gd name="connsiteY113" fmla="*/ 346210 h 1746250"/>
                <a:gd name="connsiteX114" fmla="*/ 1106488 w 1436688"/>
                <a:gd name="connsiteY114" fmla="*/ 381624 h 1746250"/>
                <a:gd name="connsiteX115" fmla="*/ 1104902 w 1436688"/>
                <a:gd name="connsiteY115" fmla="*/ 431838 h 1746250"/>
                <a:gd name="connsiteX116" fmla="*/ 1100671 w 1436688"/>
                <a:gd name="connsiteY116" fmla="*/ 480466 h 1746250"/>
                <a:gd name="connsiteX117" fmla="*/ 1094326 w 1436688"/>
                <a:gd name="connsiteY117" fmla="*/ 526451 h 1746250"/>
                <a:gd name="connsiteX118" fmla="*/ 1085336 w 1436688"/>
                <a:gd name="connsiteY118" fmla="*/ 570322 h 1746250"/>
                <a:gd name="connsiteX119" fmla="*/ 1074760 w 1436688"/>
                <a:gd name="connsiteY119" fmla="*/ 612607 h 1746250"/>
                <a:gd name="connsiteX120" fmla="*/ 1062597 w 1436688"/>
                <a:gd name="connsiteY120" fmla="*/ 651721 h 1746250"/>
                <a:gd name="connsiteX121" fmla="*/ 1047791 w 1436688"/>
                <a:gd name="connsiteY121" fmla="*/ 688720 h 1746250"/>
                <a:gd name="connsiteX122" fmla="*/ 1031926 w 1436688"/>
                <a:gd name="connsiteY122" fmla="*/ 723077 h 1746250"/>
                <a:gd name="connsiteX123" fmla="*/ 1013418 w 1436688"/>
                <a:gd name="connsiteY123" fmla="*/ 755320 h 1746250"/>
                <a:gd name="connsiteX124" fmla="*/ 993852 w 1436688"/>
                <a:gd name="connsiteY124" fmla="*/ 784391 h 1746250"/>
                <a:gd name="connsiteX125" fmla="*/ 972171 w 1436688"/>
                <a:gd name="connsiteY125" fmla="*/ 812405 h 1746250"/>
                <a:gd name="connsiteX126" fmla="*/ 948375 w 1436688"/>
                <a:gd name="connsiteY126" fmla="*/ 836190 h 1746250"/>
                <a:gd name="connsiteX127" fmla="*/ 924579 w 1436688"/>
                <a:gd name="connsiteY127" fmla="*/ 857861 h 1746250"/>
                <a:gd name="connsiteX128" fmla="*/ 898138 w 1436688"/>
                <a:gd name="connsiteY128" fmla="*/ 876890 h 1746250"/>
                <a:gd name="connsiteX129" fmla="*/ 871169 w 1436688"/>
                <a:gd name="connsiteY129" fmla="*/ 892747 h 1746250"/>
                <a:gd name="connsiteX130" fmla="*/ 842614 w 1436688"/>
                <a:gd name="connsiteY130" fmla="*/ 906489 h 1746250"/>
                <a:gd name="connsiteX131" fmla="*/ 813529 w 1436688"/>
                <a:gd name="connsiteY131" fmla="*/ 917061 h 1746250"/>
                <a:gd name="connsiteX132" fmla="*/ 782330 w 1436688"/>
                <a:gd name="connsiteY132" fmla="*/ 924461 h 1746250"/>
                <a:gd name="connsiteX133" fmla="*/ 750601 w 1436688"/>
                <a:gd name="connsiteY133" fmla="*/ 929218 h 1746250"/>
                <a:gd name="connsiteX134" fmla="*/ 718344 w 1436688"/>
                <a:gd name="connsiteY134" fmla="*/ 930275 h 1746250"/>
                <a:gd name="connsiteX135" fmla="*/ 686087 w 1436688"/>
                <a:gd name="connsiteY135" fmla="*/ 929218 h 1746250"/>
                <a:gd name="connsiteX136" fmla="*/ 654359 w 1436688"/>
                <a:gd name="connsiteY136" fmla="*/ 924461 h 1746250"/>
                <a:gd name="connsiteX137" fmla="*/ 623159 w 1436688"/>
                <a:gd name="connsiteY137" fmla="*/ 917061 h 1746250"/>
                <a:gd name="connsiteX138" fmla="*/ 594074 w 1436688"/>
                <a:gd name="connsiteY138" fmla="*/ 906489 h 1746250"/>
                <a:gd name="connsiteX139" fmla="*/ 565519 w 1436688"/>
                <a:gd name="connsiteY139" fmla="*/ 892747 h 1746250"/>
                <a:gd name="connsiteX140" fmla="*/ 538021 w 1436688"/>
                <a:gd name="connsiteY140" fmla="*/ 876890 h 1746250"/>
                <a:gd name="connsiteX141" fmla="*/ 512109 w 1436688"/>
                <a:gd name="connsiteY141" fmla="*/ 857861 h 1746250"/>
                <a:gd name="connsiteX142" fmla="*/ 487784 w 1436688"/>
                <a:gd name="connsiteY142" fmla="*/ 836190 h 1746250"/>
                <a:gd name="connsiteX143" fmla="*/ 464517 w 1436688"/>
                <a:gd name="connsiteY143" fmla="*/ 812405 h 1746250"/>
                <a:gd name="connsiteX144" fmla="*/ 443364 w 1436688"/>
                <a:gd name="connsiteY144" fmla="*/ 784391 h 1746250"/>
                <a:gd name="connsiteX145" fmla="*/ 423270 w 1436688"/>
                <a:gd name="connsiteY145" fmla="*/ 755320 h 1746250"/>
                <a:gd name="connsiteX146" fmla="*/ 405290 w 1436688"/>
                <a:gd name="connsiteY146" fmla="*/ 723077 h 1746250"/>
                <a:gd name="connsiteX147" fmla="*/ 388897 w 1436688"/>
                <a:gd name="connsiteY147" fmla="*/ 688720 h 1746250"/>
                <a:gd name="connsiteX148" fmla="*/ 374091 w 1436688"/>
                <a:gd name="connsiteY148" fmla="*/ 651721 h 1746250"/>
                <a:gd name="connsiteX149" fmla="*/ 361928 w 1436688"/>
                <a:gd name="connsiteY149" fmla="*/ 612607 h 1746250"/>
                <a:gd name="connsiteX150" fmla="*/ 350823 w 1436688"/>
                <a:gd name="connsiteY150" fmla="*/ 570322 h 1746250"/>
                <a:gd name="connsiteX151" fmla="*/ 342362 w 1436688"/>
                <a:gd name="connsiteY151" fmla="*/ 526451 h 1746250"/>
                <a:gd name="connsiteX152" fmla="*/ 336017 w 1436688"/>
                <a:gd name="connsiteY152" fmla="*/ 480466 h 1746250"/>
                <a:gd name="connsiteX153" fmla="*/ 331786 w 1436688"/>
                <a:gd name="connsiteY153" fmla="*/ 431838 h 1746250"/>
                <a:gd name="connsiteX154" fmla="*/ 330200 w 1436688"/>
                <a:gd name="connsiteY154" fmla="*/ 381624 h 1746250"/>
                <a:gd name="connsiteX155" fmla="*/ 330729 w 1436688"/>
                <a:gd name="connsiteY155" fmla="*/ 346210 h 1746250"/>
                <a:gd name="connsiteX156" fmla="*/ 333373 w 1436688"/>
                <a:gd name="connsiteY156" fmla="*/ 312911 h 1746250"/>
                <a:gd name="connsiteX157" fmla="*/ 337074 w 1436688"/>
                <a:gd name="connsiteY157" fmla="*/ 280668 h 1746250"/>
                <a:gd name="connsiteX158" fmla="*/ 342891 w 1436688"/>
                <a:gd name="connsiteY158" fmla="*/ 250540 h 1746250"/>
                <a:gd name="connsiteX159" fmla="*/ 350823 w 1436688"/>
                <a:gd name="connsiteY159" fmla="*/ 220940 h 1746250"/>
                <a:gd name="connsiteX160" fmla="*/ 360871 w 1436688"/>
                <a:gd name="connsiteY160" fmla="*/ 193455 h 1746250"/>
                <a:gd name="connsiteX161" fmla="*/ 372504 w 1436688"/>
                <a:gd name="connsiteY161" fmla="*/ 168084 h 1746250"/>
                <a:gd name="connsiteX162" fmla="*/ 386253 w 1436688"/>
                <a:gd name="connsiteY162" fmla="*/ 143770 h 1746250"/>
                <a:gd name="connsiteX163" fmla="*/ 401589 w 1436688"/>
                <a:gd name="connsiteY163" fmla="*/ 121570 h 1746250"/>
                <a:gd name="connsiteX164" fmla="*/ 419568 w 1436688"/>
                <a:gd name="connsiteY164" fmla="*/ 100956 h 1746250"/>
                <a:gd name="connsiteX165" fmla="*/ 439663 w 1436688"/>
                <a:gd name="connsiteY165" fmla="*/ 82456 h 1746250"/>
                <a:gd name="connsiteX166" fmla="*/ 461344 w 1436688"/>
                <a:gd name="connsiteY166" fmla="*/ 65542 h 1746250"/>
                <a:gd name="connsiteX167" fmla="*/ 485669 w 1436688"/>
                <a:gd name="connsiteY167" fmla="*/ 50214 h 1746250"/>
                <a:gd name="connsiteX168" fmla="*/ 512109 w 1436688"/>
                <a:gd name="connsiteY168" fmla="*/ 37528 h 1746250"/>
                <a:gd name="connsiteX169" fmla="*/ 540665 w 1436688"/>
                <a:gd name="connsiteY169" fmla="*/ 26428 h 1746250"/>
                <a:gd name="connsiteX170" fmla="*/ 571336 w 1436688"/>
                <a:gd name="connsiteY170" fmla="*/ 16914 h 1746250"/>
                <a:gd name="connsiteX171" fmla="*/ 604651 w 1436688"/>
                <a:gd name="connsiteY171" fmla="*/ 9514 h 1746250"/>
                <a:gd name="connsiteX172" fmla="*/ 640081 w 1436688"/>
                <a:gd name="connsiteY172" fmla="*/ 4228 h 1746250"/>
                <a:gd name="connsiteX173" fmla="*/ 677626 w 1436688"/>
                <a:gd name="connsiteY173" fmla="*/ 1057 h 174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436688" h="1746250">
                  <a:moveTo>
                    <a:pt x="542725" y="935037"/>
                  </a:moveTo>
                  <a:lnTo>
                    <a:pt x="707765" y="1099079"/>
                  </a:lnTo>
                  <a:lnTo>
                    <a:pt x="707469" y="1101044"/>
                  </a:lnTo>
                  <a:lnTo>
                    <a:pt x="729746" y="1101044"/>
                  </a:lnTo>
                  <a:lnTo>
                    <a:pt x="729453" y="1099079"/>
                  </a:lnTo>
                  <a:lnTo>
                    <a:pt x="894492" y="935037"/>
                  </a:lnTo>
                  <a:lnTo>
                    <a:pt x="997112" y="1022349"/>
                  </a:lnTo>
                  <a:lnTo>
                    <a:pt x="1212404" y="1121304"/>
                  </a:lnTo>
                  <a:lnTo>
                    <a:pt x="1226686" y="1127125"/>
                  </a:lnTo>
                  <a:lnTo>
                    <a:pt x="1239911" y="1134533"/>
                  </a:lnTo>
                  <a:lnTo>
                    <a:pt x="1253135" y="1143000"/>
                  </a:lnTo>
                  <a:lnTo>
                    <a:pt x="1264772" y="1151996"/>
                  </a:lnTo>
                  <a:lnTo>
                    <a:pt x="1275881" y="1162579"/>
                  </a:lnTo>
                  <a:lnTo>
                    <a:pt x="1284344" y="1175279"/>
                  </a:lnTo>
                  <a:lnTo>
                    <a:pt x="1291750" y="1188508"/>
                  </a:lnTo>
                  <a:lnTo>
                    <a:pt x="1292279" y="1189566"/>
                  </a:lnTo>
                  <a:lnTo>
                    <a:pt x="1293866" y="1193800"/>
                  </a:lnTo>
                  <a:lnTo>
                    <a:pt x="1297040" y="1200150"/>
                  </a:lnTo>
                  <a:lnTo>
                    <a:pt x="1299684" y="1209146"/>
                  </a:lnTo>
                  <a:lnTo>
                    <a:pt x="1304445" y="1219729"/>
                  </a:lnTo>
                  <a:lnTo>
                    <a:pt x="1309206" y="1231900"/>
                  </a:lnTo>
                  <a:lnTo>
                    <a:pt x="1315025" y="1246716"/>
                  </a:lnTo>
                  <a:lnTo>
                    <a:pt x="1321372" y="1263121"/>
                  </a:lnTo>
                  <a:lnTo>
                    <a:pt x="1327720" y="1280583"/>
                  </a:lnTo>
                  <a:lnTo>
                    <a:pt x="1335655" y="1299104"/>
                  </a:lnTo>
                  <a:lnTo>
                    <a:pt x="1342531" y="1319212"/>
                  </a:lnTo>
                  <a:lnTo>
                    <a:pt x="1349937" y="1340379"/>
                  </a:lnTo>
                  <a:lnTo>
                    <a:pt x="1358400" y="1362075"/>
                  </a:lnTo>
                  <a:lnTo>
                    <a:pt x="1365806" y="1384829"/>
                  </a:lnTo>
                  <a:lnTo>
                    <a:pt x="1374269" y="1408112"/>
                  </a:lnTo>
                  <a:lnTo>
                    <a:pt x="1381675" y="1431925"/>
                  </a:lnTo>
                  <a:lnTo>
                    <a:pt x="1389610" y="1455737"/>
                  </a:lnTo>
                  <a:lnTo>
                    <a:pt x="1396486" y="1479021"/>
                  </a:lnTo>
                  <a:lnTo>
                    <a:pt x="1403363" y="1503363"/>
                  </a:lnTo>
                  <a:lnTo>
                    <a:pt x="1409711" y="1526646"/>
                  </a:lnTo>
                  <a:lnTo>
                    <a:pt x="1416058" y="1549929"/>
                  </a:lnTo>
                  <a:lnTo>
                    <a:pt x="1421348" y="1572154"/>
                  </a:lnTo>
                  <a:lnTo>
                    <a:pt x="1426109" y="1594379"/>
                  </a:lnTo>
                  <a:lnTo>
                    <a:pt x="1430341" y="1615546"/>
                  </a:lnTo>
                  <a:lnTo>
                    <a:pt x="1432985" y="1635654"/>
                  </a:lnTo>
                  <a:lnTo>
                    <a:pt x="1435630" y="1654175"/>
                  </a:lnTo>
                  <a:lnTo>
                    <a:pt x="1436159" y="1671638"/>
                  </a:lnTo>
                  <a:lnTo>
                    <a:pt x="1436688" y="1688042"/>
                  </a:lnTo>
                  <a:lnTo>
                    <a:pt x="1435630" y="1702858"/>
                  </a:lnTo>
                  <a:lnTo>
                    <a:pt x="1432456" y="1715029"/>
                  </a:lnTo>
                  <a:lnTo>
                    <a:pt x="1429283" y="1725613"/>
                  </a:lnTo>
                  <a:lnTo>
                    <a:pt x="1423993" y="1734608"/>
                  </a:lnTo>
                  <a:lnTo>
                    <a:pt x="1417645" y="1740958"/>
                  </a:lnTo>
                  <a:lnTo>
                    <a:pt x="1408653" y="1745192"/>
                  </a:lnTo>
                  <a:lnTo>
                    <a:pt x="1398602" y="1746250"/>
                  </a:lnTo>
                  <a:lnTo>
                    <a:pt x="37557" y="1746250"/>
                  </a:lnTo>
                  <a:lnTo>
                    <a:pt x="27506" y="1745192"/>
                  </a:lnTo>
                  <a:lnTo>
                    <a:pt x="19572" y="1740958"/>
                  </a:lnTo>
                  <a:lnTo>
                    <a:pt x="12695" y="1734608"/>
                  </a:lnTo>
                  <a:lnTo>
                    <a:pt x="7405" y="1725613"/>
                  </a:lnTo>
                  <a:lnTo>
                    <a:pt x="3703" y="1715029"/>
                  </a:lnTo>
                  <a:lnTo>
                    <a:pt x="1058" y="1702858"/>
                  </a:lnTo>
                  <a:lnTo>
                    <a:pt x="0" y="1688042"/>
                  </a:lnTo>
                  <a:lnTo>
                    <a:pt x="0" y="1671638"/>
                  </a:lnTo>
                  <a:lnTo>
                    <a:pt x="1058" y="1654175"/>
                  </a:lnTo>
                  <a:lnTo>
                    <a:pt x="3703" y="1635654"/>
                  </a:lnTo>
                  <a:lnTo>
                    <a:pt x="6347" y="1615546"/>
                  </a:lnTo>
                  <a:lnTo>
                    <a:pt x="10579" y="1594379"/>
                  </a:lnTo>
                  <a:lnTo>
                    <a:pt x="15340" y="1572154"/>
                  </a:lnTo>
                  <a:lnTo>
                    <a:pt x="20630" y="1549929"/>
                  </a:lnTo>
                  <a:lnTo>
                    <a:pt x="26448" y="1526646"/>
                  </a:lnTo>
                  <a:lnTo>
                    <a:pt x="33325" y="1503363"/>
                  </a:lnTo>
                  <a:lnTo>
                    <a:pt x="39673" y="1479021"/>
                  </a:lnTo>
                  <a:lnTo>
                    <a:pt x="47607" y="1455737"/>
                  </a:lnTo>
                  <a:lnTo>
                    <a:pt x="55013" y="1431925"/>
                  </a:lnTo>
                  <a:lnTo>
                    <a:pt x="62418" y="1408112"/>
                  </a:lnTo>
                  <a:lnTo>
                    <a:pt x="70882" y="1384829"/>
                  </a:lnTo>
                  <a:lnTo>
                    <a:pt x="78288" y="1362075"/>
                  </a:lnTo>
                  <a:lnTo>
                    <a:pt x="86222" y="1340379"/>
                  </a:lnTo>
                  <a:lnTo>
                    <a:pt x="93628" y="1319212"/>
                  </a:lnTo>
                  <a:lnTo>
                    <a:pt x="101033" y="1299104"/>
                  </a:lnTo>
                  <a:lnTo>
                    <a:pt x="108439" y="1280583"/>
                  </a:lnTo>
                  <a:lnTo>
                    <a:pt x="115316" y="1263121"/>
                  </a:lnTo>
                  <a:lnTo>
                    <a:pt x="121663" y="1246716"/>
                  </a:lnTo>
                  <a:lnTo>
                    <a:pt x="126953" y="1231900"/>
                  </a:lnTo>
                  <a:lnTo>
                    <a:pt x="132243" y="1219729"/>
                  </a:lnTo>
                  <a:lnTo>
                    <a:pt x="136475" y="1209146"/>
                  </a:lnTo>
                  <a:lnTo>
                    <a:pt x="139648" y="1200150"/>
                  </a:lnTo>
                  <a:lnTo>
                    <a:pt x="142822" y="1193800"/>
                  </a:lnTo>
                  <a:lnTo>
                    <a:pt x="143880" y="1189566"/>
                  </a:lnTo>
                  <a:lnTo>
                    <a:pt x="144409" y="1188508"/>
                  </a:lnTo>
                  <a:lnTo>
                    <a:pt x="151815" y="1175808"/>
                  </a:lnTo>
                  <a:lnTo>
                    <a:pt x="160278" y="1164166"/>
                  </a:lnTo>
                  <a:lnTo>
                    <a:pt x="171387" y="1153054"/>
                  </a:lnTo>
                  <a:lnTo>
                    <a:pt x="183024" y="1143529"/>
                  </a:lnTo>
                  <a:lnTo>
                    <a:pt x="196777" y="1134533"/>
                  </a:lnTo>
                  <a:lnTo>
                    <a:pt x="210002" y="1127125"/>
                  </a:lnTo>
                  <a:lnTo>
                    <a:pt x="223755" y="1121304"/>
                  </a:lnTo>
                  <a:lnTo>
                    <a:pt x="439047" y="1022349"/>
                  </a:lnTo>
                  <a:close/>
                  <a:moveTo>
                    <a:pt x="718344" y="0"/>
                  </a:moveTo>
                  <a:lnTo>
                    <a:pt x="758534" y="1057"/>
                  </a:lnTo>
                  <a:lnTo>
                    <a:pt x="796608" y="4228"/>
                  </a:lnTo>
                  <a:lnTo>
                    <a:pt x="832038" y="9514"/>
                  </a:lnTo>
                  <a:lnTo>
                    <a:pt x="864824" y="16914"/>
                  </a:lnTo>
                  <a:lnTo>
                    <a:pt x="896023" y="26428"/>
                  </a:lnTo>
                  <a:lnTo>
                    <a:pt x="924579" y="37528"/>
                  </a:lnTo>
                  <a:lnTo>
                    <a:pt x="951019" y="50214"/>
                  </a:lnTo>
                  <a:lnTo>
                    <a:pt x="974815" y="65542"/>
                  </a:lnTo>
                  <a:lnTo>
                    <a:pt x="997025" y="82456"/>
                  </a:lnTo>
                  <a:lnTo>
                    <a:pt x="1017120" y="100956"/>
                  </a:lnTo>
                  <a:lnTo>
                    <a:pt x="1034571" y="121570"/>
                  </a:lnTo>
                  <a:lnTo>
                    <a:pt x="1050435" y="143770"/>
                  </a:lnTo>
                  <a:lnTo>
                    <a:pt x="1064184" y="168084"/>
                  </a:lnTo>
                  <a:lnTo>
                    <a:pt x="1076346" y="193455"/>
                  </a:lnTo>
                  <a:lnTo>
                    <a:pt x="1085336" y="220940"/>
                  </a:lnTo>
                  <a:lnTo>
                    <a:pt x="1093797" y="250540"/>
                  </a:lnTo>
                  <a:lnTo>
                    <a:pt x="1099614" y="280668"/>
                  </a:lnTo>
                  <a:lnTo>
                    <a:pt x="1103844" y="312911"/>
                  </a:lnTo>
                  <a:lnTo>
                    <a:pt x="1105959" y="346210"/>
                  </a:lnTo>
                  <a:lnTo>
                    <a:pt x="1106488" y="381624"/>
                  </a:lnTo>
                  <a:lnTo>
                    <a:pt x="1104902" y="431838"/>
                  </a:lnTo>
                  <a:lnTo>
                    <a:pt x="1100671" y="480466"/>
                  </a:lnTo>
                  <a:lnTo>
                    <a:pt x="1094326" y="526451"/>
                  </a:lnTo>
                  <a:lnTo>
                    <a:pt x="1085336" y="570322"/>
                  </a:lnTo>
                  <a:lnTo>
                    <a:pt x="1074760" y="612607"/>
                  </a:lnTo>
                  <a:lnTo>
                    <a:pt x="1062597" y="651721"/>
                  </a:lnTo>
                  <a:lnTo>
                    <a:pt x="1047791" y="688720"/>
                  </a:lnTo>
                  <a:lnTo>
                    <a:pt x="1031926" y="723077"/>
                  </a:lnTo>
                  <a:lnTo>
                    <a:pt x="1013418" y="755320"/>
                  </a:lnTo>
                  <a:lnTo>
                    <a:pt x="993852" y="784391"/>
                  </a:lnTo>
                  <a:lnTo>
                    <a:pt x="972171" y="812405"/>
                  </a:lnTo>
                  <a:lnTo>
                    <a:pt x="948375" y="836190"/>
                  </a:lnTo>
                  <a:lnTo>
                    <a:pt x="924579" y="857861"/>
                  </a:lnTo>
                  <a:lnTo>
                    <a:pt x="898138" y="876890"/>
                  </a:lnTo>
                  <a:lnTo>
                    <a:pt x="871169" y="892747"/>
                  </a:lnTo>
                  <a:lnTo>
                    <a:pt x="842614" y="906489"/>
                  </a:lnTo>
                  <a:lnTo>
                    <a:pt x="813529" y="917061"/>
                  </a:lnTo>
                  <a:lnTo>
                    <a:pt x="782330" y="924461"/>
                  </a:lnTo>
                  <a:lnTo>
                    <a:pt x="750601" y="929218"/>
                  </a:lnTo>
                  <a:lnTo>
                    <a:pt x="718344" y="930275"/>
                  </a:lnTo>
                  <a:lnTo>
                    <a:pt x="686087" y="929218"/>
                  </a:lnTo>
                  <a:lnTo>
                    <a:pt x="654359" y="924461"/>
                  </a:lnTo>
                  <a:lnTo>
                    <a:pt x="623159" y="917061"/>
                  </a:lnTo>
                  <a:lnTo>
                    <a:pt x="594074" y="906489"/>
                  </a:lnTo>
                  <a:lnTo>
                    <a:pt x="565519" y="892747"/>
                  </a:lnTo>
                  <a:lnTo>
                    <a:pt x="538021" y="876890"/>
                  </a:lnTo>
                  <a:lnTo>
                    <a:pt x="512109" y="857861"/>
                  </a:lnTo>
                  <a:lnTo>
                    <a:pt x="487784" y="836190"/>
                  </a:lnTo>
                  <a:lnTo>
                    <a:pt x="464517" y="812405"/>
                  </a:lnTo>
                  <a:lnTo>
                    <a:pt x="443364" y="784391"/>
                  </a:lnTo>
                  <a:lnTo>
                    <a:pt x="423270" y="755320"/>
                  </a:lnTo>
                  <a:lnTo>
                    <a:pt x="405290" y="723077"/>
                  </a:lnTo>
                  <a:lnTo>
                    <a:pt x="388897" y="688720"/>
                  </a:lnTo>
                  <a:lnTo>
                    <a:pt x="374091" y="651721"/>
                  </a:lnTo>
                  <a:lnTo>
                    <a:pt x="361928" y="612607"/>
                  </a:lnTo>
                  <a:lnTo>
                    <a:pt x="350823" y="570322"/>
                  </a:lnTo>
                  <a:lnTo>
                    <a:pt x="342362" y="526451"/>
                  </a:lnTo>
                  <a:lnTo>
                    <a:pt x="336017" y="480466"/>
                  </a:lnTo>
                  <a:lnTo>
                    <a:pt x="331786" y="431838"/>
                  </a:lnTo>
                  <a:lnTo>
                    <a:pt x="330200" y="381624"/>
                  </a:lnTo>
                  <a:lnTo>
                    <a:pt x="330729" y="346210"/>
                  </a:lnTo>
                  <a:lnTo>
                    <a:pt x="333373" y="312911"/>
                  </a:lnTo>
                  <a:lnTo>
                    <a:pt x="337074" y="280668"/>
                  </a:lnTo>
                  <a:lnTo>
                    <a:pt x="342891" y="250540"/>
                  </a:lnTo>
                  <a:lnTo>
                    <a:pt x="350823" y="220940"/>
                  </a:lnTo>
                  <a:lnTo>
                    <a:pt x="360871" y="193455"/>
                  </a:lnTo>
                  <a:lnTo>
                    <a:pt x="372504" y="168084"/>
                  </a:lnTo>
                  <a:lnTo>
                    <a:pt x="386253" y="143770"/>
                  </a:lnTo>
                  <a:lnTo>
                    <a:pt x="401589" y="121570"/>
                  </a:lnTo>
                  <a:lnTo>
                    <a:pt x="419568" y="100956"/>
                  </a:lnTo>
                  <a:lnTo>
                    <a:pt x="439663" y="82456"/>
                  </a:lnTo>
                  <a:lnTo>
                    <a:pt x="461344" y="65542"/>
                  </a:lnTo>
                  <a:lnTo>
                    <a:pt x="485669" y="50214"/>
                  </a:lnTo>
                  <a:lnTo>
                    <a:pt x="512109" y="37528"/>
                  </a:lnTo>
                  <a:lnTo>
                    <a:pt x="540665" y="26428"/>
                  </a:lnTo>
                  <a:lnTo>
                    <a:pt x="571336" y="16914"/>
                  </a:lnTo>
                  <a:lnTo>
                    <a:pt x="604651" y="9514"/>
                  </a:lnTo>
                  <a:lnTo>
                    <a:pt x="640081" y="4228"/>
                  </a:lnTo>
                  <a:lnTo>
                    <a:pt x="677626" y="105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US" sz="1200" kern="0" dirty="0">
                <a:solidFill>
                  <a:schemeClr val="bg1"/>
                </a:solidFill>
              </a:endParaRPr>
            </a:p>
          </p:txBody>
        </p:sp>
        <p:sp>
          <p:nvSpPr>
            <p:cNvPr id="32" name="Freeform 44">
              <a:extLst>
                <a:ext uri="{FF2B5EF4-FFF2-40B4-BE49-F238E27FC236}">
                  <a16:creationId xmlns:a16="http://schemas.microsoft.com/office/drawing/2014/main" id="{4DCEFDE2-D415-4139-B94F-EB7D697DC950}"/>
                </a:ext>
              </a:extLst>
            </p:cNvPr>
            <p:cNvSpPr/>
            <p:nvPr/>
          </p:nvSpPr>
          <p:spPr>
            <a:xfrm>
              <a:off x="6762060" y="3241969"/>
              <a:ext cx="152183" cy="184974"/>
            </a:xfrm>
            <a:custGeom>
              <a:avLst/>
              <a:gdLst>
                <a:gd name="connsiteX0" fmla="*/ 542725 w 1436688"/>
                <a:gd name="connsiteY0" fmla="*/ 935037 h 1746250"/>
                <a:gd name="connsiteX1" fmla="*/ 707765 w 1436688"/>
                <a:gd name="connsiteY1" fmla="*/ 1099079 h 1746250"/>
                <a:gd name="connsiteX2" fmla="*/ 707469 w 1436688"/>
                <a:gd name="connsiteY2" fmla="*/ 1101044 h 1746250"/>
                <a:gd name="connsiteX3" fmla="*/ 729746 w 1436688"/>
                <a:gd name="connsiteY3" fmla="*/ 1101044 h 1746250"/>
                <a:gd name="connsiteX4" fmla="*/ 729453 w 1436688"/>
                <a:gd name="connsiteY4" fmla="*/ 1099079 h 1746250"/>
                <a:gd name="connsiteX5" fmla="*/ 894492 w 1436688"/>
                <a:gd name="connsiteY5" fmla="*/ 935037 h 1746250"/>
                <a:gd name="connsiteX6" fmla="*/ 997112 w 1436688"/>
                <a:gd name="connsiteY6" fmla="*/ 1022349 h 1746250"/>
                <a:gd name="connsiteX7" fmla="*/ 1212404 w 1436688"/>
                <a:gd name="connsiteY7" fmla="*/ 1121304 h 1746250"/>
                <a:gd name="connsiteX8" fmla="*/ 1226686 w 1436688"/>
                <a:gd name="connsiteY8" fmla="*/ 1127125 h 1746250"/>
                <a:gd name="connsiteX9" fmla="*/ 1239911 w 1436688"/>
                <a:gd name="connsiteY9" fmla="*/ 1134533 h 1746250"/>
                <a:gd name="connsiteX10" fmla="*/ 1253135 w 1436688"/>
                <a:gd name="connsiteY10" fmla="*/ 1143000 h 1746250"/>
                <a:gd name="connsiteX11" fmla="*/ 1264772 w 1436688"/>
                <a:gd name="connsiteY11" fmla="*/ 1151996 h 1746250"/>
                <a:gd name="connsiteX12" fmla="*/ 1275881 w 1436688"/>
                <a:gd name="connsiteY12" fmla="*/ 1162579 h 1746250"/>
                <a:gd name="connsiteX13" fmla="*/ 1284344 w 1436688"/>
                <a:gd name="connsiteY13" fmla="*/ 1175279 h 1746250"/>
                <a:gd name="connsiteX14" fmla="*/ 1291750 w 1436688"/>
                <a:gd name="connsiteY14" fmla="*/ 1188508 h 1746250"/>
                <a:gd name="connsiteX15" fmla="*/ 1292279 w 1436688"/>
                <a:gd name="connsiteY15" fmla="*/ 1189566 h 1746250"/>
                <a:gd name="connsiteX16" fmla="*/ 1293866 w 1436688"/>
                <a:gd name="connsiteY16" fmla="*/ 1193800 h 1746250"/>
                <a:gd name="connsiteX17" fmla="*/ 1297040 w 1436688"/>
                <a:gd name="connsiteY17" fmla="*/ 1200150 h 1746250"/>
                <a:gd name="connsiteX18" fmla="*/ 1299684 w 1436688"/>
                <a:gd name="connsiteY18" fmla="*/ 1209146 h 1746250"/>
                <a:gd name="connsiteX19" fmla="*/ 1304445 w 1436688"/>
                <a:gd name="connsiteY19" fmla="*/ 1219729 h 1746250"/>
                <a:gd name="connsiteX20" fmla="*/ 1309206 w 1436688"/>
                <a:gd name="connsiteY20" fmla="*/ 1231900 h 1746250"/>
                <a:gd name="connsiteX21" fmla="*/ 1315025 w 1436688"/>
                <a:gd name="connsiteY21" fmla="*/ 1246716 h 1746250"/>
                <a:gd name="connsiteX22" fmla="*/ 1321372 w 1436688"/>
                <a:gd name="connsiteY22" fmla="*/ 1263121 h 1746250"/>
                <a:gd name="connsiteX23" fmla="*/ 1327720 w 1436688"/>
                <a:gd name="connsiteY23" fmla="*/ 1280583 h 1746250"/>
                <a:gd name="connsiteX24" fmla="*/ 1335655 w 1436688"/>
                <a:gd name="connsiteY24" fmla="*/ 1299104 h 1746250"/>
                <a:gd name="connsiteX25" fmla="*/ 1342531 w 1436688"/>
                <a:gd name="connsiteY25" fmla="*/ 1319212 h 1746250"/>
                <a:gd name="connsiteX26" fmla="*/ 1349937 w 1436688"/>
                <a:gd name="connsiteY26" fmla="*/ 1340379 h 1746250"/>
                <a:gd name="connsiteX27" fmla="*/ 1358400 w 1436688"/>
                <a:gd name="connsiteY27" fmla="*/ 1362075 h 1746250"/>
                <a:gd name="connsiteX28" fmla="*/ 1365806 w 1436688"/>
                <a:gd name="connsiteY28" fmla="*/ 1384829 h 1746250"/>
                <a:gd name="connsiteX29" fmla="*/ 1374269 w 1436688"/>
                <a:gd name="connsiteY29" fmla="*/ 1408112 h 1746250"/>
                <a:gd name="connsiteX30" fmla="*/ 1381675 w 1436688"/>
                <a:gd name="connsiteY30" fmla="*/ 1431925 h 1746250"/>
                <a:gd name="connsiteX31" fmla="*/ 1389610 w 1436688"/>
                <a:gd name="connsiteY31" fmla="*/ 1455737 h 1746250"/>
                <a:gd name="connsiteX32" fmla="*/ 1396486 w 1436688"/>
                <a:gd name="connsiteY32" fmla="*/ 1479021 h 1746250"/>
                <a:gd name="connsiteX33" fmla="*/ 1403363 w 1436688"/>
                <a:gd name="connsiteY33" fmla="*/ 1503363 h 1746250"/>
                <a:gd name="connsiteX34" fmla="*/ 1409711 w 1436688"/>
                <a:gd name="connsiteY34" fmla="*/ 1526646 h 1746250"/>
                <a:gd name="connsiteX35" fmla="*/ 1416058 w 1436688"/>
                <a:gd name="connsiteY35" fmla="*/ 1549929 h 1746250"/>
                <a:gd name="connsiteX36" fmla="*/ 1421348 w 1436688"/>
                <a:gd name="connsiteY36" fmla="*/ 1572154 h 1746250"/>
                <a:gd name="connsiteX37" fmla="*/ 1426109 w 1436688"/>
                <a:gd name="connsiteY37" fmla="*/ 1594379 h 1746250"/>
                <a:gd name="connsiteX38" fmla="*/ 1430341 w 1436688"/>
                <a:gd name="connsiteY38" fmla="*/ 1615546 h 1746250"/>
                <a:gd name="connsiteX39" fmla="*/ 1432985 w 1436688"/>
                <a:gd name="connsiteY39" fmla="*/ 1635654 h 1746250"/>
                <a:gd name="connsiteX40" fmla="*/ 1435630 w 1436688"/>
                <a:gd name="connsiteY40" fmla="*/ 1654175 h 1746250"/>
                <a:gd name="connsiteX41" fmla="*/ 1436159 w 1436688"/>
                <a:gd name="connsiteY41" fmla="*/ 1671638 h 1746250"/>
                <a:gd name="connsiteX42" fmla="*/ 1436688 w 1436688"/>
                <a:gd name="connsiteY42" fmla="*/ 1688042 h 1746250"/>
                <a:gd name="connsiteX43" fmla="*/ 1435630 w 1436688"/>
                <a:gd name="connsiteY43" fmla="*/ 1702858 h 1746250"/>
                <a:gd name="connsiteX44" fmla="*/ 1432456 w 1436688"/>
                <a:gd name="connsiteY44" fmla="*/ 1715029 h 1746250"/>
                <a:gd name="connsiteX45" fmla="*/ 1429283 w 1436688"/>
                <a:gd name="connsiteY45" fmla="*/ 1725613 h 1746250"/>
                <a:gd name="connsiteX46" fmla="*/ 1423993 w 1436688"/>
                <a:gd name="connsiteY46" fmla="*/ 1734608 h 1746250"/>
                <a:gd name="connsiteX47" fmla="*/ 1417645 w 1436688"/>
                <a:gd name="connsiteY47" fmla="*/ 1740958 h 1746250"/>
                <a:gd name="connsiteX48" fmla="*/ 1408653 w 1436688"/>
                <a:gd name="connsiteY48" fmla="*/ 1745192 h 1746250"/>
                <a:gd name="connsiteX49" fmla="*/ 1398602 w 1436688"/>
                <a:gd name="connsiteY49" fmla="*/ 1746250 h 1746250"/>
                <a:gd name="connsiteX50" fmla="*/ 37557 w 1436688"/>
                <a:gd name="connsiteY50" fmla="*/ 1746250 h 1746250"/>
                <a:gd name="connsiteX51" fmla="*/ 27506 w 1436688"/>
                <a:gd name="connsiteY51" fmla="*/ 1745192 h 1746250"/>
                <a:gd name="connsiteX52" fmla="*/ 19572 w 1436688"/>
                <a:gd name="connsiteY52" fmla="*/ 1740958 h 1746250"/>
                <a:gd name="connsiteX53" fmla="*/ 12695 w 1436688"/>
                <a:gd name="connsiteY53" fmla="*/ 1734608 h 1746250"/>
                <a:gd name="connsiteX54" fmla="*/ 7405 w 1436688"/>
                <a:gd name="connsiteY54" fmla="*/ 1725613 h 1746250"/>
                <a:gd name="connsiteX55" fmla="*/ 3703 w 1436688"/>
                <a:gd name="connsiteY55" fmla="*/ 1715029 h 1746250"/>
                <a:gd name="connsiteX56" fmla="*/ 1058 w 1436688"/>
                <a:gd name="connsiteY56" fmla="*/ 1702858 h 1746250"/>
                <a:gd name="connsiteX57" fmla="*/ 0 w 1436688"/>
                <a:gd name="connsiteY57" fmla="*/ 1688042 h 1746250"/>
                <a:gd name="connsiteX58" fmla="*/ 0 w 1436688"/>
                <a:gd name="connsiteY58" fmla="*/ 1671638 h 1746250"/>
                <a:gd name="connsiteX59" fmla="*/ 1058 w 1436688"/>
                <a:gd name="connsiteY59" fmla="*/ 1654175 h 1746250"/>
                <a:gd name="connsiteX60" fmla="*/ 3703 w 1436688"/>
                <a:gd name="connsiteY60" fmla="*/ 1635654 h 1746250"/>
                <a:gd name="connsiteX61" fmla="*/ 6347 w 1436688"/>
                <a:gd name="connsiteY61" fmla="*/ 1615546 h 1746250"/>
                <a:gd name="connsiteX62" fmla="*/ 10579 w 1436688"/>
                <a:gd name="connsiteY62" fmla="*/ 1594379 h 1746250"/>
                <a:gd name="connsiteX63" fmla="*/ 15340 w 1436688"/>
                <a:gd name="connsiteY63" fmla="*/ 1572154 h 1746250"/>
                <a:gd name="connsiteX64" fmla="*/ 20630 w 1436688"/>
                <a:gd name="connsiteY64" fmla="*/ 1549929 h 1746250"/>
                <a:gd name="connsiteX65" fmla="*/ 26448 w 1436688"/>
                <a:gd name="connsiteY65" fmla="*/ 1526646 h 1746250"/>
                <a:gd name="connsiteX66" fmla="*/ 33325 w 1436688"/>
                <a:gd name="connsiteY66" fmla="*/ 1503363 h 1746250"/>
                <a:gd name="connsiteX67" fmla="*/ 39673 w 1436688"/>
                <a:gd name="connsiteY67" fmla="*/ 1479021 h 1746250"/>
                <a:gd name="connsiteX68" fmla="*/ 47607 w 1436688"/>
                <a:gd name="connsiteY68" fmla="*/ 1455737 h 1746250"/>
                <a:gd name="connsiteX69" fmla="*/ 55013 w 1436688"/>
                <a:gd name="connsiteY69" fmla="*/ 1431925 h 1746250"/>
                <a:gd name="connsiteX70" fmla="*/ 62418 w 1436688"/>
                <a:gd name="connsiteY70" fmla="*/ 1408112 h 1746250"/>
                <a:gd name="connsiteX71" fmla="*/ 70882 w 1436688"/>
                <a:gd name="connsiteY71" fmla="*/ 1384829 h 1746250"/>
                <a:gd name="connsiteX72" fmla="*/ 78288 w 1436688"/>
                <a:gd name="connsiteY72" fmla="*/ 1362075 h 1746250"/>
                <a:gd name="connsiteX73" fmla="*/ 86222 w 1436688"/>
                <a:gd name="connsiteY73" fmla="*/ 1340379 h 1746250"/>
                <a:gd name="connsiteX74" fmla="*/ 93628 w 1436688"/>
                <a:gd name="connsiteY74" fmla="*/ 1319212 h 1746250"/>
                <a:gd name="connsiteX75" fmla="*/ 101033 w 1436688"/>
                <a:gd name="connsiteY75" fmla="*/ 1299104 h 1746250"/>
                <a:gd name="connsiteX76" fmla="*/ 108439 w 1436688"/>
                <a:gd name="connsiteY76" fmla="*/ 1280583 h 1746250"/>
                <a:gd name="connsiteX77" fmla="*/ 115316 w 1436688"/>
                <a:gd name="connsiteY77" fmla="*/ 1263121 h 1746250"/>
                <a:gd name="connsiteX78" fmla="*/ 121663 w 1436688"/>
                <a:gd name="connsiteY78" fmla="*/ 1246716 h 1746250"/>
                <a:gd name="connsiteX79" fmla="*/ 126953 w 1436688"/>
                <a:gd name="connsiteY79" fmla="*/ 1231900 h 1746250"/>
                <a:gd name="connsiteX80" fmla="*/ 132243 w 1436688"/>
                <a:gd name="connsiteY80" fmla="*/ 1219729 h 1746250"/>
                <a:gd name="connsiteX81" fmla="*/ 136475 w 1436688"/>
                <a:gd name="connsiteY81" fmla="*/ 1209146 h 1746250"/>
                <a:gd name="connsiteX82" fmla="*/ 139648 w 1436688"/>
                <a:gd name="connsiteY82" fmla="*/ 1200150 h 1746250"/>
                <a:gd name="connsiteX83" fmla="*/ 142822 w 1436688"/>
                <a:gd name="connsiteY83" fmla="*/ 1193800 h 1746250"/>
                <a:gd name="connsiteX84" fmla="*/ 143880 w 1436688"/>
                <a:gd name="connsiteY84" fmla="*/ 1189566 h 1746250"/>
                <a:gd name="connsiteX85" fmla="*/ 144409 w 1436688"/>
                <a:gd name="connsiteY85" fmla="*/ 1188508 h 1746250"/>
                <a:gd name="connsiteX86" fmla="*/ 151815 w 1436688"/>
                <a:gd name="connsiteY86" fmla="*/ 1175808 h 1746250"/>
                <a:gd name="connsiteX87" fmla="*/ 160278 w 1436688"/>
                <a:gd name="connsiteY87" fmla="*/ 1164166 h 1746250"/>
                <a:gd name="connsiteX88" fmla="*/ 171387 w 1436688"/>
                <a:gd name="connsiteY88" fmla="*/ 1153054 h 1746250"/>
                <a:gd name="connsiteX89" fmla="*/ 183024 w 1436688"/>
                <a:gd name="connsiteY89" fmla="*/ 1143529 h 1746250"/>
                <a:gd name="connsiteX90" fmla="*/ 196777 w 1436688"/>
                <a:gd name="connsiteY90" fmla="*/ 1134533 h 1746250"/>
                <a:gd name="connsiteX91" fmla="*/ 210002 w 1436688"/>
                <a:gd name="connsiteY91" fmla="*/ 1127125 h 1746250"/>
                <a:gd name="connsiteX92" fmla="*/ 223755 w 1436688"/>
                <a:gd name="connsiteY92" fmla="*/ 1121304 h 1746250"/>
                <a:gd name="connsiteX93" fmla="*/ 439047 w 1436688"/>
                <a:gd name="connsiteY93" fmla="*/ 1022349 h 1746250"/>
                <a:gd name="connsiteX94" fmla="*/ 718344 w 1436688"/>
                <a:gd name="connsiteY94" fmla="*/ 0 h 1746250"/>
                <a:gd name="connsiteX95" fmla="*/ 758534 w 1436688"/>
                <a:gd name="connsiteY95" fmla="*/ 1057 h 1746250"/>
                <a:gd name="connsiteX96" fmla="*/ 796608 w 1436688"/>
                <a:gd name="connsiteY96" fmla="*/ 4228 h 1746250"/>
                <a:gd name="connsiteX97" fmla="*/ 832038 w 1436688"/>
                <a:gd name="connsiteY97" fmla="*/ 9514 h 1746250"/>
                <a:gd name="connsiteX98" fmla="*/ 864824 w 1436688"/>
                <a:gd name="connsiteY98" fmla="*/ 16914 h 1746250"/>
                <a:gd name="connsiteX99" fmla="*/ 896023 w 1436688"/>
                <a:gd name="connsiteY99" fmla="*/ 26428 h 1746250"/>
                <a:gd name="connsiteX100" fmla="*/ 924579 w 1436688"/>
                <a:gd name="connsiteY100" fmla="*/ 37528 h 1746250"/>
                <a:gd name="connsiteX101" fmla="*/ 951019 w 1436688"/>
                <a:gd name="connsiteY101" fmla="*/ 50214 h 1746250"/>
                <a:gd name="connsiteX102" fmla="*/ 974815 w 1436688"/>
                <a:gd name="connsiteY102" fmla="*/ 65542 h 1746250"/>
                <a:gd name="connsiteX103" fmla="*/ 997025 w 1436688"/>
                <a:gd name="connsiteY103" fmla="*/ 82456 h 1746250"/>
                <a:gd name="connsiteX104" fmla="*/ 1017120 w 1436688"/>
                <a:gd name="connsiteY104" fmla="*/ 100956 h 1746250"/>
                <a:gd name="connsiteX105" fmla="*/ 1034571 w 1436688"/>
                <a:gd name="connsiteY105" fmla="*/ 121570 h 1746250"/>
                <a:gd name="connsiteX106" fmla="*/ 1050435 w 1436688"/>
                <a:gd name="connsiteY106" fmla="*/ 143770 h 1746250"/>
                <a:gd name="connsiteX107" fmla="*/ 1064184 w 1436688"/>
                <a:gd name="connsiteY107" fmla="*/ 168084 h 1746250"/>
                <a:gd name="connsiteX108" fmla="*/ 1076346 w 1436688"/>
                <a:gd name="connsiteY108" fmla="*/ 193455 h 1746250"/>
                <a:gd name="connsiteX109" fmla="*/ 1085336 w 1436688"/>
                <a:gd name="connsiteY109" fmla="*/ 220940 h 1746250"/>
                <a:gd name="connsiteX110" fmla="*/ 1093797 w 1436688"/>
                <a:gd name="connsiteY110" fmla="*/ 250540 h 1746250"/>
                <a:gd name="connsiteX111" fmla="*/ 1099614 w 1436688"/>
                <a:gd name="connsiteY111" fmla="*/ 280668 h 1746250"/>
                <a:gd name="connsiteX112" fmla="*/ 1103844 w 1436688"/>
                <a:gd name="connsiteY112" fmla="*/ 312911 h 1746250"/>
                <a:gd name="connsiteX113" fmla="*/ 1105959 w 1436688"/>
                <a:gd name="connsiteY113" fmla="*/ 346210 h 1746250"/>
                <a:gd name="connsiteX114" fmla="*/ 1106488 w 1436688"/>
                <a:gd name="connsiteY114" fmla="*/ 381624 h 1746250"/>
                <a:gd name="connsiteX115" fmla="*/ 1104902 w 1436688"/>
                <a:gd name="connsiteY115" fmla="*/ 431838 h 1746250"/>
                <a:gd name="connsiteX116" fmla="*/ 1100671 w 1436688"/>
                <a:gd name="connsiteY116" fmla="*/ 480466 h 1746250"/>
                <a:gd name="connsiteX117" fmla="*/ 1094326 w 1436688"/>
                <a:gd name="connsiteY117" fmla="*/ 526451 h 1746250"/>
                <a:gd name="connsiteX118" fmla="*/ 1085336 w 1436688"/>
                <a:gd name="connsiteY118" fmla="*/ 570322 h 1746250"/>
                <a:gd name="connsiteX119" fmla="*/ 1074760 w 1436688"/>
                <a:gd name="connsiteY119" fmla="*/ 612607 h 1746250"/>
                <a:gd name="connsiteX120" fmla="*/ 1062597 w 1436688"/>
                <a:gd name="connsiteY120" fmla="*/ 651721 h 1746250"/>
                <a:gd name="connsiteX121" fmla="*/ 1047791 w 1436688"/>
                <a:gd name="connsiteY121" fmla="*/ 688720 h 1746250"/>
                <a:gd name="connsiteX122" fmla="*/ 1031926 w 1436688"/>
                <a:gd name="connsiteY122" fmla="*/ 723077 h 1746250"/>
                <a:gd name="connsiteX123" fmla="*/ 1013418 w 1436688"/>
                <a:gd name="connsiteY123" fmla="*/ 755320 h 1746250"/>
                <a:gd name="connsiteX124" fmla="*/ 993852 w 1436688"/>
                <a:gd name="connsiteY124" fmla="*/ 784391 h 1746250"/>
                <a:gd name="connsiteX125" fmla="*/ 972171 w 1436688"/>
                <a:gd name="connsiteY125" fmla="*/ 812405 h 1746250"/>
                <a:gd name="connsiteX126" fmla="*/ 948375 w 1436688"/>
                <a:gd name="connsiteY126" fmla="*/ 836190 h 1746250"/>
                <a:gd name="connsiteX127" fmla="*/ 924579 w 1436688"/>
                <a:gd name="connsiteY127" fmla="*/ 857861 h 1746250"/>
                <a:gd name="connsiteX128" fmla="*/ 898138 w 1436688"/>
                <a:gd name="connsiteY128" fmla="*/ 876890 h 1746250"/>
                <a:gd name="connsiteX129" fmla="*/ 871169 w 1436688"/>
                <a:gd name="connsiteY129" fmla="*/ 892747 h 1746250"/>
                <a:gd name="connsiteX130" fmla="*/ 842614 w 1436688"/>
                <a:gd name="connsiteY130" fmla="*/ 906489 h 1746250"/>
                <a:gd name="connsiteX131" fmla="*/ 813529 w 1436688"/>
                <a:gd name="connsiteY131" fmla="*/ 917061 h 1746250"/>
                <a:gd name="connsiteX132" fmla="*/ 782330 w 1436688"/>
                <a:gd name="connsiteY132" fmla="*/ 924461 h 1746250"/>
                <a:gd name="connsiteX133" fmla="*/ 750601 w 1436688"/>
                <a:gd name="connsiteY133" fmla="*/ 929218 h 1746250"/>
                <a:gd name="connsiteX134" fmla="*/ 718344 w 1436688"/>
                <a:gd name="connsiteY134" fmla="*/ 930275 h 1746250"/>
                <a:gd name="connsiteX135" fmla="*/ 686087 w 1436688"/>
                <a:gd name="connsiteY135" fmla="*/ 929218 h 1746250"/>
                <a:gd name="connsiteX136" fmla="*/ 654359 w 1436688"/>
                <a:gd name="connsiteY136" fmla="*/ 924461 h 1746250"/>
                <a:gd name="connsiteX137" fmla="*/ 623159 w 1436688"/>
                <a:gd name="connsiteY137" fmla="*/ 917061 h 1746250"/>
                <a:gd name="connsiteX138" fmla="*/ 594074 w 1436688"/>
                <a:gd name="connsiteY138" fmla="*/ 906489 h 1746250"/>
                <a:gd name="connsiteX139" fmla="*/ 565519 w 1436688"/>
                <a:gd name="connsiteY139" fmla="*/ 892747 h 1746250"/>
                <a:gd name="connsiteX140" fmla="*/ 538021 w 1436688"/>
                <a:gd name="connsiteY140" fmla="*/ 876890 h 1746250"/>
                <a:gd name="connsiteX141" fmla="*/ 512109 w 1436688"/>
                <a:gd name="connsiteY141" fmla="*/ 857861 h 1746250"/>
                <a:gd name="connsiteX142" fmla="*/ 487784 w 1436688"/>
                <a:gd name="connsiteY142" fmla="*/ 836190 h 1746250"/>
                <a:gd name="connsiteX143" fmla="*/ 464517 w 1436688"/>
                <a:gd name="connsiteY143" fmla="*/ 812405 h 1746250"/>
                <a:gd name="connsiteX144" fmla="*/ 443364 w 1436688"/>
                <a:gd name="connsiteY144" fmla="*/ 784391 h 1746250"/>
                <a:gd name="connsiteX145" fmla="*/ 423270 w 1436688"/>
                <a:gd name="connsiteY145" fmla="*/ 755320 h 1746250"/>
                <a:gd name="connsiteX146" fmla="*/ 405290 w 1436688"/>
                <a:gd name="connsiteY146" fmla="*/ 723077 h 1746250"/>
                <a:gd name="connsiteX147" fmla="*/ 388897 w 1436688"/>
                <a:gd name="connsiteY147" fmla="*/ 688720 h 1746250"/>
                <a:gd name="connsiteX148" fmla="*/ 374091 w 1436688"/>
                <a:gd name="connsiteY148" fmla="*/ 651721 h 1746250"/>
                <a:gd name="connsiteX149" fmla="*/ 361928 w 1436688"/>
                <a:gd name="connsiteY149" fmla="*/ 612607 h 1746250"/>
                <a:gd name="connsiteX150" fmla="*/ 350823 w 1436688"/>
                <a:gd name="connsiteY150" fmla="*/ 570322 h 1746250"/>
                <a:gd name="connsiteX151" fmla="*/ 342362 w 1436688"/>
                <a:gd name="connsiteY151" fmla="*/ 526451 h 1746250"/>
                <a:gd name="connsiteX152" fmla="*/ 336017 w 1436688"/>
                <a:gd name="connsiteY152" fmla="*/ 480466 h 1746250"/>
                <a:gd name="connsiteX153" fmla="*/ 331786 w 1436688"/>
                <a:gd name="connsiteY153" fmla="*/ 431838 h 1746250"/>
                <a:gd name="connsiteX154" fmla="*/ 330200 w 1436688"/>
                <a:gd name="connsiteY154" fmla="*/ 381624 h 1746250"/>
                <a:gd name="connsiteX155" fmla="*/ 330729 w 1436688"/>
                <a:gd name="connsiteY155" fmla="*/ 346210 h 1746250"/>
                <a:gd name="connsiteX156" fmla="*/ 333373 w 1436688"/>
                <a:gd name="connsiteY156" fmla="*/ 312911 h 1746250"/>
                <a:gd name="connsiteX157" fmla="*/ 337074 w 1436688"/>
                <a:gd name="connsiteY157" fmla="*/ 280668 h 1746250"/>
                <a:gd name="connsiteX158" fmla="*/ 342891 w 1436688"/>
                <a:gd name="connsiteY158" fmla="*/ 250540 h 1746250"/>
                <a:gd name="connsiteX159" fmla="*/ 350823 w 1436688"/>
                <a:gd name="connsiteY159" fmla="*/ 220940 h 1746250"/>
                <a:gd name="connsiteX160" fmla="*/ 360871 w 1436688"/>
                <a:gd name="connsiteY160" fmla="*/ 193455 h 1746250"/>
                <a:gd name="connsiteX161" fmla="*/ 372504 w 1436688"/>
                <a:gd name="connsiteY161" fmla="*/ 168084 h 1746250"/>
                <a:gd name="connsiteX162" fmla="*/ 386253 w 1436688"/>
                <a:gd name="connsiteY162" fmla="*/ 143770 h 1746250"/>
                <a:gd name="connsiteX163" fmla="*/ 401589 w 1436688"/>
                <a:gd name="connsiteY163" fmla="*/ 121570 h 1746250"/>
                <a:gd name="connsiteX164" fmla="*/ 419568 w 1436688"/>
                <a:gd name="connsiteY164" fmla="*/ 100956 h 1746250"/>
                <a:gd name="connsiteX165" fmla="*/ 439663 w 1436688"/>
                <a:gd name="connsiteY165" fmla="*/ 82456 h 1746250"/>
                <a:gd name="connsiteX166" fmla="*/ 461344 w 1436688"/>
                <a:gd name="connsiteY166" fmla="*/ 65542 h 1746250"/>
                <a:gd name="connsiteX167" fmla="*/ 485669 w 1436688"/>
                <a:gd name="connsiteY167" fmla="*/ 50214 h 1746250"/>
                <a:gd name="connsiteX168" fmla="*/ 512109 w 1436688"/>
                <a:gd name="connsiteY168" fmla="*/ 37528 h 1746250"/>
                <a:gd name="connsiteX169" fmla="*/ 540665 w 1436688"/>
                <a:gd name="connsiteY169" fmla="*/ 26428 h 1746250"/>
                <a:gd name="connsiteX170" fmla="*/ 571336 w 1436688"/>
                <a:gd name="connsiteY170" fmla="*/ 16914 h 1746250"/>
                <a:gd name="connsiteX171" fmla="*/ 604651 w 1436688"/>
                <a:gd name="connsiteY171" fmla="*/ 9514 h 1746250"/>
                <a:gd name="connsiteX172" fmla="*/ 640081 w 1436688"/>
                <a:gd name="connsiteY172" fmla="*/ 4228 h 1746250"/>
                <a:gd name="connsiteX173" fmla="*/ 677626 w 1436688"/>
                <a:gd name="connsiteY173" fmla="*/ 1057 h 174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436688" h="1746250">
                  <a:moveTo>
                    <a:pt x="542725" y="935037"/>
                  </a:moveTo>
                  <a:lnTo>
                    <a:pt x="707765" y="1099079"/>
                  </a:lnTo>
                  <a:lnTo>
                    <a:pt x="707469" y="1101044"/>
                  </a:lnTo>
                  <a:lnTo>
                    <a:pt x="729746" y="1101044"/>
                  </a:lnTo>
                  <a:lnTo>
                    <a:pt x="729453" y="1099079"/>
                  </a:lnTo>
                  <a:lnTo>
                    <a:pt x="894492" y="935037"/>
                  </a:lnTo>
                  <a:lnTo>
                    <a:pt x="997112" y="1022349"/>
                  </a:lnTo>
                  <a:lnTo>
                    <a:pt x="1212404" y="1121304"/>
                  </a:lnTo>
                  <a:lnTo>
                    <a:pt x="1226686" y="1127125"/>
                  </a:lnTo>
                  <a:lnTo>
                    <a:pt x="1239911" y="1134533"/>
                  </a:lnTo>
                  <a:lnTo>
                    <a:pt x="1253135" y="1143000"/>
                  </a:lnTo>
                  <a:lnTo>
                    <a:pt x="1264772" y="1151996"/>
                  </a:lnTo>
                  <a:lnTo>
                    <a:pt x="1275881" y="1162579"/>
                  </a:lnTo>
                  <a:lnTo>
                    <a:pt x="1284344" y="1175279"/>
                  </a:lnTo>
                  <a:lnTo>
                    <a:pt x="1291750" y="1188508"/>
                  </a:lnTo>
                  <a:lnTo>
                    <a:pt x="1292279" y="1189566"/>
                  </a:lnTo>
                  <a:lnTo>
                    <a:pt x="1293866" y="1193800"/>
                  </a:lnTo>
                  <a:lnTo>
                    <a:pt x="1297040" y="1200150"/>
                  </a:lnTo>
                  <a:lnTo>
                    <a:pt x="1299684" y="1209146"/>
                  </a:lnTo>
                  <a:lnTo>
                    <a:pt x="1304445" y="1219729"/>
                  </a:lnTo>
                  <a:lnTo>
                    <a:pt x="1309206" y="1231900"/>
                  </a:lnTo>
                  <a:lnTo>
                    <a:pt x="1315025" y="1246716"/>
                  </a:lnTo>
                  <a:lnTo>
                    <a:pt x="1321372" y="1263121"/>
                  </a:lnTo>
                  <a:lnTo>
                    <a:pt x="1327720" y="1280583"/>
                  </a:lnTo>
                  <a:lnTo>
                    <a:pt x="1335655" y="1299104"/>
                  </a:lnTo>
                  <a:lnTo>
                    <a:pt x="1342531" y="1319212"/>
                  </a:lnTo>
                  <a:lnTo>
                    <a:pt x="1349937" y="1340379"/>
                  </a:lnTo>
                  <a:lnTo>
                    <a:pt x="1358400" y="1362075"/>
                  </a:lnTo>
                  <a:lnTo>
                    <a:pt x="1365806" y="1384829"/>
                  </a:lnTo>
                  <a:lnTo>
                    <a:pt x="1374269" y="1408112"/>
                  </a:lnTo>
                  <a:lnTo>
                    <a:pt x="1381675" y="1431925"/>
                  </a:lnTo>
                  <a:lnTo>
                    <a:pt x="1389610" y="1455737"/>
                  </a:lnTo>
                  <a:lnTo>
                    <a:pt x="1396486" y="1479021"/>
                  </a:lnTo>
                  <a:lnTo>
                    <a:pt x="1403363" y="1503363"/>
                  </a:lnTo>
                  <a:lnTo>
                    <a:pt x="1409711" y="1526646"/>
                  </a:lnTo>
                  <a:lnTo>
                    <a:pt x="1416058" y="1549929"/>
                  </a:lnTo>
                  <a:lnTo>
                    <a:pt x="1421348" y="1572154"/>
                  </a:lnTo>
                  <a:lnTo>
                    <a:pt x="1426109" y="1594379"/>
                  </a:lnTo>
                  <a:lnTo>
                    <a:pt x="1430341" y="1615546"/>
                  </a:lnTo>
                  <a:lnTo>
                    <a:pt x="1432985" y="1635654"/>
                  </a:lnTo>
                  <a:lnTo>
                    <a:pt x="1435630" y="1654175"/>
                  </a:lnTo>
                  <a:lnTo>
                    <a:pt x="1436159" y="1671638"/>
                  </a:lnTo>
                  <a:lnTo>
                    <a:pt x="1436688" y="1688042"/>
                  </a:lnTo>
                  <a:lnTo>
                    <a:pt x="1435630" y="1702858"/>
                  </a:lnTo>
                  <a:lnTo>
                    <a:pt x="1432456" y="1715029"/>
                  </a:lnTo>
                  <a:lnTo>
                    <a:pt x="1429283" y="1725613"/>
                  </a:lnTo>
                  <a:lnTo>
                    <a:pt x="1423993" y="1734608"/>
                  </a:lnTo>
                  <a:lnTo>
                    <a:pt x="1417645" y="1740958"/>
                  </a:lnTo>
                  <a:lnTo>
                    <a:pt x="1408653" y="1745192"/>
                  </a:lnTo>
                  <a:lnTo>
                    <a:pt x="1398602" y="1746250"/>
                  </a:lnTo>
                  <a:lnTo>
                    <a:pt x="37557" y="1746250"/>
                  </a:lnTo>
                  <a:lnTo>
                    <a:pt x="27506" y="1745192"/>
                  </a:lnTo>
                  <a:lnTo>
                    <a:pt x="19572" y="1740958"/>
                  </a:lnTo>
                  <a:lnTo>
                    <a:pt x="12695" y="1734608"/>
                  </a:lnTo>
                  <a:lnTo>
                    <a:pt x="7405" y="1725613"/>
                  </a:lnTo>
                  <a:lnTo>
                    <a:pt x="3703" y="1715029"/>
                  </a:lnTo>
                  <a:lnTo>
                    <a:pt x="1058" y="1702858"/>
                  </a:lnTo>
                  <a:lnTo>
                    <a:pt x="0" y="1688042"/>
                  </a:lnTo>
                  <a:lnTo>
                    <a:pt x="0" y="1671638"/>
                  </a:lnTo>
                  <a:lnTo>
                    <a:pt x="1058" y="1654175"/>
                  </a:lnTo>
                  <a:lnTo>
                    <a:pt x="3703" y="1635654"/>
                  </a:lnTo>
                  <a:lnTo>
                    <a:pt x="6347" y="1615546"/>
                  </a:lnTo>
                  <a:lnTo>
                    <a:pt x="10579" y="1594379"/>
                  </a:lnTo>
                  <a:lnTo>
                    <a:pt x="15340" y="1572154"/>
                  </a:lnTo>
                  <a:lnTo>
                    <a:pt x="20630" y="1549929"/>
                  </a:lnTo>
                  <a:lnTo>
                    <a:pt x="26448" y="1526646"/>
                  </a:lnTo>
                  <a:lnTo>
                    <a:pt x="33325" y="1503363"/>
                  </a:lnTo>
                  <a:lnTo>
                    <a:pt x="39673" y="1479021"/>
                  </a:lnTo>
                  <a:lnTo>
                    <a:pt x="47607" y="1455737"/>
                  </a:lnTo>
                  <a:lnTo>
                    <a:pt x="55013" y="1431925"/>
                  </a:lnTo>
                  <a:lnTo>
                    <a:pt x="62418" y="1408112"/>
                  </a:lnTo>
                  <a:lnTo>
                    <a:pt x="70882" y="1384829"/>
                  </a:lnTo>
                  <a:lnTo>
                    <a:pt x="78288" y="1362075"/>
                  </a:lnTo>
                  <a:lnTo>
                    <a:pt x="86222" y="1340379"/>
                  </a:lnTo>
                  <a:lnTo>
                    <a:pt x="93628" y="1319212"/>
                  </a:lnTo>
                  <a:lnTo>
                    <a:pt x="101033" y="1299104"/>
                  </a:lnTo>
                  <a:lnTo>
                    <a:pt x="108439" y="1280583"/>
                  </a:lnTo>
                  <a:lnTo>
                    <a:pt x="115316" y="1263121"/>
                  </a:lnTo>
                  <a:lnTo>
                    <a:pt x="121663" y="1246716"/>
                  </a:lnTo>
                  <a:lnTo>
                    <a:pt x="126953" y="1231900"/>
                  </a:lnTo>
                  <a:lnTo>
                    <a:pt x="132243" y="1219729"/>
                  </a:lnTo>
                  <a:lnTo>
                    <a:pt x="136475" y="1209146"/>
                  </a:lnTo>
                  <a:lnTo>
                    <a:pt x="139648" y="1200150"/>
                  </a:lnTo>
                  <a:lnTo>
                    <a:pt x="142822" y="1193800"/>
                  </a:lnTo>
                  <a:lnTo>
                    <a:pt x="143880" y="1189566"/>
                  </a:lnTo>
                  <a:lnTo>
                    <a:pt x="144409" y="1188508"/>
                  </a:lnTo>
                  <a:lnTo>
                    <a:pt x="151815" y="1175808"/>
                  </a:lnTo>
                  <a:lnTo>
                    <a:pt x="160278" y="1164166"/>
                  </a:lnTo>
                  <a:lnTo>
                    <a:pt x="171387" y="1153054"/>
                  </a:lnTo>
                  <a:lnTo>
                    <a:pt x="183024" y="1143529"/>
                  </a:lnTo>
                  <a:lnTo>
                    <a:pt x="196777" y="1134533"/>
                  </a:lnTo>
                  <a:lnTo>
                    <a:pt x="210002" y="1127125"/>
                  </a:lnTo>
                  <a:lnTo>
                    <a:pt x="223755" y="1121304"/>
                  </a:lnTo>
                  <a:lnTo>
                    <a:pt x="439047" y="1022349"/>
                  </a:lnTo>
                  <a:close/>
                  <a:moveTo>
                    <a:pt x="718344" y="0"/>
                  </a:moveTo>
                  <a:lnTo>
                    <a:pt x="758534" y="1057"/>
                  </a:lnTo>
                  <a:lnTo>
                    <a:pt x="796608" y="4228"/>
                  </a:lnTo>
                  <a:lnTo>
                    <a:pt x="832038" y="9514"/>
                  </a:lnTo>
                  <a:lnTo>
                    <a:pt x="864824" y="16914"/>
                  </a:lnTo>
                  <a:lnTo>
                    <a:pt x="896023" y="26428"/>
                  </a:lnTo>
                  <a:lnTo>
                    <a:pt x="924579" y="37528"/>
                  </a:lnTo>
                  <a:lnTo>
                    <a:pt x="951019" y="50214"/>
                  </a:lnTo>
                  <a:lnTo>
                    <a:pt x="974815" y="65542"/>
                  </a:lnTo>
                  <a:lnTo>
                    <a:pt x="997025" y="82456"/>
                  </a:lnTo>
                  <a:lnTo>
                    <a:pt x="1017120" y="100956"/>
                  </a:lnTo>
                  <a:lnTo>
                    <a:pt x="1034571" y="121570"/>
                  </a:lnTo>
                  <a:lnTo>
                    <a:pt x="1050435" y="143770"/>
                  </a:lnTo>
                  <a:lnTo>
                    <a:pt x="1064184" y="168084"/>
                  </a:lnTo>
                  <a:lnTo>
                    <a:pt x="1076346" y="193455"/>
                  </a:lnTo>
                  <a:lnTo>
                    <a:pt x="1085336" y="220940"/>
                  </a:lnTo>
                  <a:lnTo>
                    <a:pt x="1093797" y="250540"/>
                  </a:lnTo>
                  <a:lnTo>
                    <a:pt x="1099614" y="280668"/>
                  </a:lnTo>
                  <a:lnTo>
                    <a:pt x="1103844" y="312911"/>
                  </a:lnTo>
                  <a:lnTo>
                    <a:pt x="1105959" y="346210"/>
                  </a:lnTo>
                  <a:lnTo>
                    <a:pt x="1106488" y="381624"/>
                  </a:lnTo>
                  <a:lnTo>
                    <a:pt x="1104902" y="431838"/>
                  </a:lnTo>
                  <a:lnTo>
                    <a:pt x="1100671" y="480466"/>
                  </a:lnTo>
                  <a:lnTo>
                    <a:pt x="1094326" y="526451"/>
                  </a:lnTo>
                  <a:lnTo>
                    <a:pt x="1085336" y="570322"/>
                  </a:lnTo>
                  <a:lnTo>
                    <a:pt x="1074760" y="612607"/>
                  </a:lnTo>
                  <a:lnTo>
                    <a:pt x="1062597" y="651721"/>
                  </a:lnTo>
                  <a:lnTo>
                    <a:pt x="1047791" y="688720"/>
                  </a:lnTo>
                  <a:lnTo>
                    <a:pt x="1031926" y="723077"/>
                  </a:lnTo>
                  <a:lnTo>
                    <a:pt x="1013418" y="755320"/>
                  </a:lnTo>
                  <a:lnTo>
                    <a:pt x="993852" y="784391"/>
                  </a:lnTo>
                  <a:lnTo>
                    <a:pt x="972171" y="812405"/>
                  </a:lnTo>
                  <a:lnTo>
                    <a:pt x="948375" y="836190"/>
                  </a:lnTo>
                  <a:lnTo>
                    <a:pt x="924579" y="857861"/>
                  </a:lnTo>
                  <a:lnTo>
                    <a:pt x="898138" y="876890"/>
                  </a:lnTo>
                  <a:lnTo>
                    <a:pt x="871169" y="892747"/>
                  </a:lnTo>
                  <a:lnTo>
                    <a:pt x="842614" y="906489"/>
                  </a:lnTo>
                  <a:lnTo>
                    <a:pt x="813529" y="917061"/>
                  </a:lnTo>
                  <a:lnTo>
                    <a:pt x="782330" y="924461"/>
                  </a:lnTo>
                  <a:lnTo>
                    <a:pt x="750601" y="929218"/>
                  </a:lnTo>
                  <a:lnTo>
                    <a:pt x="718344" y="930275"/>
                  </a:lnTo>
                  <a:lnTo>
                    <a:pt x="686087" y="929218"/>
                  </a:lnTo>
                  <a:lnTo>
                    <a:pt x="654359" y="924461"/>
                  </a:lnTo>
                  <a:lnTo>
                    <a:pt x="623159" y="917061"/>
                  </a:lnTo>
                  <a:lnTo>
                    <a:pt x="594074" y="906489"/>
                  </a:lnTo>
                  <a:lnTo>
                    <a:pt x="565519" y="892747"/>
                  </a:lnTo>
                  <a:lnTo>
                    <a:pt x="538021" y="876890"/>
                  </a:lnTo>
                  <a:lnTo>
                    <a:pt x="512109" y="857861"/>
                  </a:lnTo>
                  <a:lnTo>
                    <a:pt x="487784" y="836190"/>
                  </a:lnTo>
                  <a:lnTo>
                    <a:pt x="464517" y="812405"/>
                  </a:lnTo>
                  <a:lnTo>
                    <a:pt x="443364" y="784391"/>
                  </a:lnTo>
                  <a:lnTo>
                    <a:pt x="423270" y="755320"/>
                  </a:lnTo>
                  <a:lnTo>
                    <a:pt x="405290" y="723077"/>
                  </a:lnTo>
                  <a:lnTo>
                    <a:pt x="388897" y="688720"/>
                  </a:lnTo>
                  <a:lnTo>
                    <a:pt x="374091" y="651721"/>
                  </a:lnTo>
                  <a:lnTo>
                    <a:pt x="361928" y="612607"/>
                  </a:lnTo>
                  <a:lnTo>
                    <a:pt x="350823" y="570322"/>
                  </a:lnTo>
                  <a:lnTo>
                    <a:pt x="342362" y="526451"/>
                  </a:lnTo>
                  <a:lnTo>
                    <a:pt x="336017" y="480466"/>
                  </a:lnTo>
                  <a:lnTo>
                    <a:pt x="331786" y="431838"/>
                  </a:lnTo>
                  <a:lnTo>
                    <a:pt x="330200" y="381624"/>
                  </a:lnTo>
                  <a:lnTo>
                    <a:pt x="330729" y="346210"/>
                  </a:lnTo>
                  <a:lnTo>
                    <a:pt x="333373" y="312911"/>
                  </a:lnTo>
                  <a:lnTo>
                    <a:pt x="337074" y="280668"/>
                  </a:lnTo>
                  <a:lnTo>
                    <a:pt x="342891" y="250540"/>
                  </a:lnTo>
                  <a:lnTo>
                    <a:pt x="350823" y="220940"/>
                  </a:lnTo>
                  <a:lnTo>
                    <a:pt x="360871" y="193455"/>
                  </a:lnTo>
                  <a:lnTo>
                    <a:pt x="372504" y="168084"/>
                  </a:lnTo>
                  <a:lnTo>
                    <a:pt x="386253" y="143770"/>
                  </a:lnTo>
                  <a:lnTo>
                    <a:pt x="401589" y="121570"/>
                  </a:lnTo>
                  <a:lnTo>
                    <a:pt x="419568" y="100956"/>
                  </a:lnTo>
                  <a:lnTo>
                    <a:pt x="439663" y="82456"/>
                  </a:lnTo>
                  <a:lnTo>
                    <a:pt x="461344" y="65542"/>
                  </a:lnTo>
                  <a:lnTo>
                    <a:pt x="485669" y="50214"/>
                  </a:lnTo>
                  <a:lnTo>
                    <a:pt x="512109" y="37528"/>
                  </a:lnTo>
                  <a:lnTo>
                    <a:pt x="540665" y="26428"/>
                  </a:lnTo>
                  <a:lnTo>
                    <a:pt x="571336" y="16914"/>
                  </a:lnTo>
                  <a:lnTo>
                    <a:pt x="604651" y="9514"/>
                  </a:lnTo>
                  <a:lnTo>
                    <a:pt x="640081" y="4228"/>
                  </a:lnTo>
                  <a:lnTo>
                    <a:pt x="677626" y="105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US" sz="1200" kern="0" dirty="0">
                <a:solidFill>
                  <a:schemeClr val="bg1"/>
                </a:solidFill>
              </a:endParaRPr>
            </a:p>
          </p:txBody>
        </p:sp>
        <p:sp>
          <p:nvSpPr>
            <p:cNvPr id="33" name="Freeform 45">
              <a:extLst>
                <a:ext uri="{FF2B5EF4-FFF2-40B4-BE49-F238E27FC236}">
                  <a16:creationId xmlns:a16="http://schemas.microsoft.com/office/drawing/2014/main" id="{83AD6AE4-1B12-4E9C-80D4-9288145CE633}"/>
                </a:ext>
              </a:extLst>
            </p:cNvPr>
            <p:cNvSpPr/>
            <p:nvPr/>
          </p:nvSpPr>
          <p:spPr>
            <a:xfrm>
              <a:off x="6956869" y="3241969"/>
              <a:ext cx="152183" cy="184974"/>
            </a:xfrm>
            <a:custGeom>
              <a:avLst/>
              <a:gdLst>
                <a:gd name="connsiteX0" fmla="*/ 542725 w 1436688"/>
                <a:gd name="connsiteY0" fmla="*/ 935037 h 1746250"/>
                <a:gd name="connsiteX1" fmla="*/ 707765 w 1436688"/>
                <a:gd name="connsiteY1" fmla="*/ 1099079 h 1746250"/>
                <a:gd name="connsiteX2" fmla="*/ 707469 w 1436688"/>
                <a:gd name="connsiteY2" fmla="*/ 1101044 h 1746250"/>
                <a:gd name="connsiteX3" fmla="*/ 729746 w 1436688"/>
                <a:gd name="connsiteY3" fmla="*/ 1101044 h 1746250"/>
                <a:gd name="connsiteX4" fmla="*/ 729453 w 1436688"/>
                <a:gd name="connsiteY4" fmla="*/ 1099079 h 1746250"/>
                <a:gd name="connsiteX5" fmla="*/ 894492 w 1436688"/>
                <a:gd name="connsiteY5" fmla="*/ 935037 h 1746250"/>
                <a:gd name="connsiteX6" fmla="*/ 997112 w 1436688"/>
                <a:gd name="connsiteY6" fmla="*/ 1022349 h 1746250"/>
                <a:gd name="connsiteX7" fmla="*/ 1212404 w 1436688"/>
                <a:gd name="connsiteY7" fmla="*/ 1121304 h 1746250"/>
                <a:gd name="connsiteX8" fmla="*/ 1226686 w 1436688"/>
                <a:gd name="connsiteY8" fmla="*/ 1127125 h 1746250"/>
                <a:gd name="connsiteX9" fmla="*/ 1239911 w 1436688"/>
                <a:gd name="connsiteY9" fmla="*/ 1134533 h 1746250"/>
                <a:gd name="connsiteX10" fmla="*/ 1253135 w 1436688"/>
                <a:gd name="connsiteY10" fmla="*/ 1143000 h 1746250"/>
                <a:gd name="connsiteX11" fmla="*/ 1264772 w 1436688"/>
                <a:gd name="connsiteY11" fmla="*/ 1151996 h 1746250"/>
                <a:gd name="connsiteX12" fmla="*/ 1275881 w 1436688"/>
                <a:gd name="connsiteY12" fmla="*/ 1162579 h 1746250"/>
                <a:gd name="connsiteX13" fmla="*/ 1284344 w 1436688"/>
                <a:gd name="connsiteY13" fmla="*/ 1175279 h 1746250"/>
                <a:gd name="connsiteX14" fmla="*/ 1291750 w 1436688"/>
                <a:gd name="connsiteY14" fmla="*/ 1188508 h 1746250"/>
                <a:gd name="connsiteX15" fmla="*/ 1292279 w 1436688"/>
                <a:gd name="connsiteY15" fmla="*/ 1189566 h 1746250"/>
                <a:gd name="connsiteX16" fmla="*/ 1293866 w 1436688"/>
                <a:gd name="connsiteY16" fmla="*/ 1193800 h 1746250"/>
                <a:gd name="connsiteX17" fmla="*/ 1297040 w 1436688"/>
                <a:gd name="connsiteY17" fmla="*/ 1200150 h 1746250"/>
                <a:gd name="connsiteX18" fmla="*/ 1299684 w 1436688"/>
                <a:gd name="connsiteY18" fmla="*/ 1209146 h 1746250"/>
                <a:gd name="connsiteX19" fmla="*/ 1304445 w 1436688"/>
                <a:gd name="connsiteY19" fmla="*/ 1219729 h 1746250"/>
                <a:gd name="connsiteX20" fmla="*/ 1309206 w 1436688"/>
                <a:gd name="connsiteY20" fmla="*/ 1231900 h 1746250"/>
                <a:gd name="connsiteX21" fmla="*/ 1315025 w 1436688"/>
                <a:gd name="connsiteY21" fmla="*/ 1246716 h 1746250"/>
                <a:gd name="connsiteX22" fmla="*/ 1321372 w 1436688"/>
                <a:gd name="connsiteY22" fmla="*/ 1263121 h 1746250"/>
                <a:gd name="connsiteX23" fmla="*/ 1327720 w 1436688"/>
                <a:gd name="connsiteY23" fmla="*/ 1280583 h 1746250"/>
                <a:gd name="connsiteX24" fmla="*/ 1335655 w 1436688"/>
                <a:gd name="connsiteY24" fmla="*/ 1299104 h 1746250"/>
                <a:gd name="connsiteX25" fmla="*/ 1342531 w 1436688"/>
                <a:gd name="connsiteY25" fmla="*/ 1319212 h 1746250"/>
                <a:gd name="connsiteX26" fmla="*/ 1349937 w 1436688"/>
                <a:gd name="connsiteY26" fmla="*/ 1340379 h 1746250"/>
                <a:gd name="connsiteX27" fmla="*/ 1358400 w 1436688"/>
                <a:gd name="connsiteY27" fmla="*/ 1362075 h 1746250"/>
                <a:gd name="connsiteX28" fmla="*/ 1365806 w 1436688"/>
                <a:gd name="connsiteY28" fmla="*/ 1384829 h 1746250"/>
                <a:gd name="connsiteX29" fmla="*/ 1374269 w 1436688"/>
                <a:gd name="connsiteY29" fmla="*/ 1408112 h 1746250"/>
                <a:gd name="connsiteX30" fmla="*/ 1381675 w 1436688"/>
                <a:gd name="connsiteY30" fmla="*/ 1431925 h 1746250"/>
                <a:gd name="connsiteX31" fmla="*/ 1389610 w 1436688"/>
                <a:gd name="connsiteY31" fmla="*/ 1455737 h 1746250"/>
                <a:gd name="connsiteX32" fmla="*/ 1396486 w 1436688"/>
                <a:gd name="connsiteY32" fmla="*/ 1479021 h 1746250"/>
                <a:gd name="connsiteX33" fmla="*/ 1403363 w 1436688"/>
                <a:gd name="connsiteY33" fmla="*/ 1503363 h 1746250"/>
                <a:gd name="connsiteX34" fmla="*/ 1409711 w 1436688"/>
                <a:gd name="connsiteY34" fmla="*/ 1526646 h 1746250"/>
                <a:gd name="connsiteX35" fmla="*/ 1416058 w 1436688"/>
                <a:gd name="connsiteY35" fmla="*/ 1549929 h 1746250"/>
                <a:gd name="connsiteX36" fmla="*/ 1421348 w 1436688"/>
                <a:gd name="connsiteY36" fmla="*/ 1572154 h 1746250"/>
                <a:gd name="connsiteX37" fmla="*/ 1426109 w 1436688"/>
                <a:gd name="connsiteY37" fmla="*/ 1594379 h 1746250"/>
                <a:gd name="connsiteX38" fmla="*/ 1430341 w 1436688"/>
                <a:gd name="connsiteY38" fmla="*/ 1615546 h 1746250"/>
                <a:gd name="connsiteX39" fmla="*/ 1432985 w 1436688"/>
                <a:gd name="connsiteY39" fmla="*/ 1635654 h 1746250"/>
                <a:gd name="connsiteX40" fmla="*/ 1435630 w 1436688"/>
                <a:gd name="connsiteY40" fmla="*/ 1654175 h 1746250"/>
                <a:gd name="connsiteX41" fmla="*/ 1436159 w 1436688"/>
                <a:gd name="connsiteY41" fmla="*/ 1671638 h 1746250"/>
                <a:gd name="connsiteX42" fmla="*/ 1436688 w 1436688"/>
                <a:gd name="connsiteY42" fmla="*/ 1688042 h 1746250"/>
                <a:gd name="connsiteX43" fmla="*/ 1435630 w 1436688"/>
                <a:gd name="connsiteY43" fmla="*/ 1702858 h 1746250"/>
                <a:gd name="connsiteX44" fmla="*/ 1432456 w 1436688"/>
                <a:gd name="connsiteY44" fmla="*/ 1715029 h 1746250"/>
                <a:gd name="connsiteX45" fmla="*/ 1429283 w 1436688"/>
                <a:gd name="connsiteY45" fmla="*/ 1725613 h 1746250"/>
                <a:gd name="connsiteX46" fmla="*/ 1423993 w 1436688"/>
                <a:gd name="connsiteY46" fmla="*/ 1734608 h 1746250"/>
                <a:gd name="connsiteX47" fmla="*/ 1417645 w 1436688"/>
                <a:gd name="connsiteY47" fmla="*/ 1740958 h 1746250"/>
                <a:gd name="connsiteX48" fmla="*/ 1408653 w 1436688"/>
                <a:gd name="connsiteY48" fmla="*/ 1745192 h 1746250"/>
                <a:gd name="connsiteX49" fmla="*/ 1398602 w 1436688"/>
                <a:gd name="connsiteY49" fmla="*/ 1746250 h 1746250"/>
                <a:gd name="connsiteX50" fmla="*/ 37557 w 1436688"/>
                <a:gd name="connsiteY50" fmla="*/ 1746250 h 1746250"/>
                <a:gd name="connsiteX51" fmla="*/ 27506 w 1436688"/>
                <a:gd name="connsiteY51" fmla="*/ 1745192 h 1746250"/>
                <a:gd name="connsiteX52" fmla="*/ 19572 w 1436688"/>
                <a:gd name="connsiteY52" fmla="*/ 1740958 h 1746250"/>
                <a:gd name="connsiteX53" fmla="*/ 12695 w 1436688"/>
                <a:gd name="connsiteY53" fmla="*/ 1734608 h 1746250"/>
                <a:gd name="connsiteX54" fmla="*/ 7405 w 1436688"/>
                <a:gd name="connsiteY54" fmla="*/ 1725613 h 1746250"/>
                <a:gd name="connsiteX55" fmla="*/ 3703 w 1436688"/>
                <a:gd name="connsiteY55" fmla="*/ 1715029 h 1746250"/>
                <a:gd name="connsiteX56" fmla="*/ 1058 w 1436688"/>
                <a:gd name="connsiteY56" fmla="*/ 1702858 h 1746250"/>
                <a:gd name="connsiteX57" fmla="*/ 0 w 1436688"/>
                <a:gd name="connsiteY57" fmla="*/ 1688042 h 1746250"/>
                <a:gd name="connsiteX58" fmla="*/ 0 w 1436688"/>
                <a:gd name="connsiteY58" fmla="*/ 1671638 h 1746250"/>
                <a:gd name="connsiteX59" fmla="*/ 1058 w 1436688"/>
                <a:gd name="connsiteY59" fmla="*/ 1654175 h 1746250"/>
                <a:gd name="connsiteX60" fmla="*/ 3703 w 1436688"/>
                <a:gd name="connsiteY60" fmla="*/ 1635654 h 1746250"/>
                <a:gd name="connsiteX61" fmla="*/ 6347 w 1436688"/>
                <a:gd name="connsiteY61" fmla="*/ 1615546 h 1746250"/>
                <a:gd name="connsiteX62" fmla="*/ 10579 w 1436688"/>
                <a:gd name="connsiteY62" fmla="*/ 1594379 h 1746250"/>
                <a:gd name="connsiteX63" fmla="*/ 15340 w 1436688"/>
                <a:gd name="connsiteY63" fmla="*/ 1572154 h 1746250"/>
                <a:gd name="connsiteX64" fmla="*/ 20630 w 1436688"/>
                <a:gd name="connsiteY64" fmla="*/ 1549929 h 1746250"/>
                <a:gd name="connsiteX65" fmla="*/ 26448 w 1436688"/>
                <a:gd name="connsiteY65" fmla="*/ 1526646 h 1746250"/>
                <a:gd name="connsiteX66" fmla="*/ 33325 w 1436688"/>
                <a:gd name="connsiteY66" fmla="*/ 1503363 h 1746250"/>
                <a:gd name="connsiteX67" fmla="*/ 39673 w 1436688"/>
                <a:gd name="connsiteY67" fmla="*/ 1479021 h 1746250"/>
                <a:gd name="connsiteX68" fmla="*/ 47607 w 1436688"/>
                <a:gd name="connsiteY68" fmla="*/ 1455737 h 1746250"/>
                <a:gd name="connsiteX69" fmla="*/ 55013 w 1436688"/>
                <a:gd name="connsiteY69" fmla="*/ 1431925 h 1746250"/>
                <a:gd name="connsiteX70" fmla="*/ 62418 w 1436688"/>
                <a:gd name="connsiteY70" fmla="*/ 1408112 h 1746250"/>
                <a:gd name="connsiteX71" fmla="*/ 70882 w 1436688"/>
                <a:gd name="connsiteY71" fmla="*/ 1384829 h 1746250"/>
                <a:gd name="connsiteX72" fmla="*/ 78288 w 1436688"/>
                <a:gd name="connsiteY72" fmla="*/ 1362075 h 1746250"/>
                <a:gd name="connsiteX73" fmla="*/ 86222 w 1436688"/>
                <a:gd name="connsiteY73" fmla="*/ 1340379 h 1746250"/>
                <a:gd name="connsiteX74" fmla="*/ 93628 w 1436688"/>
                <a:gd name="connsiteY74" fmla="*/ 1319212 h 1746250"/>
                <a:gd name="connsiteX75" fmla="*/ 101033 w 1436688"/>
                <a:gd name="connsiteY75" fmla="*/ 1299104 h 1746250"/>
                <a:gd name="connsiteX76" fmla="*/ 108439 w 1436688"/>
                <a:gd name="connsiteY76" fmla="*/ 1280583 h 1746250"/>
                <a:gd name="connsiteX77" fmla="*/ 115316 w 1436688"/>
                <a:gd name="connsiteY77" fmla="*/ 1263121 h 1746250"/>
                <a:gd name="connsiteX78" fmla="*/ 121663 w 1436688"/>
                <a:gd name="connsiteY78" fmla="*/ 1246716 h 1746250"/>
                <a:gd name="connsiteX79" fmla="*/ 126953 w 1436688"/>
                <a:gd name="connsiteY79" fmla="*/ 1231900 h 1746250"/>
                <a:gd name="connsiteX80" fmla="*/ 132243 w 1436688"/>
                <a:gd name="connsiteY80" fmla="*/ 1219729 h 1746250"/>
                <a:gd name="connsiteX81" fmla="*/ 136475 w 1436688"/>
                <a:gd name="connsiteY81" fmla="*/ 1209146 h 1746250"/>
                <a:gd name="connsiteX82" fmla="*/ 139648 w 1436688"/>
                <a:gd name="connsiteY82" fmla="*/ 1200150 h 1746250"/>
                <a:gd name="connsiteX83" fmla="*/ 142822 w 1436688"/>
                <a:gd name="connsiteY83" fmla="*/ 1193800 h 1746250"/>
                <a:gd name="connsiteX84" fmla="*/ 143880 w 1436688"/>
                <a:gd name="connsiteY84" fmla="*/ 1189566 h 1746250"/>
                <a:gd name="connsiteX85" fmla="*/ 144409 w 1436688"/>
                <a:gd name="connsiteY85" fmla="*/ 1188508 h 1746250"/>
                <a:gd name="connsiteX86" fmla="*/ 151815 w 1436688"/>
                <a:gd name="connsiteY86" fmla="*/ 1175808 h 1746250"/>
                <a:gd name="connsiteX87" fmla="*/ 160278 w 1436688"/>
                <a:gd name="connsiteY87" fmla="*/ 1164166 h 1746250"/>
                <a:gd name="connsiteX88" fmla="*/ 171387 w 1436688"/>
                <a:gd name="connsiteY88" fmla="*/ 1153054 h 1746250"/>
                <a:gd name="connsiteX89" fmla="*/ 183024 w 1436688"/>
                <a:gd name="connsiteY89" fmla="*/ 1143529 h 1746250"/>
                <a:gd name="connsiteX90" fmla="*/ 196777 w 1436688"/>
                <a:gd name="connsiteY90" fmla="*/ 1134533 h 1746250"/>
                <a:gd name="connsiteX91" fmla="*/ 210002 w 1436688"/>
                <a:gd name="connsiteY91" fmla="*/ 1127125 h 1746250"/>
                <a:gd name="connsiteX92" fmla="*/ 223755 w 1436688"/>
                <a:gd name="connsiteY92" fmla="*/ 1121304 h 1746250"/>
                <a:gd name="connsiteX93" fmla="*/ 439047 w 1436688"/>
                <a:gd name="connsiteY93" fmla="*/ 1022349 h 1746250"/>
                <a:gd name="connsiteX94" fmla="*/ 718344 w 1436688"/>
                <a:gd name="connsiteY94" fmla="*/ 0 h 1746250"/>
                <a:gd name="connsiteX95" fmla="*/ 758534 w 1436688"/>
                <a:gd name="connsiteY95" fmla="*/ 1057 h 1746250"/>
                <a:gd name="connsiteX96" fmla="*/ 796608 w 1436688"/>
                <a:gd name="connsiteY96" fmla="*/ 4228 h 1746250"/>
                <a:gd name="connsiteX97" fmla="*/ 832038 w 1436688"/>
                <a:gd name="connsiteY97" fmla="*/ 9514 h 1746250"/>
                <a:gd name="connsiteX98" fmla="*/ 864824 w 1436688"/>
                <a:gd name="connsiteY98" fmla="*/ 16914 h 1746250"/>
                <a:gd name="connsiteX99" fmla="*/ 896023 w 1436688"/>
                <a:gd name="connsiteY99" fmla="*/ 26428 h 1746250"/>
                <a:gd name="connsiteX100" fmla="*/ 924579 w 1436688"/>
                <a:gd name="connsiteY100" fmla="*/ 37528 h 1746250"/>
                <a:gd name="connsiteX101" fmla="*/ 951019 w 1436688"/>
                <a:gd name="connsiteY101" fmla="*/ 50214 h 1746250"/>
                <a:gd name="connsiteX102" fmla="*/ 974815 w 1436688"/>
                <a:gd name="connsiteY102" fmla="*/ 65542 h 1746250"/>
                <a:gd name="connsiteX103" fmla="*/ 997025 w 1436688"/>
                <a:gd name="connsiteY103" fmla="*/ 82456 h 1746250"/>
                <a:gd name="connsiteX104" fmla="*/ 1017120 w 1436688"/>
                <a:gd name="connsiteY104" fmla="*/ 100956 h 1746250"/>
                <a:gd name="connsiteX105" fmla="*/ 1034571 w 1436688"/>
                <a:gd name="connsiteY105" fmla="*/ 121570 h 1746250"/>
                <a:gd name="connsiteX106" fmla="*/ 1050435 w 1436688"/>
                <a:gd name="connsiteY106" fmla="*/ 143770 h 1746250"/>
                <a:gd name="connsiteX107" fmla="*/ 1064184 w 1436688"/>
                <a:gd name="connsiteY107" fmla="*/ 168084 h 1746250"/>
                <a:gd name="connsiteX108" fmla="*/ 1076346 w 1436688"/>
                <a:gd name="connsiteY108" fmla="*/ 193455 h 1746250"/>
                <a:gd name="connsiteX109" fmla="*/ 1085336 w 1436688"/>
                <a:gd name="connsiteY109" fmla="*/ 220940 h 1746250"/>
                <a:gd name="connsiteX110" fmla="*/ 1093797 w 1436688"/>
                <a:gd name="connsiteY110" fmla="*/ 250540 h 1746250"/>
                <a:gd name="connsiteX111" fmla="*/ 1099614 w 1436688"/>
                <a:gd name="connsiteY111" fmla="*/ 280668 h 1746250"/>
                <a:gd name="connsiteX112" fmla="*/ 1103844 w 1436688"/>
                <a:gd name="connsiteY112" fmla="*/ 312911 h 1746250"/>
                <a:gd name="connsiteX113" fmla="*/ 1105959 w 1436688"/>
                <a:gd name="connsiteY113" fmla="*/ 346210 h 1746250"/>
                <a:gd name="connsiteX114" fmla="*/ 1106488 w 1436688"/>
                <a:gd name="connsiteY114" fmla="*/ 381624 h 1746250"/>
                <a:gd name="connsiteX115" fmla="*/ 1104902 w 1436688"/>
                <a:gd name="connsiteY115" fmla="*/ 431838 h 1746250"/>
                <a:gd name="connsiteX116" fmla="*/ 1100671 w 1436688"/>
                <a:gd name="connsiteY116" fmla="*/ 480466 h 1746250"/>
                <a:gd name="connsiteX117" fmla="*/ 1094326 w 1436688"/>
                <a:gd name="connsiteY117" fmla="*/ 526451 h 1746250"/>
                <a:gd name="connsiteX118" fmla="*/ 1085336 w 1436688"/>
                <a:gd name="connsiteY118" fmla="*/ 570322 h 1746250"/>
                <a:gd name="connsiteX119" fmla="*/ 1074760 w 1436688"/>
                <a:gd name="connsiteY119" fmla="*/ 612607 h 1746250"/>
                <a:gd name="connsiteX120" fmla="*/ 1062597 w 1436688"/>
                <a:gd name="connsiteY120" fmla="*/ 651721 h 1746250"/>
                <a:gd name="connsiteX121" fmla="*/ 1047791 w 1436688"/>
                <a:gd name="connsiteY121" fmla="*/ 688720 h 1746250"/>
                <a:gd name="connsiteX122" fmla="*/ 1031926 w 1436688"/>
                <a:gd name="connsiteY122" fmla="*/ 723077 h 1746250"/>
                <a:gd name="connsiteX123" fmla="*/ 1013418 w 1436688"/>
                <a:gd name="connsiteY123" fmla="*/ 755320 h 1746250"/>
                <a:gd name="connsiteX124" fmla="*/ 993852 w 1436688"/>
                <a:gd name="connsiteY124" fmla="*/ 784391 h 1746250"/>
                <a:gd name="connsiteX125" fmla="*/ 972171 w 1436688"/>
                <a:gd name="connsiteY125" fmla="*/ 812405 h 1746250"/>
                <a:gd name="connsiteX126" fmla="*/ 948375 w 1436688"/>
                <a:gd name="connsiteY126" fmla="*/ 836190 h 1746250"/>
                <a:gd name="connsiteX127" fmla="*/ 924579 w 1436688"/>
                <a:gd name="connsiteY127" fmla="*/ 857861 h 1746250"/>
                <a:gd name="connsiteX128" fmla="*/ 898138 w 1436688"/>
                <a:gd name="connsiteY128" fmla="*/ 876890 h 1746250"/>
                <a:gd name="connsiteX129" fmla="*/ 871169 w 1436688"/>
                <a:gd name="connsiteY129" fmla="*/ 892747 h 1746250"/>
                <a:gd name="connsiteX130" fmla="*/ 842614 w 1436688"/>
                <a:gd name="connsiteY130" fmla="*/ 906489 h 1746250"/>
                <a:gd name="connsiteX131" fmla="*/ 813529 w 1436688"/>
                <a:gd name="connsiteY131" fmla="*/ 917061 h 1746250"/>
                <a:gd name="connsiteX132" fmla="*/ 782330 w 1436688"/>
                <a:gd name="connsiteY132" fmla="*/ 924461 h 1746250"/>
                <a:gd name="connsiteX133" fmla="*/ 750601 w 1436688"/>
                <a:gd name="connsiteY133" fmla="*/ 929218 h 1746250"/>
                <a:gd name="connsiteX134" fmla="*/ 718344 w 1436688"/>
                <a:gd name="connsiteY134" fmla="*/ 930275 h 1746250"/>
                <a:gd name="connsiteX135" fmla="*/ 686087 w 1436688"/>
                <a:gd name="connsiteY135" fmla="*/ 929218 h 1746250"/>
                <a:gd name="connsiteX136" fmla="*/ 654359 w 1436688"/>
                <a:gd name="connsiteY136" fmla="*/ 924461 h 1746250"/>
                <a:gd name="connsiteX137" fmla="*/ 623159 w 1436688"/>
                <a:gd name="connsiteY137" fmla="*/ 917061 h 1746250"/>
                <a:gd name="connsiteX138" fmla="*/ 594074 w 1436688"/>
                <a:gd name="connsiteY138" fmla="*/ 906489 h 1746250"/>
                <a:gd name="connsiteX139" fmla="*/ 565519 w 1436688"/>
                <a:gd name="connsiteY139" fmla="*/ 892747 h 1746250"/>
                <a:gd name="connsiteX140" fmla="*/ 538021 w 1436688"/>
                <a:gd name="connsiteY140" fmla="*/ 876890 h 1746250"/>
                <a:gd name="connsiteX141" fmla="*/ 512109 w 1436688"/>
                <a:gd name="connsiteY141" fmla="*/ 857861 h 1746250"/>
                <a:gd name="connsiteX142" fmla="*/ 487784 w 1436688"/>
                <a:gd name="connsiteY142" fmla="*/ 836190 h 1746250"/>
                <a:gd name="connsiteX143" fmla="*/ 464517 w 1436688"/>
                <a:gd name="connsiteY143" fmla="*/ 812405 h 1746250"/>
                <a:gd name="connsiteX144" fmla="*/ 443364 w 1436688"/>
                <a:gd name="connsiteY144" fmla="*/ 784391 h 1746250"/>
                <a:gd name="connsiteX145" fmla="*/ 423270 w 1436688"/>
                <a:gd name="connsiteY145" fmla="*/ 755320 h 1746250"/>
                <a:gd name="connsiteX146" fmla="*/ 405290 w 1436688"/>
                <a:gd name="connsiteY146" fmla="*/ 723077 h 1746250"/>
                <a:gd name="connsiteX147" fmla="*/ 388897 w 1436688"/>
                <a:gd name="connsiteY147" fmla="*/ 688720 h 1746250"/>
                <a:gd name="connsiteX148" fmla="*/ 374091 w 1436688"/>
                <a:gd name="connsiteY148" fmla="*/ 651721 h 1746250"/>
                <a:gd name="connsiteX149" fmla="*/ 361928 w 1436688"/>
                <a:gd name="connsiteY149" fmla="*/ 612607 h 1746250"/>
                <a:gd name="connsiteX150" fmla="*/ 350823 w 1436688"/>
                <a:gd name="connsiteY150" fmla="*/ 570322 h 1746250"/>
                <a:gd name="connsiteX151" fmla="*/ 342362 w 1436688"/>
                <a:gd name="connsiteY151" fmla="*/ 526451 h 1746250"/>
                <a:gd name="connsiteX152" fmla="*/ 336017 w 1436688"/>
                <a:gd name="connsiteY152" fmla="*/ 480466 h 1746250"/>
                <a:gd name="connsiteX153" fmla="*/ 331786 w 1436688"/>
                <a:gd name="connsiteY153" fmla="*/ 431838 h 1746250"/>
                <a:gd name="connsiteX154" fmla="*/ 330200 w 1436688"/>
                <a:gd name="connsiteY154" fmla="*/ 381624 h 1746250"/>
                <a:gd name="connsiteX155" fmla="*/ 330729 w 1436688"/>
                <a:gd name="connsiteY155" fmla="*/ 346210 h 1746250"/>
                <a:gd name="connsiteX156" fmla="*/ 333373 w 1436688"/>
                <a:gd name="connsiteY156" fmla="*/ 312911 h 1746250"/>
                <a:gd name="connsiteX157" fmla="*/ 337074 w 1436688"/>
                <a:gd name="connsiteY157" fmla="*/ 280668 h 1746250"/>
                <a:gd name="connsiteX158" fmla="*/ 342891 w 1436688"/>
                <a:gd name="connsiteY158" fmla="*/ 250540 h 1746250"/>
                <a:gd name="connsiteX159" fmla="*/ 350823 w 1436688"/>
                <a:gd name="connsiteY159" fmla="*/ 220940 h 1746250"/>
                <a:gd name="connsiteX160" fmla="*/ 360871 w 1436688"/>
                <a:gd name="connsiteY160" fmla="*/ 193455 h 1746250"/>
                <a:gd name="connsiteX161" fmla="*/ 372504 w 1436688"/>
                <a:gd name="connsiteY161" fmla="*/ 168084 h 1746250"/>
                <a:gd name="connsiteX162" fmla="*/ 386253 w 1436688"/>
                <a:gd name="connsiteY162" fmla="*/ 143770 h 1746250"/>
                <a:gd name="connsiteX163" fmla="*/ 401589 w 1436688"/>
                <a:gd name="connsiteY163" fmla="*/ 121570 h 1746250"/>
                <a:gd name="connsiteX164" fmla="*/ 419568 w 1436688"/>
                <a:gd name="connsiteY164" fmla="*/ 100956 h 1746250"/>
                <a:gd name="connsiteX165" fmla="*/ 439663 w 1436688"/>
                <a:gd name="connsiteY165" fmla="*/ 82456 h 1746250"/>
                <a:gd name="connsiteX166" fmla="*/ 461344 w 1436688"/>
                <a:gd name="connsiteY166" fmla="*/ 65542 h 1746250"/>
                <a:gd name="connsiteX167" fmla="*/ 485669 w 1436688"/>
                <a:gd name="connsiteY167" fmla="*/ 50214 h 1746250"/>
                <a:gd name="connsiteX168" fmla="*/ 512109 w 1436688"/>
                <a:gd name="connsiteY168" fmla="*/ 37528 h 1746250"/>
                <a:gd name="connsiteX169" fmla="*/ 540665 w 1436688"/>
                <a:gd name="connsiteY169" fmla="*/ 26428 h 1746250"/>
                <a:gd name="connsiteX170" fmla="*/ 571336 w 1436688"/>
                <a:gd name="connsiteY170" fmla="*/ 16914 h 1746250"/>
                <a:gd name="connsiteX171" fmla="*/ 604651 w 1436688"/>
                <a:gd name="connsiteY171" fmla="*/ 9514 h 1746250"/>
                <a:gd name="connsiteX172" fmla="*/ 640081 w 1436688"/>
                <a:gd name="connsiteY172" fmla="*/ 4228 h 1746250"/>
                <a:gd name="connsiteX173" fmla="*/ 677626 w 1436688"/>
                <a:gd name="connsiteY173" fmla="*/ 1057 h 174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436688" h="1746250">
                  <a:moveTo>
                    <a:pt x="542725" y="935037"/>
                  </a:moveTo>
                  <a:lnTo>
                    <a:pt x="707765" y="1099079"/>
                  </a:lnTo>
                  <a:lnTo>
                    <a:pt x="707469" y="1101044"/>
                  </a:lnTo>
                  <a:lnTo>
                    <a:pt x="729746" y="1101044"/>
                  </a:lnTo>
                  <a:lnTo>
                    <a:pt x="729453" y="1099079"/>
                  </a:lnTo>
                  <a:lnTo>
                    <a:pt x="894492" y="935037"/>
                  </a:lnTo>
                  <a:lnTo>
                    <a:pt x="997112" y="1022349"/>
                  </a:lnTo>
                  <a:lnTo>
                    <a:pt x="1212404" y="1121304"/>
                  </a:lnTo>
                  <a:lnTo>
                    <a:pt x="1226686" y="1127125"/>
                  </a:lnTo>
                  <a:lnTo>
                    <a:pt x="1239911" y="1134533"/>
                  </a:lnTo>
                  <a:lnTo>
                    <a:pt x="1253135" y="1143000"/>
                  </a:lnTo>
                  <a:lnTo>
                    <a:pt x="1264772" y="1151996"/>
                  </a:lnTo>
                  <a:lnTo>
                    <a:pt x="1275881" y="1162579"/>
                  </a:lnTo>
                  <a:lnTo>
                    <a:pt x="1284344" y="1175279"/>
                  </a:lnTo>
                  <a:lnTo>
                    <a:pt x="1291750" y="1188508"/>
                  </a:lnTo>
                  <a:lnTo>
                    <a:pt x="1292279" y="1189566"/>
                  </a:lnTo>
                  <a:lnTo>
                    <a:pt x="1293866" y="1193800"/>
                  </a:lnTo>
                  <a:lnTo>
                    <a:pt x="1297040" y="1200150"/>
                  </a:lnTo>
                  <a:lnTo>
                    <a:pt x="1299684" y="1209146"/>
                  </a:lnTo>
                  <a:lnTo>
                    <a:pt x="1304445" y="1219729"/>
                  </a:lnTo>
                  <a:lnTo>
                    <a:pt x="1309206" y="1231900"/>
                  </a:lnTo>
                  <a:lnTo>
                    <a:pt x="1315025" y="1246716"/>
                  </a:lnTo>
                  <a:lnTo>
                    <a:pt x="1321372" y="1263121"/>
                  </a:lnTo>
                  <a:lnTo>
                    <a:pt x="1327720" y="1280583"/>
                  </a:lnTo>
                  <a:lnTo>
                    <a:pt x="1335655" y="1299104"/>
                  </a:lnTo>
                  <a:lnTo>
                    <a:pt x="1342531" y="1319212"/>
                  </a:lnTo>
                  <a:lnTo>
                    <a:pt x="1349937" y="1340379"/>
                  </a:lnTo>
                  <a:lnTo>
                    <a:pt x="1358400" y="1362075"/>
                  </a:lnTo>
                  <a:lnTo>
                    <a:pt x="1365806" y="1384829"/>
                  </a:lnTo>
                  <a:lnTo>
                    <a:pt x="1374269" y="1408112"/>
                  </a:lnTo>
                  <a:lnTo>
                    <a:pt x="1381675" y="1431925"/>
                  </a:lnTo>
                  <a:lnTo>
                    <a:pt x="1389610" y="1455737"/>
                  </a:lnTo>
                  <a:lnTo>
                    <a:pt x="1396486" y="1479021"/>
                  </a:lnTo>
                  <a:lnTo>
                    <a:pt x="1403363" y="1503363"/>
                  </a:lnTo>
                  <a:lnTo>
                    <a:pt x="1409711" y="1526646"/>
                  </a:lnTo>
                  <a:lnTo>
                    <a:pt x="1416058" y="1549929"/>
                  </a:lnTo>
                  <a:lnTo>
                    <a:pt x="1421348" y="1572154"/>
                  </a:lnTo>
                  <a:lnTo>
                    <a:pt x="1426109" y="1594379"/>
                  </a:lnTo>
                  <a:lnTo>
                    <a:pt x="1430341" y="1615546"/>
                  </a:lnTo>
                  <a:lnTo>
                    <a:pt x="1432985" y="1635654"/>
                  </a:lnTo>
                  <a:lnTo>
                    <a:pt x="1435630" y="1654175"/>
                  </a:lnTo>
                  <a:lnTo>
                    <a:pt x="1436159" y="1671638"/>
                  </a:lnTo>
                  <a:lnTo>
                    <a:pt x="1436688" y="1688042"/>
                  </a:lnTo>
                  <a:lnTo>
                    <a:pt x="1435630" y="1702858"/>
                  </a:lnTo>
                  <a:lnTo>
                    <a:pt x="1432456" y="1715029"/>
                  </a:lnTo>
                  <a:lnTo>
                    <a:pt x="1429283" y="1725613"/>
                  </a:lnTo>
                  <a:lnTo>
                    <a:pt x="1423993" y="1734608"/>
                  </a:lnTo>
                  <a:lnTo>
                    <a:pt x="1417645" y="1740958"/>
                  </a:lnTo>
                  <a:lnTo>
                    <a:pt x="1408653" y="1745192"/>
                  </a:lnTo>
                  <a:lnTo>
                    <a:pt x="1398602" y="1746250"/>
                  </a:lnTo>
                  <a:lnTo>
                    <a:pt x="37557" y="1746250"/>
                  </a:lnTo>
                  <a:lnTo>
                    <a:pt x="27506" y="1745192"/>
                  </a:lnTo>
                  <a:lnTo>
                    <a:pt x="19572" y="1740958"/>
                  </a:lnTo>
                  <a:lnTo>
                    <a:pt x="12695" y="1734608"/>
                  </a:lnTo>
                  <a:lnTo>
                    <a:pt x="7405" y="1725613"/>
                  </a:lnTo>
                  <a:lnTo>
                    <a:pt x="3703" y="1715029"/>
                  </a:lnTo>
                  <a:lnTo>
                    <a:pt x="1058" y="1702858"/>
                  </a:lnTo>
                  <a:lnTo>
                    <a:pt x="0" y="1688042"/>
                  </a:lnTo>
                  <a:lnTo>
                    <a:pt x="0" y="1671638"/>
                  </a:lnTo>
                  <a:lnTo>
                    <a:pt x="1058" y="1654175"/>
                  </a:lnTo>
                  <a:lnTo>
                    <a:pt x="3703" y="1635654"/>
                  </a:lnTo>
                  <a:lnTo>
                    <a:pt x="6347" y="1615546"/>
                  </a:lnTo>
                  <a:lnTo>
                    <a:pt x="10579" y="1594379"/>
                  </a:lnTo>
                  <a:lnTo>
                    <a:pt x="15340" y="1572154"/>
                  </a:lnTo>
                  <a:lnTo>
                    <a:pt x="20630" y="1549929"/>
                  </a:lnTo>
                  <a:lnTo>
                    <a:pt x="26448" y="1526646"/>
                  </a:lnTo>
                  <a:lnTo>
                    <a:pt x="33325" y="1503363"/>
                  </a:lnTo>
                  <a:lnTo>
                    <a:pt x="39673" y="1479021"/>
                  </a:lnTo>
                  <a:lnTo>
                    <a:pt x="47607" y="1455737"/>
                  </a:lnTo>
                  <a:lnTo>
                    <a:pt x="55013" y="1431925"/>
                  </a:lnTo>
                  <a:lnTo>
                    <a:pt x="62418" y="1408112"/>
                  </a:lnTo>
                  <a:lnTo>
                    <a:pt x="70882" y="1384829"/>
                  </a:lnTo>
                  <a:lnTo>
                    <a:pt x="78288" y="1362075"/>
                  </a:lnTo>
                  <a:lnTo>
                    <a:pt x="86222" y="1340379"/>
                  </a:lnTo>
                  <a:lnTo>
                    <a:pt x="93628" y="1319212"/>
                  </a:lnTo>
                  <a:lnTo>
                    <a:pt x="101033" y="1299104"/>
                  </a:lnTo>
                  <a:lnTo>
                    <a:pt x="108439" y="1280583"/>
                  </a:lnTo>
                  <a:lnTo>
                    <a:pt x="115316" y="1263121"/>
                  </a:lnTo>
                  <a:lnTo>
                    <a:pt x="121663" y="1246716"/>
                  </a:lnTo>
                  <a:lnTo>
                    <a:pt x="126953" y="1231900"/>
                  </a:lnTo>
                  <a:lnTo>
                    <a:pt x="132243" y="1219729"/>
                  </a:lnTo>
                  <a:lnTo>
                    <a:pt x="136475" y="1209146"/>
                  </a:lnTo>
                  <a:lnTo>
                    <a:pt x="139648" y="1200150"/>
                  </a:lnTo>
                  <a:lnTo>
                    <a:pt x="142822" y="1193800"/>
                  </a:lnTo>
                  <a:lnTo>
                    <a:pt x="143880" y="1189566"/>
                  </a:lnTo>
                  <a:lnTo>
                    <a:pt x="144409" y="1188508"/>
                  </a:lnTo>
                  <a:lnTo>
                    <a:pt x="151815" y="1175808"/>
                  </a:lnTo>
                  <a:lnTo>
                    <a:pt x="160278" y="1164166"/>
                  </a:lnTo>
                  <a:lnTo>
                    <a:pt x="171387" y="1153054"/>
                  </a:lnTo>
                  <a:lnTo>
                    <a:pt x="183024" y="1143529"/>
                  </a:lnTo>
                  <a:lnTo>
                    <a:pt x="196777" y="1134533"/>
                  </a:lnTo>
                  <a:lnTo>
                    <a:pt x="210002" y="1127125"/>
                  </a:lnTo>
                  <a:lnTo>
                    <a:pt x="223755" y="1121304"/>
                  </a:lnTo>
                  <a:lnTo>
                    <a:pt x="439047" y="1022349"/>
                  </a:lnTo>
                  <a:close/>
                  <a:moveTo>
                    <a:pt x="718344" y="0"/>
                  </a:moveTo>
                  <a:lnTo>
                    <a:pt x="758534" y="1057"/>
                  </a:lnTo>
                  <a:lnTo>
                    <a:pt x="796608" y="4228"/>
                  </a:lnTo>
                  <a:lnTo>
                    <a:pt x="832038" y="9514"/>
                  </a:lnTo>
                  <a:lnTo>
                    <a:pt x="864824" y="16914"/>
                  </a:lnTo>
                  <a:lnTo>
                    <a:pt x="896023" y="26428"/>
                  </a:lnTo>
                  <a:lnTo>
                    <a:pt x="924579" y="37528"/>
                  </a:lnTo>
                  <a:lnTo>
                    <a:pt x="951019" y="50214"/>
                  </a:lnTo>
                  <a:lnTo>
                    <a:pt x="974815" y="65542"/>
                  </a:lnTo>
                  <a:lnTo>
                    <a:pt x="997025" y="82456"/>
                  </a:lnTo>
                  <a:lnTo>
                    <a:pt x="1017120" y="100956"/>
                  </a:lnTo>
                  <a:lnTo>
                    <a:pt x="1034571" y="121570"/>
                  </a:lnTo>
                  <a:lnTo>
                    <a:pt x="1050435" y="143770"/>
                  </a:lnTo>
                  <a:lnTo>
                    <a:pt x="1064184" y="168084"/>
                  </a:lnTo>
                  <a:lnTo>
                    <a:pt x="1076346" y="193455"/>
                  </a:lnTo>
                  <a:lnTo>
                    <a:pt x="1085336" y="220940"/>
                  </a:lnTo>
                  <a:lnTo>
                    <a:pt x="1093797" y="250540"/>
                  </a:lnTo>
                  <a:lnTo>
                    <a:pt x="1099614" y="280668"/>
                  </a:lnTo>
                  <a:lnTo>
                    <a:pt x="1103844" y="312911"/>
                  </a:lnTo>
                  <a:lnTo>
                    <a:pt x="1105959" y="346210"/>
                  </a:lnTo>
                  <a:lnTo>
                    <a:pt x="1106488" y="381624"/>
                  </a:lnTo>
                  <a:lnTo>
                    <a:pt x="1104902" y="431838"/>
                  </a:lnTo>
                  <a:lnTo>
                    <a:pt x="1100671" y="480466"/>
                  </a:lnTo>
                  <a:lnTo>
                    <a:pt x="1094326" y="526451"/>
                  </a:lnTo>
                  <a:lnTo>
                    <a:pt x="1085336" y="570322"/>
                  </a:lnTo>
                  <a:lnTo>
                    <a:pt x="1074760" y="612607"/>
                  </a:lnTo>
                  <a:lnTo>
                    <a:pt x="1062597" y="651721"/>
                  </a:lnTo>
                  <a:lnTo>
                    <a:pt x="1047791" y="688720"/>
                  </a:lnTo>
                  <a:lnTo>
                    <a:pt x="1031926" y="723077"/>
                  </a:lnTo>
                  <a:lnTo>
                    <a:pt x="1013418" y="755320"/>
                  </a:lnTo>
                  <a:lnTo>
                    <a:pt x="993852" y="784391"/>
                  </a:lnTo>
                  <a:lnTo>
                    <a:pt x="972171" y="812405"/>
                  </a:lnTo>
                  <a:lnTo>
                    <a:pt x="948375" y="836190"/>
                  </a:lnTo>
                  <a:lnTo>
                    <a:pt x="924579" y="857861"/>
                  </a:lnTo>
                  <a:lnTo>
                    <a:pt x="898138" y="876890"/>
                  </a:lnTo>
                  <a:lnTo>
                    <a:pt x="871169" y="892747"/>
                  </a:lnTo>
                  <a:lnTo>
                    <a:pt x="842614" y="906489"/>
                  </a:lnTo>
                  <a:lnTo>
                    <a:pt x="813529" y="917061"/>
                  </a:lnTo>
                  <a:lnTo>
                    <a:pt x="782330" y="924461"/>
                  </a:lnTo>
                  <a:lnTo>
                    <a:pt x="750601" y="929218"/>
                  </a:lnTo>
                  <a:lnTo>
                    <a:pt x="718344" y="930275"/>
                  </a:lnTo>
                  <a:lnTo>
                    <a:pt x="686087" y="929218"/>
                  </a:lnTo>
                  <a:lnTo>
                    <a:pt x="654359" y="924461"/>
                  </a:lnTo>
                  <a:lnTo>
                    <a:pt x="623159" y="917061"/>
                  </a:lnTo>
                  <a:lnTo>
                    <a:pt x="594074" y="906489"/>
                  </a:lnTo>
                  <a:lnTo>
                    <a:pt x="565519" y="892747"/>
                  </a:lnTo>
                  <a:lnTo>
                    <a:pt x="538021" y="876890"/>
                  </a:lnTo>
                  <a:lnTo>
                    <a:pt x="512109" y="857861"/>
                  </a:lnTo>
                  <a:lnTo>
                    <a:pt x="487784" y="836190"/>
                  </a:lnTo>
                  <a:lnTo>
                    <a:pt x="464517" y="812405"/>
                  </a:lnTo>
                  <a:lnTo>
                    <a:pt x="443364" y="784391"/>
                  </a:lnTo>
                  <a:lnTo>
                    <a:pt x="423270" y="755320"/>
                  </a:lnTo>
                  <a:lnTo>
                    <a:pt x="405290" y="723077"/>
                  </a:lnTo>
                  <a:lnTo>
                    <a:pt x="388897" y="688720"/>
                  </a:lnTo>
                  <a:lnTo>
                    <a:pt x="374091" y="651721"/>
                  </a:lnTo>
                  <a:lnTo>
                    <a:pt x="361928" y="612607"/>
                  </a:lnTo>
                  <a:lnTo>
                    <a:pt x="350823" y="570322"/>
                  </a:lnTo>
                  <a:lnTo>
                    <a:pt x="342362" y="526451"/>
                  </a:lnTo>
                  <a:lnTo>
                    <a:pt x="336017" y="480466"/>
                  </a:lnTo>
                  <a:lnTo>
                    <a:pt x="331786" y="431838"/>
                  </a:lnTo>
                  <a:lnTo>
                    <a:pt x="330200" y="381624"/>
                  </a:lnTo>
                  <a:lnTo>
                    <a:pt x="330729" y="346210"/>
                  </a:lnTo>
                  <a:lnTo>
                    <a:pt x="333373" y="312911"/>
                  </a:lnTo>
                  <a:lnTo>
                    <a:pt x="337074" y="280668"/>
                  </a:lnTo>
                  <a:lnTo>
                    <a:pt x="342891" y="250540"/>
                  </a:lnTo>
                  <a:lnTo>
                    <a:pt x="350823" y="220940"/>
                  </a:lnTo>
                  <a:lnTo>
                    <a:pt x="360871" y="193455"/>
                  </a:lnTo>
                  <a:lnTo>
                    <a:pt x="372504" y="168084"/>
                  </a:lnTo>
                  <a:lnTo>
                    <a:pt x="386253" y="143770"/>
                  </a:lnTo>
                  <a:lnTo>
                    <a:pt x="401589" y="121570"/>
                  </a:lnTo>
                  <a:lnTo>
                    <a:pt x="419568" y="100956"/>
                  </a:lnTo>
                  <a:lnTo>
                    <a:pt x="439663" y="82456"/>
                  </a:lnTo>
                  <a:lnTo>
                    <a:pt x="461344" y="65542"/>
                  </a:lnTo>
                  <a:lnTo>
                    <a:pt x="485669" y="50214"/>
                  </a:lnTo>
                  <a:lnTo>
                    <a:pt x="512109" y="37528"/>
                  </a:lnTo>
                  <a:lnTo>
                    <a:pt x="540665" y="26428"/>
                  </a:lnTo>
                  <a:lnTo>
                    <a:pt x="571336" y="16914"/>
                  </a:lnTo>
                  <a:lnTo>
                    <a:pt x="604651" y="9514"/>
                  </a:lnTo>
                  <a:lnTo>
                    <a:pt x="640081" y="4228"/>
                  </a:lnTo>
                  <a:lnTo>
                    <a:pt x="677626" y="1057"/>
                  </a:lnTo>
                  <a:close/>
                </a:path>
              </a:pathLst>
            </a:custGeom>
            <a:solidFill>
              <a:srgbClr val="C0BA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US" sz="1200" kern="0" dirty="0">
                <a:solidFill>
                  <a:schemeClr val="bg1"/>
                </a:solidFill>
              </a:endParaRPr>
            </a:p>
          </p:txBody>
        </p:sp>
        <p:sp>
          <p:nvSpPr>
            <p:cNvPr id="34" name="Freeform 46">
              <a:extLst>
                <a:ext uri="{FF2B5EF4-FFF2-40B4-BE49-F238E27FC236}">
                  <a16:creationId xmlns:a16="http://schemas.microsoft.com/office/drawing/2014/main" id="{C370E6A4-2C59-46DC-B71B-4913D47D6756}"/>
                </a:ext>
              </a:extLst>
            </p:cNvPr>
            <p:cNvSpPr/>
            <p:nvPr/>
          </p:nvSpPr>
          <p:spPr>
            <a:xfrm>
              <a:off x="7151679" y="3241969"/>
              <a:ext cx="152183" cy="184974"/>
            </a:xfrm>
            <a:custGeom>
              <a:avLst/>
              <a:gdLst>
                <a:gd name="connsiteX0" fmla="*/ 542725 w 1436688"/>
                <a:gd name="connsiteY0" fmla="*/ 935037 h 1746250"/>
                <a:gd name="connsiteX1" fmla="*/ 707765 w 1436688"/>
                <a:gd name="connsiteY1" fmla="*/ 1099079 h 1746250"/>
                <a:gd name="connsiteX2" fmla="*/ 707469 w 1436688"/>
                <a:gd name="connsiteY2" fmla="*/ 1101044 h 1746250"/>
                <a:gd name="connsiteX3" fmla="*/ 729746 w 1436688"/>
                <a:gd name="connsiteY3" fmla="*/ 1101044 h 1746250"/>
                <a:gd name="connsiteX4" fmla="*/ 729453 w 1436688"/>
                <a:gd name="connsiteY4" fmla="*/ 1099079 h 1746250"/>
                <a:gd name="connsiteX5" fmla="*/ 894492 w 1436688"/>
                <a:gd name="connsiteY5" fmla="*/ 935037 h 1746250"/>
                <a:gd name="connsiteX6" fmla="*/ 997112 w 1436688"/>
                <a:gd name="connsiteY6" fmla="*/ 1022349 h 1746250"/>
                <a:gd name="connsiteX7" fmla="*/ 1212404 w 1436688"/>
                <a:gd name="connsiteY7" fmla="*/ 1121304 h 1746250"/>
                <a:gd name="connsiteX8" fmla="*/ 1226686 w 1436688"/>
                <a:gd name="connsiteY8" fmla="*/ 1127125 h 1746250"/>
                <a:gd name="connsiteX9" fmla="*/ 1239911 w 1436688"/>
                <a:gd name="connsiteY9" fmla="*/ 1134533 h 1746250"/>
                <a:gd name="connsiteX10" fmla="*/ 1253135 w 1436688"/>
                <a:gd name="connsiteY10" fmla="*/ 1143000 h 1746250"/>
                <a:gd name="connsiteX11" fmla="*/ 1264772 w 1436688"/>
                <a:gd name="connsiteY11" fmla="*/ 1151996 h 1746250"/>
                <a:gd name="connsiteX12" fmla="*/ 1275881 w 1436688"/>
                <a:gd name="connsiteY12" fmla="*/ 1162579 h 1746250"/>
                <a:gd name="connsiteX13" fmla="*/ 1284344 w 1436688"/>
                <a:gd name="connsiteY13" fmla="*/ 1175279 h 1746250"/>
                <a:gd name="connsiteX14" fmla="*/ 1291750 w 1436688"/>
                <a:gd name="connsiteY14" fmla="*/ 1188508 h 1746250"/>
                <a:gd name="connsiteX15" fmla="*/ 1292279 w 1436688"/>
                <a:gd name="connsiteY15" fmla="*/ 1189566 h 1746250"/>
                <a:gd name="connsiteX16" fmla="*/ 1293866 w 1436688"/>
                <a:gd name="connsiteY16" fmla="*/ 1193800 h 1746250"/>
                <a:gd name="connsiteX17" fmla="*/ 1297040 w 1436688"/>
                <a:gd name="connsiteY17" fmla="*/ 1200150 h 1746250"/>
                <a:gd name="connsiteX18" fmla="*/ 1299684 w 1436688"/>
                <a:gd name="connsiteY18" fmla="*/ 1209146 h 1746250"/>
                <a:gd name="connsiteX19" fmla="*/ 1304445 w 1436688"/>
                <a:gd name="connsiteY19" fmla="*/ 1219729 h 1746250"/>
                <a:gd name="connsiteX20" fmla="*/ 1309206 w 1436688"/>
                <a:gd name="connsiteY20" fmla="*/ 1231900 h 1746250"/>
                <a:gd name="connsiteX21" fmla="*/ 1315025 w 1436688"/>
                <a:gd name="connsiteY21" fmla="*/ 1246716 h 1746250"/>
                <a:gd name="connsiteX22" fmla="*/ 1321372 w 1436688"/>
                <a:gd name="connsiteY22" fmla="*/ 1263121 h 1746250"/>
                <a:gd name="connsiteX23" fmla="*/ 1327720 w 1436688"/>
                <a:gd name="connsiteY23" fmla="*/ 1280583 h 1746250"/>
                <a:gd name="connsiteX24" fmla="*/ 1335655 w 1436688"/>
                <a:gd name="connsiteY24" fmla="*/ 1299104 h 1746250"/>
                <a:gd name="connsiteX25" fmla="*/ 1342531 w 1436688"/>
                <a:gd name="connsiteY25" fmla="*/ 1319212 h 1746250"/>
                <a:gd name="connsiteX26" fmla="*/ 1349937 w 1436688"/>
                <a:gd name="connsiteY26" fmla="*/ 1340379 h 1746250"/>
                <a:gd name="connsiteX27" fmla="*/ 1358400 w 1436688"/>
                <a:gd name="connsiteY27" fmla="*/ 1362075 h 1746250"/>
                <a:gd name="connsiteX28" fmla="*/ 1365806 w 1436688"/>
                <a:gd name="connsiteY28" fmla="*/ 1384829 h 1746250"/>
                <a:gd name="connsiteX29" fmla="*/ 1374269 w 1436688"/>
                <a:gd name="connsiteY29" fmla="*/ 1408112 h 1746250"/>
                <a:gd name="connsiteX30" fmla="*/ 1381675 w 1436688"/>
                <a:gd name="connsiteY30" fmla="*/ 1431925 h 1746250"/>
                <a:gd name="connsiteX31" fmla="*/ 1389610 w 1436688"/>
                <a:gd name="connsiteY31" fmla="*/ 1455737 h 1746250"/>
                <a:gd name="connsiteX32" fmla="*/ 1396486 w 1436688"/>
                <a:gd name="connsiteY32" fmla="*/ 1479021 h 1746250"/>
                <a:gd name="connsiteX33" fmla="*/ 1403363 w 1436688"/>
                <a:gd name="connsiteY33" fmla="*/ 1503363 h 1746250"/>
                <a:gd name="connsiteX34" fmla="*/ 1409711 w 1436688"/>
                <a:gd name="connsiteY34" fmla="*/ 1526646 h 1746250"/>
                <a:gd name="connsiteX35" fmla="*/ 1416058 w 1436688"/>
                <a:gd name="connsiteY35" fmla="*/ 1549929 h 1746250"/>
                <a:gd name="connsiteX36" fmla="*/ 1421348 w 1436688"/>
                <a:gd name="connsiteY36" fmla="*/ 1572154 h 1746250"/>
                <a:gd name="connsiteX37" fmla="*/ 1426109 w 1436688"/>
                <a:gd name="connsiteY37" fmla="*/ 1594379 h 1746250"/>
                <a:gd name="connsiteX38" fmla="*/ 1430341 w 1436688"/>
                <a:gd name="connsiteY38" fmla="*/ 1615546 h 1746250"/>
                <a:gd name="connsiteX39" fmla="*/ 1432985 w 1436688"/>
                <a:gd name="connsiteY39" fmla="*/ 1635654 h 1746250"/>
                <a:gd name="connsiteX40" fmla="*/ 1435630 w 1436688"/>
                <a:gd name="connsiteY40" fmla="*/ 1654175 h 1746250"/>
                <a:gd name="connsiteX41" fmla="*/ 1436159 w 1436688"/>
                <a:gd name="connsiteY41" fmla="*/ 1671638 h 1746250"/>
                <a:gd name="connsiteX42" fmla="*/ 1436688 w 1436688"/>
                <a:gd name="connsiteY42" fmla="*/ 1688042 h 1746250"/>
                <a:gd name="connsiteX43" fmla="*/ 1435630 w 1436688"/>
                <a:gd name="connsiteY43" fmla="*/ 1702858 h 1746250"/>
                <a:gd name="connsiteX44" fmla="*/ 1432456 w 1436688"/>
                <a:gd name="connsiteY44" fmla="*/ 1715029 h 1746250"/>
                <a:gd name="connsiteX45" fmla="*/ 1429283 w 1436688"/>
                <a:gd name="connsiteY45" fmla="*/ 1725613 h 1746250"/>
                <a:gd name="connsiteX46" fmla="*/ 1423993 w 1436688"/>
                <a:gd name="connsiteY46" fmla="*/ 1734608 h 1746250"/>
                <a:gd name="connsiteX47" fmla="*/ 1417645 w 1436688"/>
                <a:gd name="connsiteY47" fmla="*/ 1740958 h 1746250"/>
                <a:gd name="connsiteX48" fmla="*/ 1408653 w 1436688"/>
                <a:gd name="connsiteY48" fmla="*/ 1745192 h 1746250"/>
                <a:gd name="connsiteX49" fmla="*/ 1398602 w 1436688"/>
                <a:gd name="connsiteY49" fmla="*/ 1746250 h 1746250"/>
                <a:gd name="connsiteX50" fmla="*/ 37557 w 1436688"/>
                <a:gd name="connsiteY50" fmla="*/ 1746250 h 1746250"/>
                <a:gd name="connsiteX51" fmla="*/ 27506 w 1436688"/>
                <a:gd name="connsiteY51" fmla="*/ 1745192 h 1746250"/>
                <a:gd name="connsiteX52" fmla="*/ 19572 w 1436688"/>
                <a:gd name="connsiteY52" fmla="*/ 1740958 h 1746250"/>
                <a:gd name="connsiteX53" fmla="*/ 12695 w 1436688"/>
                <a:gd name="connsiteY53" fmla="*/ 1734608 h 1746250"/>
                <a:gd name="connsiteX54" fmla="*/ 7405 w 1436688"/>
                <a:gd name="connsiteY54" fmla="*/ 1725613 h 1746250"/>
                <a:gd name="connsiteX55" fmla="*/ 3703 w 1436688"/>
                <a:gd name="connsiteY55" fmla="*/ 1715029 h 1746250"/>
                <a:gd name="connsiteX56" fmla="*/ 1058 w 1436688"/>
                <a:gd name="connsiteY56" fmla="*/ 1702858 h 1746250"/>
                <a:gd name="connsiteX57" fmla="*/ 0 w 1436688"/>
                <a:gd name="connsiteY57" fmla="*/ 1688042 h 1746250"/>
                <a:gd name="connsiteX58" fmla="*/ 0 w 1436688"/>
                <a:gd name="connsiteY58" fmla="*/ 1671638 h 1746250"/>
                <a:gd name="connsiteX59" fmla="*/ 1058 w 1436688"/>
                <a:gd name="connsiteY59" fmla="*/ 1654175 h 1746250"/>
                <a:gd name="connsiteX60" fmla="*/ 3703 w 1436688"/>
                <a:gd name="connsiteY60" fmla="*/ 1635654 h 1746250"/>
                <a:gd name="connsiteX61" fmla="*/ 6347 w 1436688"/>
                <a:gd name="connsiteY61" fmla="*/ 1615546 h 1746250"/>
                <a:gd name="connsiteX62" fmla="*/ 10579 w 1436688"/>
                <a:gd name="connsiteY62" fmla="*/ 1594379 h 1746250"/>
                <a:gd name="connsiteX63" fmla="*/ 15340 w 1436688"/>
                <a:gd name="connsiteY63" fmla="*/ 1572154 h 1746250"/>
                <a:gd name="connsiteX64" fmla="*/ 20630 w 1436688"/>
                <a:gd name="connsiteY64" fmla="*/ 1549929 h 1746250"/>
                <a:gd name="connsiteX65" fmla="*/ 26448 w 1436688"/>
                <a:gd name="connsiteY65" fmla="*/ 1526646 h 1746250"/>
                <a:gd name="connsiteX66" fmla="*/ 33325 w 1436688"/>
                <a:gd name="connsiteY66" fmla="*/ 1503363 h 1746250"/>
                <a:gd name="connsiteX67" fmla="*/ 39673 w 1436688"/>
                <a:gd name="connsiteY67" fmla="*/ 1479021 h 1746250"/>
                <a:gd name="connsiteX68" fmla="*/ 47607 w 1436688"/>
                <a:gd name="connsiteY68" fmla="*/ 1455737 h 1746250"/>
                <a:gd name="connsiteX69" fmla="*/ 55013 w 1436688"/>
                <a:gd name="connsiteY69" fmla="*/ 1431925 h 1746250"/>
                <a:gd name="connsiteX70" fmla="*/ 62418 w 1436688"/>
                <a:gd name="connsiteY70" fmla="*/ 1408112 h 1746250"/>
                <a:gd name="connsiteX71" fmla="*/ 70882 w 1436688"/>
                <a:gd name="connsiteY71" fmla="*/ 1384829 h 1746250"/>
                <a:gd name="connsiteX72" fmla="*/ 78288 w 1436688"/>
                <a:gd name="connsiteY72" fmla="*/ 1362075 h 1746250"/>
                <a:gd name="connsiteX73" fmla="*/ 86222 w 1436688"/>
                <a:gd name="connsiteY73" fmla="*/ 1340379 h 1746250"/>
                <a:gd name="connsiteX74" fmla="*/ 93628 w 1436688"/>
                <a:gd name="connsiteY74" fmla="*/ 1319212 h 1746250"/>
                <a:gd name="connsiteX75" fmla="*/ 101033 w 1436688"/>
                <a:gd name="connsiteY75" fmla="*/ 1299104 h 1746250"/>
                <a:gd name="connsiteX76" fmla="*/ 108439 w 1436688"/>
                <a:gd name="connsiteY76" fmla="*/ 1280583 h 1746250"/>
                <a:gd name="connsiteX77" fmla="*/ 115316 w 1436688"/>
                <a:gd name="connsiteY77" fmla="*/ 1263121 h 1746250"/>
                <a:gd name="connsiteX78" fmla="*/ 121663 w 1436688"/>
                <a:gd name="connsiteY78" fmla="*/ 1246716 h 1746250"/>
                <a:gd name="connsiteX79" fmla="*/ 126953 w 1436688"/>
                <a:gd name="connsiteY79" fmla="*/ 1231900 h 1746250"/>
                <a:gd name="connsiteX80" fmla="*/ 132243 w 1436688"/>
                <a:gd name="connsiteY80" fmla="*/ 1219729 h 1746250"/>
                <a:gd name="connsiteX81" fmla="*/ 136475 w 1436688"/>
                <a:gd name="connsiteY81" fmla="*/ 1209146 h 1746250"/>
                <a:gd name="connsiteX82" fmla="*/ 139648 w 1436688"/>
                <a:gd name="connsiteY82" fmla="*/ 1200150 h 1746250"/>
                <a:gd name="connsiteX83" fmla="*/ 142822 w 1436688"/>
                <a:gd name="connsiteY83" fmla="*/ 1193800 h 1746250"/>
                <a:gd name="connsiteX84" fmla="*/ 143880 w 1436688"/>
                <a:gd name="connsiteY84" fmla="*/ 1189566 h 1746250"/>
                <a:gd name="connsiteX85" fmla="*/ 144409 w 1436688"/>
                <a:gd name="connsiteY85" fmla="*/ 1188508 h 1746250"/>
                <a:gd name="connsiteX86" fmla="*/ 151815 w 1436688"/>
                <a:gd name="connsiteY86" fmla="*/ 1175808 h 1746250"/>
                <a:gd name="connsiteX87" fmla="*/ 160278 w 1436688"/>
                <a:gd name="connsiteY87" fmla="*/ 1164166 h 1746250"/>
                <a:gd name="connsiteX88" fmla="*/ 171387 w 1436688"/>
                <a:gd name="connsiteY88" fmla="*/ 1153054 h 1746250"/>
                <a:gd name="connsiteX89" fmla="*/ 183024 w 1436688"/>
                <a:gd name="connsiteY89" fmla="*/ 1143529 h 1746250"/>
                <a:gd name="connsiteX90" fmla="*/ 196777 w 1436688"/>
                <a:gd name="connsiteY90" fmla="*/ 1134533 h 1746250"/>
                <a:gd name="connsiteX91" fmla="*/ 210002 w 1436688"/>
                <a:gd name="connsiteY91" fmla="*/ 1127125 h 1746250"/>
                <a:gd name="connsiteX92" fmla="*/ 223755 w 1436688"/>
                <a:gd name="connsiteY92" fmla="*/ 1121304 h 1746250"/>
                <a:gd name="connsiteX93" fmla="*/ 439047 w 1436688"/>
                <a:gd name="connsiteY93" fmla="*/ 1022349 h 1746250"/>
                <a:gd name="connsiteX94" fmla="*/ 718344 w 1436688"/>
                <a:gd name="connsiteY94" fmla="*/ 0 h 1746250"/>
                <a:gd name="connsiteX95" fmla="*/ 758534 w 1436688"/>
                <a:gd name="connsiteY95" fmla="*/ 1057 h 1746250"/>
                <a:gd name="connsiteX96" fmla="*/ 796608 w 1436688"/>
                <a:gd name="connsiteY96" fmla="*/ 4228 h 1746250"/>
                <a:gd name="connsiteX97" fmla="*/ 832038 w 1436688"/>
                <a:gd name="connsiteY97" fmla="*/ 9514 h 1746250"/>
                <a:gd name="connsiteX98" fmla="*/ 864824 w 1436688"/>
                <a:gd name="connsiteY98" fmla="*/ 16914 h 1746250"/>
                <a:gd name="connsiteX99" fmla="*/ 896023 w 1436688"/>
                <a:gd name="connsiteY99" fmla="*/ 26428 h 1746250"/>
                <a:gd name="connsiteX100" fmla="*/ 924579 w 1436688"/>
                <a:gd name="connsiteY100" fmla="*/ 37528 h 1746250"/>
                <a:gd name="connsiteX101" fmla="*/ 951019 w 1436688"/>
                <a:gd name="connsiteY101" fmla="*/ 50214 h 1746250"/>
                <a:gd name="connsiteX102" fmla="*/ 974815 w 1436688"/>
                <a:gd name="connsiteY102" fmla="*/ 65542 h 1746250"/>
                <a:gd name="connsiteX103" fmla="*/ 997025 w 1436688"/>
                <a:gd name="connsiteY103" fmla="*/ 82456 h 1746250"/>
                <a:gd name="connsiteX104" fmla="*/ 1017120 w 1436688"/>
                <a:gd name="connsiteY104" fmla="*/ 100956 h 1746250"/>
                <a:gd name="connsiteX105" fmla="*/ 1034571 w 1436688"/>
                <a:gd name="connsiteY105" fmla="*/ 121570 h 1746250"/>
                <a:gd name="connsiteX106" fmla="*/ 1050435 w 1436688"/>
                <a:gd name="connsiteY106" fmla="*/ 143770 h 1746250"/>
                <a:gd name="connsiteX107" fmla="*/ 1064184 w 1436688"/>
                <a:gd name="connsiteY107" fmla="*/ 168084 h 1746250"/>
                <a:gd name="connsiteX108" fmla="*/ 1076346 w 1436688"/>
                <a:gd name="connsiteY108" fmla="*/ 193455 h 1746250"/>
                <a:gd name="connsiteX109" fmla="*/ 1085336 w 1436688"/>
                <a:gd name="connsiteY109" fmla="*/ 220940 h 1746250"/>
                <a:gd name="connsiteX110" fmla="*/ 1093797 w 1436688"/>
                <a:gd name="connsiteY110" fmla="*/ 250540 h 1746250"/>
                <a:gd name="connsiteX111" fmla="*/ 1099614 w 1436688"/>
                <a:gd name="connsiteY111" fmla="*/ 280668 h 1746250"/>
                <a:gd name="connsiteX112" fmla="*/ 1103844 w 1436688"/>
                <a:gd name="connsiteY112" fmla="*/ 312911 h 1746250"/>
                <a:gd name="connsiteX113" fmla="*/ 1105959 w 1436688"/>
                <a:gd name="connsiteY113" fmla="*/ 346210 h 1746250"/>
                <a:gd name="connsiteX114" fmla="*/ 1106488 w 1436688"/>
                <a:gd name="connsiteY114" fmla="*/ 381624 h 1746250"/>
                <a:gd name="connsiteX115" fmla="*/ 1104902 w 1436688"/>
                <a:gd name="connsiteY115" fmla="*/ 431838 h 1746250"/>
                <a:gd name="connsiteX116" fmla="*/ 1100671 w 1436688"/>
                <a:gd name="connsiteY116" fmla="*/ 480466 h 1746250"/>
                <a:gd name="connsiteX117" fmla="*/ 1094326 w 1436688"/>
                <a:gd name="connsiteY117" fmla="*/ 526451 h 1746250"/>
                <a:gd name="connsiteX118" fmla="*/ 1085336 w 1436688"/>
                <a:gd name="connsiteY118" fmla="*/ 570322 h 1746250"/>
                <a:gd name="connsiteX119" fmla="*/ 1074760 w 1436688"/>
                <a:gd name="connsiteY119" fmla="*/ 612607 h 1746250"/>
                <a:gd name="connsiteX120" fmla="*/ 1062597 w 1436688"/>
                <a:gd name="connsiteY120" fmla="*/ 651721 h 1746250"/>
                <a:gd name="connsiteX121" fmla="*/ 1047791 w 1436688"/>
                <a:gd name="connsiteY121" fmla="*/ 688720 h 1746250"/>
                <a:gd name="connsiteX122" fmla="*/ 1031926 w 1436688"/>
                <a:gd name="connsiteY122" fmla="*/ 723077 h 1746250"/>
                <a:gd name="connsiteX123" fmla="*/ 1013418 w 1436688"/>
                <a:gd name="connsiteY123" fmla="*/ 755320 h 1746250"/>
                <a:gd name="connsiteX124" fmla="*/ 993852 w 1436688"/>
                <a:gd name="connsiteY124" fmla="*/ 784391 h 1746250"/>
                <a:gd name="connsiteX125" fmla="*/ 972171 w 1436688"/>
                <a:gd name="connsiteY125" fmla="*/ 812405 h 1746250"/>
                <a:gd name="connsiteX126" fmla="*/ 948375 w 1436688"/>
                <a:gd name="connsiteY126" fmla="*/ 836190 h 1746250"/>
                <a:gd name="connsiteX127" fmla="*/ 924579 w 1436688"/>
                <a:gd name="connsiteY127" fmla="*/ 857861 h 1746250"/>
                <a:gd name="connsiteX128" fmla="*/ 898138 w 1436688"/>
                <a:gd name="connsiteY128" fmla="*/ 876890 h 1746250"/>
                <a:gd name="connsiteX129" fmla="*/ 871169 w 1436688"/>
                <a:gd name="connsiteY129" fmla="*/ 892747 h 1746250"/>
                <a:gd name="connsiteX130" fmla="*/ 842614 w 1436688"/>
                <a:gd name="connsiteY130" fmla="*/ 906489 h 1746250"/>
                <a:gd name="connsiteX131" fmla="*/ 813529 w 1436688"/>
                <a:gd name="connsiteY131" fmla="*/ 917061 h 1746250"/>
                <a:gd name="connsiteX132" fmla="*/ 782330 w 1436688"/>
                <a:gd name="connsiteY132" fmla="*/ 924461 h 1746250"/>
                <a:gd name="connsiteX133" fmla="*/ 750601 w 1436688"/>
                <a:gd name="connsiteY133" fmla="*/ 929218 h 1746250"/>
                <a:gd name="connsiteX134" fmla="*/ 718344 w 1436688"/>
                <a:gd name="connsiteY134" fmla="*/ 930275 h 1746250"/>
                <a:gd name="connsiteX135" fmla="*/ 686087 w 1436688"/>
                <a:gd name="connsiteY135" fmla="*/ 929218 h 1746250"/>
                <a:gd name="connsiteX136" fmla="*/ 654359 w 1436688"/>
                <a:gd name="connsiteY136" fmla="*/ 924461 h 1746250"/>
                <a:gd name="connsiteX137" fmla="*/ 623159 w 1436688"/>
                <a:gd name="connsiteY137" fmla="*/ 917061 h 1746250"/>
                <a:gd name="connsiteX138" fmla="*/ 594074 w 1436688"/>
                <a:gd name="connsiteY138" fmla="*/ 906489 h 1746250"/>
                <a:gd name="connsiteX139" fmla="*/ 565519 w 1436688"/>
                <a:gd name="connsiteY139" fmla="*/ 892747 h 1746250"/>
                <a:gd name="connsiteX140" fmla="*/ 538021 w 1436688"/>
                <a:gd name="connsiteY140" fmla="*/ 876890 h 1746250"/>
                <a:gd name="connsiteX141" fmla="*/ 512109 w 1436688"/>
                <a:gd name="connsiteY141" fmla="*/ 857861 h 1746250"/>
                <a:gd name="connsiteX142" fmla="*/ 487784 w 1436688"/>
                <a:gd name="connsiteY142" fmla="*/ 836190 h 1746250"/>
                <a:gd name="connsiteX143" fmla="*/ 464517 w 1436688"/>
                <a:gd name="connsiteY143" fmla="*/ 812405 h 1746250"/>
                <a:gd name="connsiteX144" fmla="*/ 443364 w 1436688"/>
                <a:gd name="connsiteY144" fmla="*/ 784391 h 1746250"/>
                <a:gd name="connsiteX145" fmla="*/ 423270 w 1436688"/>
                <a:gd name="connsiteY145" fmla="*/ 755320 h 1746250"/>
                <a:gd name="connsiteX146" fmla="*/ 405290 w 1436688"/>
                <a:gd name="connsiteY146" fmla="*/ 723077 h 1746250"/>
                <a:gd name="connsiteX147" fmla="*/ 388897 w 1436688"/>
                <a:gd name="connsiteY147" fmla="*/ 688720 h 1746250"/>
                <a:gd name="connsiteX148" fmla="*/ 374091 w 1436688"/>
                <a:gd name="connsiteY148" fmla="*/ 651721 h 1746250"/>
                <a:gd name="connsiteX149" fmla="*/ 361928 w 1436688"/>
                <a:gd name="connsiteY149" fmla="*/ 612607 h 1746250"/>
                <a:gd name="connsiteX150" fmla="*/ 350823 w 1436688"/>
                <a:gd name="connsiteY150" fmla="*/ 570322 h 1746250"/>
                <a:gd name="connsiteX151" fmla="*/ 342362 w 1436688"/>
                <a:gd name="connsiteY151" fmla="*/ 526451 h 1746250"/>
                <a:gd name="connsiteX152" fmla="*/ 336017 w 1436688"/>
                <a:gd name="connsiteY152" fmla="*/ 480466 h 1746250"/>
                <a:gd name="connsiteX153" fmla="*/ 331786 w 1436688"/>
                <a:gd name="connsiteY153" fmla="*/ 431838 h 1746250"/>
                <a:gd name="connsiteX154" fmla="*/ 330200 w 1436688"/>
                <a:gd name="connsiteY154" fmla="*/ 381624 h 1746250"/>
                <a:gd name="connsiteX155" fmla="*/ 330729 w 1436688"/>
                <a:gd name="connsiteY155" fmla="*/ 346210 h 1746250"/>
                <a:gd name="connsiteX156" fmla="*/ 333373 w 1436688"/>
                <a:gd name="connsiteY156" fmla="*/ 312911 h 1746250"/>
                <a:gd name="connsiteX157" fmla="*/ 337074 w 1436688"/>
                <a:gd name="connsiteY157" fmla="*/ 280668 h 1746250"/>
                <a:gd name="connsiteX158" fmla="*/ 342891 w 1436688"/>
                <a:gd name="connsiteY158" fmla="*/ 250540 h 1746250"/>
                <a:gd name="connsiteX159" fmla="*/ 350823 w 1436688"/>
                <a:gd name="connsiteY159" fmla="*/ 220940 h 1746250"/>
                <a:gd name="connsiteX160" fmla="*/ 360871 w 1436688"/>
                <a:gd name="connsiteY160" fmla="*/ 193455 h 1746250"/>
                <a:gd name="connsiteX161" fmla="*/ 372504 w 1436688"/>
                <a:gd name="connsiteY161" fmla="*/ 168084 h 1746250"/>
                <a:gd name="connsiteX162" fmla="*/ 386253 w 1436688"/>
                <a:gd name="connsiteY162" fmla="*/ 143770 h 1746250"/>
                <a:gd name="connsiteX163" fmla="*/ 401589 w 1436688"/>
                <a:gd name="connsiteY163" fmla="*/ 121570 h 1746250"/>
                <a:gd name="connsiteX164" fmla="*/ 419568 w 1436688"/>
                <a:gd name="connsiteY164" fmla="*/ 100956 h 1746250"/>
                <a:gd name="connsiteX165" fmla="*/ 439663 w 1436688"/>
                <a:gd name="connsiteY165" fmla="*/ 82456 h 1746250"/>
                <a:gd name="connsiteX166" fmla="*/ 461344 w 1436688"/>
                <a:gd name="connsiteY166" fmla="*/ 65542 h 1746250"/>
                <a:gd name="connsiteX167" fmla="*/ 485669 w 1436688"/>
                <a:gd name="connsiteY167" fmla="*/ 50214 h 1746250"/>
                <a:gd name="connsiteX168" fmla="*/ 512109 w 1436688"/>
                <a:gd name="connsiteY168" fmla="*/ 37528 h 1746250"/>
                <a:gd name="connsiteX169" fmla="*/ 540665 w 1436688"/>
                <a:gd name="connsiteY169" fmla="*/ 26428 h 1746250"/>
                <a:gd name="connsiteX170" fmla="*/ 571336 w 1436688"/>
                <a:gd name="connsiteY170" fmla="*/ 16914 h 1746250"/>
                <a:gd name="connsiteX171" fmla="*/ 604651 w 1436688"/>
                <a:gd name="connsiteY171" fmla="*/ 9514 h 1746250"/>
                <a:gd name="connsiteX172" fmla="*/ 640081 w 1436688"/>
                <a:gd name="connsiteY172" fmla="*/ 4228 h 1746250"/>
                <a:gd name="connsiteX173" fmla="*/ 677626 w 1436688"/>
                <a:gd name="connsiteY173" fmla="*/ 1057 h 174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436688" h="1746250">
                  <a:moveTo>
                    <a:pt x="542725" y="935037"/>
                  </a:moveTo>
                  <a:lnTo>
                    <a:pt x="707765" y="1099079"/>
                  </a:lnTo>
                  <a:lnTo>
                    <a:pt x="707469" y="1101044"/>
                  </a:lnTo>
                  <a:lnTo>
                    <a:pt x="729746" y="1101044"/>
                  </a:lnTo>
                  <a:lnTo>
                    <a:pt x="729453" y="1099079"/>
                  </a:lnTo>
                  <a:lnTo>
                    <a:pt x="894492" y="935037"/>
                  </a:lnTo>
                  <a:lnTo>
                    <a:pt x="997112" y="1022349"/>
                  </a:lnTo>
                  <a:lnTo>
                    <a:pt x="1212404" y="1121304"/>
                  </a:lnTo>
                  <a:lnTo>
                    <a:pt x="1226686" y="1127125"/>
                  </a:lnTo>
                  <a:lnTo>
                    <a:pt x="1239911" y="1134533"/>
                  </a:lnTo>
                  <a:lnTo>
                    <a:pt x="1253135" y="1143000"/>
                  </a:lnTo>
                  <a:lnTo>
                    <a:pt x="1264772" y="1151996"/>
                  </a:lnTo>
                  <a:lnTo>
                    <a:pt x="1275881" y="1162579"/>
                  </a:lnTo>
                  <a:lnTo>
                    <a:pt x="1284344" y="1175279"/>
                  </a:lnTo>
                  <a:lnTo>
                    <a:pt x="1291750" y="1188508"/>
                  </a:lnTo>
                  <a:lnTo>
                    <a:pt x="1292279" y="1189566"/>
                  </a:lnTo>
                  <a:lnTo>
                    <a:pt x="1293866" y="1193800"/>
                  </a:lnTo>
                  <a:lnTo>
                    <a:pt x="1297040" y="1200150"/>
                  </a:lnTo>
                  <a:lnTo>
                    <a:pt x="1299684" y="1209146"/>
                  </a:lnTo>
                  <a:lnTo>
                    <a:pt x="1304445" y="1219729"/>
                  </a:lnTo>
                  <a:lnTo>
                    <a:pt x="1309206" y="1231900"/>
                  </a:lnTo>
                  <a:lnTo>
                    <a:pt x="1315025" y="1246716"/>
                  </a:lnTo>
                  <a:lnTo>
                    <a:pt x="1321372" y="1263121"/>
                  </a:lnTo>
                  <a:lnTo>
                    <a:pt x="1327720" y="1280583"/>
                  </a:lnTo>
                  <a:lnTo>
                    <a:pt x="1335655" y="1299104"/>
                  </a:lnTo>
                  <a:lnTo>
                    <a:pt x="1342531" y="1319212"/>
                  </a:lnTo>
                  <a:lnTo>
                    <a:pt x="1349937" y="1340379"/>
                  </a:lnTo>
                  <a:lnTo>
                    <a:pt x="1358400" y="1362075"/>
                  </a:lnTo>
                  <a:lnTo>
                    <a:pt x="1365806" y="1384829"/>
                  </a:lnTo>
                  <a:lnTo>
                    <a:pt x="1374269" y="1408112"/>
                  </a:lnTo>
                  <a:lnTo>
                    <a:pt x="1381675" y="1431925"/>
                  </a:lnTo>
                  <a:lnTo>
                    <a:pt x="1389610" y="1455737"/>
                  </a:lnTo>
                  <a:lnTo>
                    <a:pt x="1396486" y="1479021"/>
                  </a:lnTo>
                  <a:lnTo>
                    <a:pt x="1403363" y="1503363"/>
                  </a:lnTo>
                  <a:lnTo>
                    <a:pt x="1409711" y="1526646"/>
                  </a:lnTo>
                  <a:lnTo>
                    <a:pt x="1416058" y="1549929"/>
                  </a:lnTo>
                  <a:lnTo>
                    <a:pt x="1421348" y="1572154"/>
                  </a:lnTo>
                  <a:lnTo>
                    <a:pt x="1426109" y="1594379"/>
                  </a:lnTo>
                  <a:lnTo>
                    <a:pt x="1430341" y="1615546"/>
                  </a:lnTo>
                  <a:lnTo>
                    <a:pt x="1432985" y="1635654"/>
                  </a:lnTo>
                  <a:lnTo>
                    <a:pt x="1435630" y="1654175"/>
                  </a:lnTo>
                  <a:lnTo>
                    <a:pt x="1436159" y="1671638"/>
                  </a:lnTo>
                  <a:lnTo>
                    <a:pt x="1436688" y="1688042"/>
                  </a:lnTo>
                  <a:lnTo>
                    <a:pt x="1435630" y="1702858"/>
                  </a:lnTo>
                  <a:lnTo>
                    <a:pt x="1432456" y="1715029"/>
                  </a:lnTo>
                  <a:lnTo>
                    <a:pt x="1429283" y="1725613"/>
                  </a:lnTo>
                  <a:lnTo>
                    <a:pt x="1423993" y="1734608"/>
                  </a:lnTo>
                  <a:lnTo>
                    <a:pt x="1417645" y="1740958"/>
                  </a:lnTo>
                  <a:lnTo>
                    <a:pt x="1408653" y="1745192"/>
                  </a:lnTo>
                  <a:lnTo>
                    <a:pt x="1398602" y="1746250"/>
                  </a:lnTo>
                  <a:lnTo>
                    <a:pt x="37557" y="1746250"/>
                  </a:lnTo>
                  <a:lnTo>
                    <a:pt x="27506" y="1745192"/>
                  </a:lnTo>
                  <a:lnTo>
                    <a:pt x="19572" y="1740958"/>
                  </a:lnTo>
                  <a:lnTo>
                    <a:pt x="12695" y="1734608"/>
                  </a:lnTo>
                  <a:lnTo>
                    <a:pt x="7405" y="1725613"/>
                  </a:lnTo>
                  <a:lnTo>
                    <a:pt x="3703" y="1715029"/>
                  </a:lnTo>
                  <a:lnTo>
                    <a:pt x="1058" y="1702858"/>
                  </a:lnTo>
                  <a:lnTo>
                    <a:pt x="0" y="1688042"/>
                  </a:lnTo>
                  <a:lnTo>
                    <a:pt x="0" y="1671638"/>
                  </a:lnTo>
                  <a:lnTo>
                    <a:pt x="1058" y="1654175"/>
                  </a:lnTo>
                  <a:lnTo>
                    <a:pt x="3703" y="1635654"/>
                  </a:lnTo>
                  <a:lnTo>
                    <a:pt x="6347" y="1615546"/>
                  </a:lnTo>
                  <a:lnTo>
                    <a:pt x="10579" y="1594379"/>
                  </a:lnTo>
                  <a:lnTo>
                    <a:pt x="15340" y="1572154"/>
                  </a:lnTo>
                  <a:lnTo>
                    <a:pt x="20630" y="1549929"/>
                  </a:lnTo>
                  <a:lnTo>
                    <a:pt x="26448" y="1526646"/>
                  </a:lnTo>
                  <a:lnTo>
                    <a:pt x="33325" y="1503363"/>
                  </a:lnTo>
                  <a:lnTo>
                    <a:pt x="39673" y="1479021"/>
                  </a:lnTo>
                  <a:lnTo>
                    <a:pt x="47607" y="1455737"/>
                  </a:lnTo>
                  <a:lnTo>
                    <a:pt x="55013" y="1431925"/>
                  </a:lnTo>
                  <a:lnTo>
                    <a:pt x="62418" y="1408112"/>
                  </a:lnTo>
                  <a:lnTo>
                    <a:pt x="70882" y="1384829"/>
                  </a:lnTo>
                  <a:lnTo>
                    <a:pt x="78288" y="1362075"/>
                  </a:lnTo>
                  <a:lnTo>
                    <a:pt x="86222" y="1340379"/>
                  </a:lnTo>
                  <a:lnTo>
                    <a:pt x="93628" y="1319212"/>
                  </a:lnTo>
                  <a:lnTo>
                    <a:pt x="101033" y="1299104"/>
                  </a:lnTo>
                  <a:lnTo>
                    <a:pt x="108439" y="1280583"/>
                  </a:lnTo>
                  <a:lnTo>
                    <a:pt x="115316" y="1263121"/>
                  </a:lnTo>
                  <a:lnTo>
                    <a:pt x="121663" y="1246716"/>
                  </a:lnTo>
                  <a:lnTo>
                    <a:pt x="126953" y="1231900"/>
                  </a:lnTo>
                  <a:lnTo>
                    <a:pt x="132243" y="1219729"/>
                  </a:lnTo>
                  <a:lnTo>
                    <a:pt x="136475" y="1209146"/>
                  </a:lnTo>
                  <a:lnTo>
                    <a:pt x="139648" y="1200150"/>
                  </a:lnTo>
                  <a:lnTo>
                    <a:pt x="142822" y="1193800"/>
                  </a:lnTo>
                  <a:lnTo>
                    <a:pt x="143880" y="1189566"/>
                  </a:lnTo>
                  <a:lnTo>
                    <a:pt x="144409" y="1188508"/>
                  </a:lnTo>
                  <a:lnTo>
                    <a:pt x="151815" y="1175808"/>
                  </a:lnTo>
                  <a:lnTo>
                    <a:pt x="160278" y="1164166"/>
                  </a:lnTo>
                  <a:lnTo>
                    <a:pt x="171387" y="1153054"/>
                  </a:lnTo>
                  <a:lnTo>
                    <a:pt x="183024" y="1143529"/>
                  </a:lnTo>
                  <a:lnTo>
                    <a:pt x="196777" y="1134533"/>
                  </a:lnTo>
                  <a:lnTo>
                    <a:pt x="210002" y="1127125"/>
                  </a:lnTo>
                  <a:lnTo>
                    <a:pt x="223755" y="1121304"/>
                  </a:lnTo>
                  <a:lnTo>
                    <a:pt x="439047" y="1022349"/>
                  </a:lnTo>
                  <a:close/>
                  <a:moveTo>
                    <a:pt x="718344" y="0"/>
                  </a:moveTo>
                  <a:lnTo>
                    <a:pt x="758534" y="1057"/>
                  </a:lnTo>
                  <a:lnTo>
                    <a:pt x="796608" y="4228"/>
                  </a:lnTo>
                  <a:lnTo>
                    <a:pt x="832038" y="9514"/>
                  </a:lnTo>
                  <a:lnTo>
                    <a:pt x="864824" y="16914"/>
                  </a:lnTo>
                  <a:lnTo>
                    <a:pt x="896023" y="26428"/>
                  </a:lnTo>
                  <a:lnTo>
                    <a:pt x="924579" y="37528"/>
                  </a:lnTo>
                  <a:lnTo>
                    <a:pt x="951019" y="50214"/>
                  </a:lnTo>
                  <a:lnTo>
                    <a:pt x="974815" y="65542"/>
                  </a:lnTo>
                  <a:lnTo>
                    <a:pt x="997025" y="82456"/>
                  </a:lnTo>
                  <a:lnTo>
                    <a:pt x="1017120" y="100956"/>
                  </a:lnTo>
                  <a:lnTo>
                    <a:pt x="1034571" y="121570"/>
                  </a:lnTo>
                  <a:lnTo>
                    <a:pt x="1050435" y="143770"/>
                  </a:lnTo>
                  <a:lnTo>
                    <a:pt x="1064184" y="168084"/>
                  </a:lnTo>
                  <a:lnTo>
                    <a:pt x="1076346" y="193455"/>
                  </a:lnTo>
                  <a:lnTo>
                    <a:pt x="1085336" y="220940"/>
                  </a:lnTo>
                  <a:lnTo>
                    <a:pt x="1093797" y="250540"/>
                  </a:lnTo>
                  <a:lnTo>
                    <a:pt x="1099614" y="280668"/>
                  </a:lnTo>
                  <a:lnTo>
                    <a:pt x="1103844" y="312911"/>
                  </a:lnTo>
                  <a:lnTo>
                    <a:pt x="1105959" y="346210"/>
                  </a:lnTo>
                  <a:lnTo>
                    <a:pt x="1106488" y="381624"/>
                  </a:lnTo>
                  <a:lnTo>
                    <a:pt x="1104902" y="431838"/>
                  </a:lnTo>
                  <a:lnTo>
                    <a:pt x="1100671" y="480466"/>
                  </a:lnTo>
                  <a:lnTo>
                    <a:pt x="1094326" y="526451"/>
                  </a:lnTo>
                  <a:lnTo>
                    <a:pt x="1085336" y="570322"/>
                  </a:lnTo>
                  <a:lnTo>
                    <a:pt x="1074760" y="612607"/>
                  </a:lnTo>
                  <a:lnTo>
                    <a:pt x="1062597" y="651721"/>
                  </a:lnTo>
                  <a:lnTo>
                    <a:pt x="1047791" y="688720"/>
                  </a:lnTo>
                  <a:lnTo>
                    <a:pt x="1031926" y="723077"/>
                  </a:lnTo>
                  <a:lnTo>
                    <a:pt x="1013418" y="755320"/>
                  </a:lnTo>
                  <a:lnTo>
                    <a:pt x="993852" y="784391"/>
                  </a:lnTo>
                  <a:lnTo>
                    <a:pt x="972171" y="812405"/>
                  </a:lnTo>
                  <a:lnTo>
                    <a:pt x="948375" y="836190"/>
                  </a:lnTo>
                  <a:lnTo>
                    <a:pt x="924579" y="857861"/>
                  </a:lnTo>
                  <a:lnTo>
                    <a:pt x="898138" y="876890"/>
                  </a:lnTo>
                  <a:lnTo>
                    <a:pt x="871169" y="892747"/>
                  </a:lnTo>
                  <a:lnTo>
                    <a:pt x="842614" y="906489"/>
                  </a:lnTo>
                  <a:lnTo>
                    <a:pt x="813529" y="917061"/>
                  </a:lnTo>
                  <a:lnTo>
                    <a:pt x="782330" y="924461"/>
                  </a:lnTo>
                  <a:lnTo>
                    <a:pt x="750601" y="929218"/>
                  </a:lnTo>
                  <a:lnTo>
                    <a:pt x="718344" y="930275"/>
                  </a:lnTo>
                  <a:lnTo>
                    <a:pt x="686087" y="929218"/>
                  </a:lnTo>
                  <a:lnTo>
                    <a:pt x="654359" y="924461"/>
                  </a:lnTo>
                  <a:lnTo>
                    <a:pt x="623159" y="917061"/>
                  </a:lnTo>
                  <a:lnTo>
                    <a:pt x="594074" y="906489"/>
                  </a:lnTo>
                  <a:lnTo>
                    <a:pt x="565519" y="892747"/>
                  </a:lnTo>
                  <a:lnTo>
                    <a:pt x="538021" y="876890"/>
                  </a:lnTo>
                  <a:lnTo>
                    <a:pt x="512109" y="857861"/>
                  </a:lnTo>
                  <a:lnTo>
                    <a:pt x="487784" y="836190"/>
                  </a:lnTo>
                  <a:lnTo>
                    <a:pt x="464517" y="812405"/>
                  </a:lnTo>
                  <a:lnTo>
                    <a:pt x="443364" y="784391"/>
                  </a:lnTo>
                  <a:lnTo>
                    <a:pt x="423270" y="755320"/>
                  </a:lnTo>
                  <a:lnTo>
                    <a:pt x="405290" y="723077"/>
                  </a:lnTo>
                  <a:lnTo>
                    <a:pt x="388897" y="688720"/>
                  </a:lnTo>
                  <a:lnTo>
                    <a:pt x="374091" y="651721"/>
                  </a:lnTo>
                  <a:lnTo>
                    <a:pt x="361928" y="612607"/>
                  </a:lnTo>
                  <a:lnTo>
                    <a:pt x="350823" y="570322"/>
                  </a:lnTo>
                  <a:lnTo>
                    <a:pt x="342362" y="526451"/>
                  </a:lnTo>
                  <a:lnTo>
                    <a:pt x="336017" y="480466"/>
                  </a:lnTo>
                  <a:lnTo>
                    <a:pt x="331786" y="431838"/>
                  </a:lnTo>
                  <a:lnTo>
                    <a:pt x="330200" y="381624"/>
                  </a:lnTo>
                  <a:lnTo>
                    <a:pt x="330729" y="346210"/>
                  </a:lnTo>
                  <a:lnTo>
                    <a:pt x="333373" y="312911"/>
                  </a:lnTo>
                  <a:lnTo>
                    <a:pt x="337074" y="280668"/>
                  </a:lnTo>
                  <a:lnTo>
                    <a:pt x="342891" y="250540"/>
                  </a:lnTo>
                  <a:lnTo>
                    <a:pt x="350823" y="220940"/>
                  </a:lnTo>
                  <a:lnTo>
                    <a:pt x="360871" y="193455"/>
                  </a:lnTo>
                  <a:lnTo>
                    <a:pt x="372504" y="168084"/>
                  </a:lnTo>
                  <a:lnTo>
                    <a:pt x="386253" y="143770"/>
                  </a:lnTo>
                  <a:lnTo>
                    <a:pt x="401589" y="121570"/>
                  </a:lnTo>
                  <a:lnTo>
                    <a:pt x="419568" y="100956"/>
                  </a:lnTo>
                  <a:lnTo>
                    <a:pt x="439663" y="82456"/>
                  </a:lnTo>
                  <a:lnTo>
                    <a:pt x="461344" y="65542"/>
                  </a:lnTo>
                  <a:lnTo>
                    <a:pt x="485669" y="50214"/>
                  </a:lnTo>
                  <a:lnTo>
                    <a:pt x="512109" y="37528"/>
                  </a:lnTo>
                  <a:lnTo>
                    <a:pt x="540665" y="26428"/>
                  </a:lnTo>
                  <a:lnTo>
                    <a:pt x="571336" y="16914"/>
                  </a:lnTo>
                  <a:lnTo>
                    <a:pt x="604651" y="9514"/>
                  </a:lnTo>
                  <a:lnTo>
                    <a:pt x="640081" y="4228"/>
                  </a:lnTo>
                  <a:lnTo>
                    <a:pt x="677626" y="1057"/>
                  </a:lnTo>
                  <a:close/>
                </a:path>
              </a:pathLst>
            </a:custGeom>
            <a:solidFill>
              <a:srgbClr val="C0BA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US" sz="1200" kern="0" dirty="0">
                <a:solidFill>
                  <a:schemeClr val="bg1"/>
                </a:solidFill>
              </a:endParaRPr>
            </a:p>
          </p:txBody>
        </p:sp>
      </p:grpSp>
      <p:cxnSp>
        <p:nvCxnSpPr>
          <p:cNvPr id="3" name="Straight Connector 2">
            <a:extLst>
              <a:ext uri="{FF2B5EF4-FFF2-40B4-BE49-F238E27FC236}">
                <a16:creationId xmlns:a16="http://schemas.microsoft.com/office/drawing/2014/main" id="{B782461F-A39A-4995-B603-B6E9AE6F599F}"/>
              </a:ext>
            </a:extLst>
          </p:cNvPr>
          <p:cNvCxnSpPr/>
          <p:nvPr/>
        </p:nvCxnSpPr>
        <p:spPr>
          <a:xfrm>
            <a:off x="730250" y="3301102"/>
            <a:ext cx="2404872"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53415C3-F0EC-4156-8295-9955F8842B6F}"/>
              </a:ext>
            </a:extLst>
          </p:cNvPr>
          <p:cNvCxnSpPr/>
          <p:nvPr/>
        </p:nvCxnSpPr>
        <p:spPr>
          <a:xfrm>
            <a:off x="6284510" y="3301102"/>
            <a:ext cx="2404872"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0C9BFFE-E025-452D-BA88-CC2077D5A8AD}"/>
              </a:ext>
            </a:extLst>
          </p:cNvPr>
          <p:cNvCxnSpPr/>
          <p:nvPr/>
        </p:nvCxnSpPr>
        <p:spPr>
          <a:xfrm>
            <a:off x="9061641" y="3301102"/>
            <a:ext cx="2404872"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
        <p:nvSpPr>
          <p:cNvPr id="38" name="Text Placeholder 17">
            <a:extLst>
              <a:ext uri="{FF2B5EF4-FFF2-40B4-BE49-F238E27FC236}">
                <a16:creationId xmlns:a16="http://schemas.microsoft.com/office/drawing/2014/main" id="{8FCBCEF0-C37E-4F53-82CE-801DBE3E2667}"/>
              </a:ext>
            </a:extLst>
          </p:cNvPr>
          <p:cNvSpPr txBox="1">
            <a:spLocks/>
          </p:cNvSpPr>
          <p:nvPr/>
        </p:nvSpPr>
        <p:spPr>
          <a:xfrm>
            <a:off x="730250" y="5936119"/>
            <a:ext cx="11102975" cy="215444"/>
          </a:xfrm>
          <a:prstGeom prst="rect">
            <a:avLst/>
          </a:prstGeom>
        </p:spPr>
        <p:txBody>
          <a:bodyPr/>
          <a:lstStyle>
            <a:lvl1pPr marL="227013" indent="-227013"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t>Source: American Staffing Association</a:t>
            </a:r>
          </a:p>
        </p:txBody>
      </p:sp>
      <p:sp>
        <p:nvSpPr>
          <p:cNvPr id="39" name="Text Placeholder 7">
            <a:extLst>
              <a:ext uri="{FF2B5EF4-FFF2-40B4-BE49-F238E27FC236}">
                <a16:creationId xmlns:a16="http://schemas.microsoft.com/office/drawing/2014/main" id="{CDB56BC9-50F9-4396-81AA-4B2CA759DA17}"/>
              </a:ext>
            </a:extLst>
          </p:cNvPr>
          <p:cNvSpPr txBox="1">
            <a:spLocks/>
          </p:cNvSpPr>
          <p:nvPr/>
        </p:nvSpPr>
        <p:spPr>
          <a:xfrm>
            <a:off x="3507380" y="3439369"/>
            <a:ext cx="2404872" cy="723275"/>
          </a:xfrm>
          <a:prstGeom prst="rect">
            <a:avLst/>
          </a:prstGeom>
        </p:spPr>
        <p:txBody>
          <a:bodyPr vert="horz" lIns="91440" tIns="45720" rIns="91440" bIns="45720" rtlCol="0">
            <a:spAutoFit/>
          </a:bodyPr>
          <a:lstStyle>
            <a:lvl1pPr marL="227013" indent="-227013"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Americans</a:t>
            </a:r>
            <a:br>
              <a:rPr lang="en-US" dirty="0"/>
            </a:br>
            <a:r>
              <a:rPr lang="en-US" dirty="0"/>
              <a:t>unemployed</a:t>
            </a:r>
          </a:p>
          <a:p>
            <a:pPr marL="0" indent="0" algn="ctr">
              <a:buNone/>
            </a:pPr>
            <a:r>
              <a:rPr lang="en-US" b="1" dirty="0"/>
              <a:t>6.7 Million</a:t>
            </a:r>
          </a:p>
        </p:txBody>
      </p:sp>
      <p:cxnSp>
        <p:nvCxnSpPr>
          <p:cNvPr id="40" name="Straight Connector 39">
            <a:extLst>
              <a:ext uri="{FF2B5EF4-FFF2-40B4-BE49-F238E27FC236}">
                <a16:creationId xmlns:a16="http://schemas.microsoft.com/office/drawing/2014/main" id="{8DAC5323-F1AD-4C30-A3A0-9BAC285AF5C4}"/>
              </a:ext>
            </a:extLst>
          </p:cNvPr>
          <p:cNvCxnSpPr/>
          <p:nvPr/>
        </p:nvCxnSpPr>
        <p:spPr>
          <a:xfrm>
            <a:off x="3507380" y="3300870"/>
            <a:ext cx="2404872"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grpSp>
        <p:nvGrpSpPr>
          <p:cNvPr id="53" name="Group 52">
            <a:extLst>
              <a:ext uri="{FF2B5EF4-FFF2-40B4-BE49-F238E27FC236}">
                <a16:creationId xmlns:a16="http://schemas.microsoft.com/office/drawing/2014/main" id="{095FFF34-A4FD-4EF1-A6AE-36D3378C84A4}"/>
              </a:ext>
            </a:extLst>
          </p:cNvPr>
          <p:cNvGrpSpPr/>
          <p:nvPr/>
        </p:nvGrpSpPr>
        <p:grpSpPr>
          <a:xfrm>
            <a:off x="4340511" y="2565865"/>
            <a:ext cx="738610" cy="619796"/>
            <a:chOff x="7567613" y="5749926"/>
            <a:chExt cx="957262" cy="803275"/>
          </a:xfrm>
          <a:solidFill>
            <a:schemeClr val="accent1"/>
          </a:solidFill>
        </p:grpSpPr>
        <p:sp>
          <p:nvSpPr>
            <p:cNvPr id="47" name="Freeform 5">
              <a:extLst>
                <a:ext uri="{FF2B5EF4-FFF2-40B4-BE49-F238E27FC236}">
                  <a16:creationId xmlns:a16="http://schemas.microsoft.com/office/drawing/2014/main" id="{86059469-6673-44A4-B8E0-94D0089AA757}"/>
                </a:ext>
              </a:extLst>
            </p:cNvPr>
            <p:cNvSpPr>
              <a:spLocks/>
            </p:cNvSpPr>
            <p:nvPr/>
          </p:nvSpPr>
          <p:spPr bwMode="auto">
            <a:xfrm>
              <a:off x="7567613" y="6342063"/>
              <a:ext cx="82550" cy="198438"/>
            </a:xfrm>
            <a:custGeom>
              <a:avLst/>
              <a:gdLst>
                <a:gd name="T0" fmla="*/ 137 w 175"/>
                <a:gd name="T1" fmla="*/ 338 h 423"/>
                <a:gd name="T2" fmla="*/ 91 w 175"/>
                <a:gd name="T3" fmla="*/ 0 h 423"/>
                <a:gd name="T4" fmla="*/ 0 w 175"/>
                <a:gd name="T5" fmla="*/ 0 h 423"/>
                <a:gd name="T6" fmla="*/ 0 w 175"/>
                <a:gd name="T7" fmla="*/ 423 h 423"/>
                <a:gd name="T8" fmla="*/ 175 w 175"/>
                <a:gd name="T9" fmla="*/ 423 h 423"/>
                <a:gd name="T10" fmla="*/ 137 w 175"/>
                <a:gd name="T11" fmla="*/ 338 h 423"/>
              </a:gdLst>
              <a:ahLst/>
              <a:cxnLst>
                <a:cxn ang="0">
                  <a:pos x="T0" y="T1"/>
                </a:cxn>
                <a:cxn ang="0">
                  <a:pos x="T2" y="T3"/>
                </a:cxn>
                <a:cxn ang="0">
                  <a:pos x="T4" y="T5"/>
                </a:cxn>
                <a:cxn ang="0">
                  <a:pos x="T6" y="T7"/>
                </a:cxn>
                <a:cxn ang="0">
                  <a:pos x="T8" y="T9"/>
                </a:cxn>
                <a:cxn ang="0">
                  <a:pos x="T10" y="T11"/>
                </a:cxn>
              </a:cxnLst>
              <a:rect l="0" t="0" r="r" b="b"/>
              <a:pathLst>
                <a:path w="175" h="423">
                  <a:moveTo>
                    <a:pt x="137" y="338"/>
                  </a:moveTo>
                  <a:cubicBezTo>
                    <a:pt x="91" y="0"/>
                    <a:pt x="91" y="0"/>
                    <a:pt x="91" y="0"/>
                  </a:cubicBezTo>
                  <a:cubicBezTo>
                    <a:pt x="0" y="0"/>
                    <a:pt x="0" y="0"/>
                    <a:pt x="0" y="0"/>
                  </a:cubicBezTo>
                  <a:cubicBezTo>
                    <a:pt x="0" y="423"/>
                    <a:pt x="0" y="423"/>
                    <a:pt x="0" y="423"/>
                  </a:cubicBezTo>
                  <a:cubicBezTo>
                    <a:pt x="175" y="423"/>
                    <a:pt x="175" y="423"/>
                    <a:pt x="175" y="423"/>
                  </a:cubicBezTo>
                  <a:cubicBezTo>
                    <a:pt x="155" y="399"/>
                    <a:pt x="141" y="370"/>
                    <a:pt x="137" y="3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6">
              <a:extLst>
                <a:ext uri="{FF2B5EF4-FFF2-40B4-BE49-F238E27FC236}">
                  <a16:creationId xmlns:a16="http://schemas.microsoft.com/office/drawing/2014/main" id="{D7CBF5C3-2DEA-49C5-A6B5-599DCF56FDAC}"/>
                </a:ext>
              </a:extLst>
            </p:cNvPr>
            <p:cNvSpPr>
              <a:spLocks/>
            </p:cNvSpPr>
            <p:nvPr/>
          </p:nvSpPr>
          <p:spPr bwMode="auto">
            <a:xfrm>
              <a:off x="7766050" y="6342063"/>
              <a:ext cx="282575" cy="198438"/>
            </a:xfrm>
            <a:custGeom>
              <a:avLst/>
              <a:gdLst>
                <a:gd name="T0" fmla="*/ 565 w 605"/>
                <a:gd name="T1" fmla="*/ 293 h 423"/>
                <a:gd name="T2" fmla="*/ 605 w 605"/>
                <a:gd name="T3" fmla="*/ 0 h 423"/>
                <a:gd name="T4" fmla="*/ 0 w 605"/>
                <a:gd name="T5" fmla="*/ 0 h 423"/>
                <a:gd name="T6" fmla="*/ 40 w 605"/>
                <a:gd name="T7" fmla="*/ 293 h 423"/>
                <a:gd name="T8" fmla="*/ 2 w 605"/>
                <a:gd name="T9" fmla="*/ 423 h 423"/>
                <a:gd name="T10" fmla="*/ 603 w 605"/>
                <a:gd name="T11" fmla="*/ 423 h 423"/>
                <a:gd name="T12" fmla="*/ 565 w 605"/>
                <a:gd name="T13" fmla="*/ 293 h 423"/>
              </a:gdLst>
              <a:ahLst/>
              <a:cxnLst>
                <a:cxn ang="0">
                  <a:pos x="T0" y="T1"/>
                </a:cxn>
                <a:cxn ang="0">
                  <a:pos x="T2" y="T3"/>
                </a:cxn>
                <a:cxn ang="0">
                  <a:pos x="T4" y="T5"/>
                </a:cxn>
                <a:cxn ang="0">
                  <a:pos x="T6" y="T7"/>
                </a:cxn>
                <a:cxn ang="0">
                  <a:pos x="T8" y="T9"/>
                </a:cxn>
                <a:cxn ang="0">
                  <a:pos x="T10" y="T11"/>
                </a:cxn>
                <a:cxn ang="0">
                  <a:pos x="T12" y="T13"/>
                </a:cxn>
              </a:cxnLst>
              <a:rect l="0" t="0" r="r" b="b"/>
              <a:pathLst>
                <a:path w="605" h="423">
                  <a:moveTo>
                    <a:pt x="565" y="293"/>
                  </a:moveTo>
                  <a:cubicBezTo>
                    <a:pt x="605" y="0"/>
                    <a:pt x="605" y="0"/>
                    <a:pt x="605" y="0"/>
                  </a:cubicBezTo>
                  <a:cubicBezTo>
                    <a:pt x="0" y="0"/>
                    <a:pt x="0" y="0"/>
                    <a:pt x="0" y="0"/>
                  </a:cubicBezTo>
                  <a:cubicBezTo>
                    <a:pt x="40" y="293"/>
                    <a:pt x="40" y="293"/>
                    <a:pt x="40" y="293"/>
                  </a:cubicBezTo>
                  <a:cubicBezTo>
                    <a:pt x="46" y="342"/>
                    <a:pt x="31" y="388"/>
                    <a:pt x="2" y="423"/>
                  </a:cubicBezTo>
                  <a:cubicBezTo>
                    <a:pt x="603" y="423"/>
                    <a:pt x="603" y="423"/>
                    <a:pt x="603" y="423"/>
                  </a:cubicBezTo>
                  <a:cubicBezTo>
                    <a:pt x="574" y="388"/>
                    <a:pt x="559" y="342"/>
                    <a:pt x="565" y="2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7">
              <a:extLst>
                <a:ext uri="{FF2B5EF4-FFF2-40B4-BE49-F238E27FC236}">
                  <a16:creationId xmlns:a16="http://schemas.microsoft.com/office/drawing/2014/main" id="{B5F5430B-80E3-4705-977D-706507A733A3}"/>
                </a:ext>
              </a:extLst>
            </p:cNvPr>
            <p:cNvSpPr>
              <a:spLocks/>
            </p:cNvSpPr>
            <p:nvPr/>
          </p:nvSpPr>
          <p:spPr bwMode="auto">
            <a:xfrm>
              <a:off x="8166100" y="6342063"/>
              <a:ext cx="65087" cy="198438"/>
            </a:xfrm>
            <a:custGeom>
              <a:avLst/>
              <a:gdLst>
                <a:gd name="T0" fmla="*/ 0 w 137"/>
                <a:gd name="T1" fmla="*/ 423 h 423"/>
                <a:gd name="T2" fmla="*/ 137 w 137"/>
                <a:gd name="T3" fmla="*/ 423 h 423"/>
                <a:gd name="T4" fmla="*/ 137 w 137"/>
                <a:gd name="T5" fmla="*/ 0 h 423"/>
                <a:gd name="T6" fmla="*/ 85 w 137"/>
                <a:gd name="T7" fmla="*/ 0 h 423"/>
                <a:gd name="T8" fmla="*/ 38 w 137"/>
                <a:gd name="T9" fmla="*/ 338 h 423"/>
                <a:gd name="T10" fmla="*/ 0 w 137"/>
                <a:gd name="T11" fmla="*/ 423 h 423"/>
              </a:gdLst>
              <a:ahLst/>
              <a:cxnLst>
                <a:cxn ang="0">
                  <a:pos x="T0" y="T1"/>
                </a:cxn>
                <a:cxn ang="0">
                  <a:pos x="T2" y="T3"/>
                </a:cxn>
                <a:cxn ang="0">
                  <a:pos x="T4" y="T5"/>
                </a:cxn>
                <a:cxn ang="0">
                  <a:pos x="T6" y="T7"/>
                </a:cxn>
                <a:cxn ang="0">
                  <a:pos x="T8" y="T9"/>
                </a:cxn>
                <a:cxn ang="0">
                  <a:pos x="T10" y="T11"/>
                </a:cxn>
              </a:cxnLst>
              <a:rect l="0" t="0" r="r" b="b"/>
              <a:pathLst>
                <a:path w="137" h="423">
                  <a:moveTo>
                    <a:pt x="0" y="423"/>
                  </a:moveTo>
                  <a:cubicBezTo>
                    <a:pt x="137" y="423"/>
                    <a:pt x="137" y="423"/>
                    <a:pt x="137" y="423"/>
                  </a:cubicBezTo>
                  <a:cubicBezTo>
                    <a:pt x="137" y="0"/>
                    <a:pt x="137" y="0"/>
                    <a:pt x="137" y="0"/>
                  </a:cubicBezTo>
                  <a:cubicBezTo>
                    <a:pt x="85" y="0"/>
                    <a:pt x="85" y="0"/>
                    <a:pt x="85" y="0"/>
                  </a:cubicBezTo>
                  <a:cubicBezTo>
                    <a:pt x="38" y="338"/>
                    <a:pt x="38" y="338"/>
                    <a:pt x="38" y="338"/>
                  </a:cubicBezTo>
                  <a:cubicBezTo>
                    <a:pt x="34" y="370"/>
                    <a:pt x="20" y="399"/>
                    <a:pt x="0" y="4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8">
              <a:extLst>
                <a:ext uri="{FF2B5EF4-FFF2-40B4-BE49-F238E27FC236}">
                  <a16:creationId xmlns:a16="http://schemas.microsoft.com/office/drawing/2014/main" id="{71A7A32A-7C96-4329-A26B-6D839606B3F8}"/>
                </a:ext>
              </a:extLst>
            </p:cNvPr>
            <p:cNvSpPr>
              <a:spLocks noEditPoints="1"/>
            </p:cNvSpPr>
            <p:nvPr/>
          </p:nvSpPr>
          <p:spPr bwMode="auto">
            <a:xfrm>
              <a:off x="8261350" y="6291263"/>
              <a:ext cx="263525" cy="255588"/>
            </a:xfrm>
            <a:custGeom>
              <a:avLst/>
              <a:gdLst>
                <a:gd name="T0" fmla="*/ 118 w 166"/>
                <a:gd name="T1" fmla="*/ 31 h 161"/>
                <a:gd name="T2" fmla="*/ 47 w 166"/>
                <a:gd name="T3" fmla="*/ 31 h 161"/>
                <a:gd name="T4" fmla="*/ 47 w 166"/>
                <a:gd name="T5" fmla="*/ 15 h 161"/>
                <a:gd name="T6" fmla="*/ 118 w 166"/>
                <a:gd name="T7" fmla="*/ 15 h 161"/>
                <a:gd name="T8" fmla="*/ 118 w 166"/>
                <a:gd name="T9" fmla="*/ 31 h 161"/>
                <a:gd name="T10" fmla="*/ 33 w 166"/>
                <a:gd name="T11" fmla="*/ 0 h 161"/>
                <a:gd name="T12" fmla="*/ 33 w 166"/>
                <a:gd name="T13" fmla="*/ 31 h 161"/>
                <a:gd name="T14" fmla="*/ 0 w 166"/>
                <a:gd name="T15" fmla="*/ 31 h 161"/>
                <a:gd name="T16" fmla="*/ 0 w 166"/>
                <a:gd name="T17" fmla="*/ 161 h 161"/>
                <a:gd name="T18" fmla="*/ 166 w 166"/>
                <a:gd name="T19" fmla="*/ 161 h 161"/>
                <a:gd name="T20" fmla="*/ 166 w 166"/>
                <a:gd name="T21" fmla="*/ 31 h 161"/>
                <a:gd name="T22" fmla="*/ 132 w 166"/>
                <a:gd name="T23" fmla="*/ 31 h 161"/>
                <a:gd name="T24" fmla="*/ 132 w 166"/>
                <a:gd name="T25" fmla="*/ 0 h 161"/>
                <a:gd name="T26" fmla="*/ 33 w 166"/>
                <a:gd name="T2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6" h="161">
                  <a:moveTo>
                    <a:pt x="118" y="31"/>
                  </a:moveTo>
                  <a:lnTo>
                    <a:pt x="47" y="31"/>
                  </a:lnTo>
                  <a:lnTo>
                    <a:pt x="47" y="15"/>
                  </a:lnTo>
                  <a:lnTo>
                    <a:pt x="118" y="15"/>
                  </a:lnTo>
                  <a:lnTo>
                    <a:pt x="118" y="31"/>
                  </a:lnTo>
                  <a:close/>
                  <a:moveTo>
                    <a:pt x="33" y="0"/>
                  </a:moveTo>
                  <a:lnTo>
                    <a:pt x="33" y="31"/>
                  </a:lnTo>
                  <a:lnTo>
                    <a:pt x="0" y="31"/>
                  </a:lnTo>
                  <a:lnTo>
                    <a:pt x="0" y="161"/>
                  </a:lnTo>
                  <a:lnTo>
                    <a:pt x="166" y="161"/>
                  </a:lnTo>
                  <a:lnTo>
                    <a:pt x="166" y="31"/>
                  </a:lnTo>
                  <a:lnTo>
                    <a:pt x="132" y="31"/>
                  </a:lnTo>
                  <a:lnTo>
                    <a:pt x="132" y="0"/>
                  </a:lnTo>
                  <a:lnTo>
                    <a:pt x="3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9">
              <a:extLst>
                <a:ext uri="{FF2B5EF4-FFF2-40B4-BE49-F238E27FC236}">
                  <a16:creationId xmlns:a16="http://schemas.microsoft.com/office/drawing/2014/main" id="{0578DB80-2D08-4C1A-9C12-F9B666AEA032}"/>
                </a:ext>
              </a:extLst>
            </p:cNvPr>
            <p:cNvSpPr>
              <a:spLocks/>
            </p:cNvSpPr>
            <p:nvPr/>
          </p:nvSpPr>
          <p:spPr bwMode="auto">
            <a:xfrm>
              <a:off x="7589838" y="5845176"/>
              <a:ext cx="620712" cy="708025"/>
            </a:xfrm>
            <a:custGeom>
              <a:avLst/>
              <a:gdLst>
                <a:gd name="T0" fmla="*/ 157 w 1330"/>
                <a:gd name="T1" fmla="*/ 708 h 1503"/>
                <a:gd name="T2" fmla="*/ 373 w 1330"/>
                <a:gd name="T3" fmla="*/ 873 h 1503"/>
                <a:gd name="T4" fmla="*/ 458 w 1330"/>
                <a:gd name="T5" fmla="*/ 768 h 1503"/>
                <a:gd name="T6" fmla="*/ 195 w 1330"/>
                <a:gd name="T7" fmla="*/ 535 h 1503"/>
                <a:gd name="T8" fmla="*/ 361 w 1330"/>
                <a:gd name="T9" fmla="*/ 259 h 1503"/>
                <a:gd name="T10" fmla="*/ 481 w 1330"/>
                <a:gd name="T11" fmla="*/ 763 h 1503"/>
                <a:gd name="T12" fmla="*/ 395 w 1330"/>
                <a:gd name="T13" fmla="*/ 894 h 1503"/>
                <a:gd name="T14" fmla="*/ 264 w 1330"/>
                <a:gd name="T15" fmla="*/ 808 h 1503"/>
                <a:gd name="T16" fmla="*/ 66 w 1330"/>
                <a:gd name="T17" fmla="*/ 692 h 1503"/>
                <a:gd name="T18" fmla="*/ 123 w 1330"/>
                <a:gd name="T19" fmla="*/ 1388 h 1503"/>
                <a:gd name="T20" fmla="*/ 273 w 1330"/>
                <a:gd name="T21" fmla="*/ 1502 h 1503"/>
                <a:gd name="T22" fmla="*/ 332 w 1330"/>
                <a:gd name="T23" fmla="*/ 946 h 1503"/>
                <a:gd name="T24" fmla="*/ 672 w 1330"/>
                <a:gd name="T25" fmla="*/ 945 h 1503"/>
                <a:gd name="T26" fmla="*/ 704 w 1330"/>
                <a:gd name="T27" fmla="*/ 958 h 1503"/>
                <a:gd name="T28" fmla="*/ 1033 w 1330"/>
                <a:gd name="T29" fmla="*/ 946 h 1503"/>
                <a:gd name="T30" fmla="*/ 1092 w 1330"/>
                <a:gd name="T31" fmla="*/ 1502 h 1503"/>
                <a:gd name="T32" fmla="*/ 1242 w 1330"/>
                <a:gd name="T33" fmla="*/ 1388 h 1503"/>
                <a:gd name="T34" fmla="*/ 1281 w 1330"/>
                <a:gd name="T35" fmla="*/ 672 h 1503"/>
                <a:gd name="T36" fmla="*/ 1162 w 1330"/>
                <a:gd name="T37" fmla="*/ 730 h 1503"/>
                <a:gd name="T38" fmla="*/ 938 w 1330"/>
                <a:gd name="T39" fmla="*/ 897 h 1503"/>
                <a:gd name="T40" fmla="*/ 846 w 1330"/>
                <a:gd name="T41" fmla="*/ 847 h 1503"/>
                <a:gd name="T42" fmla="*/ 950 w 1330"/>
                <a:gd name="T43" fmla="*/ 588 h 1503"/>
                <a:gd name="T44" fmla="*/ 1054 w 1330"/>
                <a:gd name="T45" fmla="*/ 411 h 1503"/>
                <a:gd name="T46" fmla="*/ 1091 w 1330"/>
                <a:gd name="T47" fmla="*/ 545 h 1503"/>
                <a:gd name="T48" fmla="*/ 921 w 1330"/>
                <a:gd name="T49" fmla="*/ 871 h 1503"/>
                <a:gd name="T50" fmla="*/ 1024 w 1330"/>
                <a:gd name="T51" fmla="*/ 803 h 1503"/>
                <a:gd name="T52" fmla="*/ 1294 w 1330"/>
                <a:gd name="T53" fmla="*/ 606 h 1503"/>
                <a:gd name="T54" fmla="*/ 1231 w 1330"/>
                <a:gd name="T55" fmla="*/ 371 h 1503"/>
                <a:gd name="T56" fmla="*/ 924 w 1330"/>
                <a:gd name="T57" fmla="*/ 44 h 1503"/>
                <a:gd name="T58" fmla="*/ 759 w 1330"/>
                <a:gd name="T59" fmla="*/ 693 h 1503"/>
                <a:gd name="T60" fmla="*/ 552 w 1330"/>
                <a:gd name="T61" fmla="*/ 693 h 1503"/>
                <a:gd name="T62" fmla="*/ 387 w 1330"/>
                <a:gd name="T63" fmla="*/ 44 h 1503"/>
                <a:gd name="T64" fmla="*/ 80 w 1330"/>
                <a:gd name="T65" fmla="*/ 371 h 1503"/>
                <a:gd name="T66" fmla="*/ 17 w 1330"/>
                <a:gd name="T67" fmla="*/ 606 h 1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30" h="1503">
                  <a:moveTo>
                    <a:pt x="17" y="606"/>
                  </a:moveTo>
                  <a:cubicBezTo>
                    <a:pt x="42" y="663"/>
                    <a:pt x="100" y="685"/>
                    <a:pt x="157" y="708"/>
                  </a:cubicBezTo>
                  <a:cubicBezTo>
                    <a:pt x="230" y="736"/>
                    <a:pt x="278" y="758"/>
                    <a:pt x="287" y="803"/>
                  </a:cubicBezTo>
                  <a:cubicBezTo>
                    <a:pt x="296" y="844"/>
                    <a:pt x="332" y="873"/>
                    <a:pt x="373" y="873"/>
                  </a:cubicBezTo>
                  <a:cubicBezTo>
                    <a:pt x="378" y="873"/>
                    <a:pt x="384" y="872"/>
                    <a:pt x="390" y="871"/>
                  </a:cubicBezTo>
                  <a:cubicBezTo>
                    <a:pt x="437" y="861"/>
                    <a:pt x="468" y="815"/>
                    <a:pt x="458" y="768"/>
                  </a:cubicBezTo>
                  <a:cubicBezTo>
                    <a:pt x="429" y="627"/>
                    <a:pt x="298" y="576"/>
                    <a:pt x="220" y="545"/>
                  </a:cubicBezTo>
                  <a:cubicBezTo>
                    <a:pt x="212" y="542"/>
                    <a:pt x="203" y="539"/>
                    <a:pt x="195" y="535"/>
                  </a:cubicBezTo>
                  <a:cubicBezTo>
                    <a:pt x="215" y="489"/>
                    <a:pt x="236" y="447"/>
                    <a:pt x="257" y="411"/>
                  </a:cubicBezTo>
                  <a:cubicBezTo>
                    <a:pt x="293" y="347"/>
                    <a:pt x="329" y="298"/>
                    <a:pt x="361" y="259"/>
                  </a:cubicBezTo>
                  <a:cubicBezTo>
                    <a:pt x="361" y="588"/>
                    <a:pt x="361" y="588"/>
                    <a:pt x="361" y="588"/>
                  </a:cubicBezTo>
                  <a:cubicBezTo>
                    <a:pt x="415" y="626"/>
                    <a:pt x="465" y="680"/>
                    <a:pt x="481" y="763"/>
                  </a:cubicBezTo>
                  <a:cubicBezTo>
                    <a:pt x="487" y="793"/>
                    <a:pt x="482" y="822"/>
                    <a:pt x="465" y="847"/>
                  </a:cubicBezTo>
                  <a:cubicBezTo>
                    <a:pt x="449" y="872"/>
                    <a:pt x="424" y="888"/>
                    <a:pt x="395" y="894"/>
                  </a:cubicBezTo>
                  <a:cubicBezTo>
                    <a:pt x="387" y="896"/>
                    <a:pt x="380" y="897"/>
                    <a:pt x="373" y="897"/>
                  </a:cubicBezTo>
                  <a:cubicBezTo>
                    <a:pt x="320" y="897"/>
                    <a:pt x="274" y="859"/>
                    <a:pt x="264" y="808"/>
                  </a:cubicBezTo>
                  <a:cubicBezTo>
                    <a:pt x="258" y="777"/>
                    <a:pt x="223" y="759"/>
                    <a:pt x="148" y="730"/>
                  </a:cubicBezTo>
                  <a:cubicBezTo>
                    <a:pt x="121" y="719"/>
                    <a:pt x="92" y="708"/>
                    <a:pt x="66" y="692"/>
                  </a:cubicBezTo>
                  <a:cubicBezTo>
                    <a:pt x="46" y="720"/>
                    <a:pt x="37" y="754"/>
                    <a:pt x="42" y="789"/>
                  </a:cubicBezTo>
                  <a:cubicBezTo>
                    <a:pt x="123" y="1388"/>
                    <a:pt x="123" y="1388"/>
                    <a:pt x="123" y="1388"/>
                  </a:cubicBezTo>
                  <a:cubicBezTo>
                    <a:pt x="132" y="1455"/>
                    <a:pt x="190" y="1503"/>
                    <a:pt x="255" y="1503"/>
                  </a:cubicBezTo>
                  <a:cubicBezTo>
                    <a:pt x="261" y="1503"/>
                    <a:pt x="267" y="1503"/>
                    <a:pt x="273" y="1502"/>
                  </a:cubicBezTo>
                  <a:cubicBezTo>
                    <a:pt x="346" y="1492"/>
                    <a:pt x="397" y="1425"/>
                    <a:pt x="388" y="1352"/>
                  </a:cubicBezTo>
                  <a:cubicBezTo>
                    <a:pt x="332" y="946"/>
                    <a:pt x="332" y="946"/>
                    <a:pt x="332" y="946"/>
                  </a:cubicBezTo>
                  <a:cubicBezTo>
                    <a:pt x="534" y="995"/>
                    <a:pt x="534" y="995"/>
                    <a:pt x="534" y="995"/>
                  </a:cubicBezTo>
                  <a:cubicBezTo>
                    <a:pt x="588" y="1008"/>
                    <a:pt x="641" y="987"/>
                    <a:pt x="672" y="945"/>
                  </a:cubicBezTo>
                  <a:cubicBezTo>
                    <a:pt x="711" y="945"/>
                    <a:pt x="711" y="945"/>
                    <a:pt x="711" y="945"/>
                  </a:cubicBezTo>
                  <a:cubicBezTo>
                    <a:pt x="709" y="949"/>
                    <a:pt x="706" y="954"/>
                    <a:pt x="704" y="958"/>
                  </a:cubicBezTo>
                  <a:cubicBezTo>
                    <a:pt x="735" y="991"/>
                    <a:pt x="783" y="1006"/>
                    <a:pt x="831" y="995"/>
                  </a:cubicBezTo>
                  <a:cubicBezTo>
                    <a:pt x="1033" y="946"/>
                    <a:pt x="1033" y="946"/>
                    <a:pt x="1033" y="946"/>
                  </a:cubicBezTo>
                  <a:cubicBezTo>
                    <a:pt x="978" y="1352"/>
                    <a:pt x="978" y="1352"/>
                    <a:pt x="978" y="1352"/>
                  </a:cubicBezTo>
                  <a:cubicBezTo>
                    <a:pt x="968" y="1425"/>
                    <a:pt x="1019" y="1492"/>
                    <a:pt x="1092" y="1502"/>
                  </a:cubicBezTo>
                  <a:cubicBezTo>
                    <a:pt x="1098" y="1503"/>
                    <a:pt x="1104" y="1503"/>
                    <a:pt x="1110" y="1503"/>
                  </a:cubicBezTo>
                  <a:cubicBezTo>
                    <a:pt x="1176" y="1503"/>
                    <a:pt x="1233" y="1455"/>
                    <a:pt x="1242" y="1388"/>
                  </a:cubicBezTo>
                  <a:cubicBezTo>
                    <a:pt x="1324" y="789"/>
                    <a:pt x="1324" y="789"/>
                    <a:pt x="1324" y="789"/>
                  </a:cubicBezTo>
                  <a:cubicBezTo>
                    <a:pt x="1330" y="745"/>
                    <a:pt x="1314" y="702"/>
                    <a:pt x="1281" y="672"/>
                  </a:cubicBezTo>
                  <a:cubicBezTo>
                    <a:pt x="1280" y="671"/>
                    <a:pt x="1278" y="670"/>
                    <a:pt x="1277" y="669"/>
                  </a:cubicBezTo>
                  <a:cubicBezTo>
                    <a:pt x="1244" y="698"/>
                    <a:pt x="1202" y="715"/>
                    <a:pt x="1162" y="730"/>
                  </a:cubicBezTo>
                  <a:cubicBezTo>
                    <a:pt x="1088" y="759"/>
                    <a:pt x="1053" y="777"/>
                    <a:pt x="1047" y="808"/>
                  </a:cubicBezTo>
                  <a:cubicBezTo>
                    <a:pt x="1037" y="859"/>
                    <a:pt x="991" y="897"/>
                    <a:pt x="938" y="897"/>
                  </a:cubicBezTo>
                  <a:cubicBezTo>
                    <a:pt x="931" y="897"/>
                    <a:pt x="923" y="896"/>
                    <a:pt x="916" y="894"/>
                  </a:cubicBezTo>
                  <a:cubicBezTo>
                    <a:pt x="887" y="888"/>
                    <a:pt x="862" y="872"/>
                    <a:pt x="846" y="847"/>
                  </a:cubicBezTo>
                  <a:cubicBezTo>
                    <a:pt x="829" y="822"/>
                    <a:pt x="824" y="793"/>
                    <a:pt x="829" y="763"/>
                  </a:cubicBezTo>
                  <a:cubicBezTo>
                    <a:pt x="846" y="680"/>
                    <a:pt x="896" y="626"/>
                    <a:pt x="950" y="588"/>
                  </a:cubicBezTo>
                  <a:cubicBezTo>
                    <a:pt x="950" y="259"/>
                    <a:pt x="950" y="259"/>
                    <a:pt x="950" y="259"/>
                  </a:cubicBezTo>
                  <a:cubicBezTo>
                    <a:pt x="982" y="298"/>
                    <a:pt x="1018" y="347"/>
                    <a:pt x="1054" y="411"/>
                  </a:cubicBezTo>
                  <a:cubicBezTo>
                    <a:pt x="1075" y="447"/>
                    <a:pt x="1096" y="489"/>
                    <a:pt x="1116" y="535"/>
                  </a:cubicBezTo>
                  <a:cubicBezTo>
                    <a:pt x="1108" y="539"/>
                    <a:pt x="1099" y="542"/>
                    <a:pt x="1091" y="545"/>
                  </a:cubicBezTo>
                  <a:cubicBezTo>
                    <a:pt x="1012" y="576"/>
                    <a:pt x="882" y="627"/>
                    <a:pt x="853" y="768"/>
                  </a:cubicBezTo>
                  <a:cubicBezTo>
                    <a:pt x="843" y="815"/>
                    <a:pt x="874" y="861"/>
                    <a:pt x="921" y="871"/>
                  </a:cubicBezTo>
                  <a:cubicBezTo>
                    <a:pt x="927" y="872"/>
                    <a:pt x="933" y="873"/>
                    <a:pt x="938" y="873"/>
                  </a:cubicBezTo>
                  <a:cubicBezTo>
                    <a:pt x="979" y="873"/>
                    <a:pt x="1015" y="844"/>
                    <a:pt x="1024" y="803"/>
                  </a:cubicBezTo>
                  <a:cubicBezTo>
                    <a:pt x="1033" y="758"/>
                    <a:pt x="1081" y="736"/>
                    <a:pt x="1154" y="708"/>
                  </a:cubicBezTo>
                  <a:cubicBezTo>
                    <a:pt x="1211" y="685"/>
                    <a:pt x="1269" y="663"/>
                    <a:pt x="1294" y="606"/>
                  </a:cubicBezTo>
                  <a:cubicBezTo>
                    <a:pt x="1303" y="584"/>
                    <a:pt x="1311" y="550"/>
                    <a:pt x="1294" y="508"/>
                  </a:cubicBezTo>
                  <a:cubicBezTo>
                    <a:pt x="1274" y="458"/>
                    <a:pt x="1253" y="413"/>
                    <a:pt x="1231" y="371"/>
                  </a:cubicBezTo>
                  <a:cubicBezTo>
                    <a:pt x="1095" y="110"/>
                    <a:pt x="942" y="12"/>
                    <a:pt x="921" y="0"/>
                  </a:cubicBezTo>
                  <a:cubicBezTo>
                    <a:pt x="923" y="14"/>
                    <a:pt x="924" y="29"/>
                    <a:pt x="924" y="44"/>
                  </a:cubicBezTo>
                  <a:cubicBezTo>
                    <a:pt x="924" y="175"/>
                    <a:pt x="830" y="284"/>
                    <a:pt x="707" y="308"/>
                  </a:cubicBezTo>
                  <a:cubicBezTo>
                    <a:pt x="759" y="693"/>
                    <a:pt x="759" y="693"/>
                    <a:pt x="759" y="693"/>
                  </a:cubicBezTo>
                  <a:cubicBezTo>
                    <a:pt x="655" y="824"/>
                    <a:pt x="655" y="824"/>
                    <a:pt x="655" y="824"/>
                  </a:cubicBezTo>
                  <a:cubicBezTo>
                    <a:pt x="552" y="693"/>
                    <a:pt x="552" y="693"/>
                    <a:pt x="552" y="693"/>
                  </a:cubicBezTo>
                  <a:cubicBezTo>
                    <a:pt x="604" y="308"/>
                    <a:pt x="604" y="308"/>
                    <a:pt x="604" y="308"/>
                  </a:cubicBezTo>
                  <a:cubicBezTo>
                    <a:pt x="480" y="284"/>
                    <a:pt x="387" y="175"/>
                    <a:pt x="387" y="44"/>
                  </a:cubicBezTo>
                  <a:cubicBezTo>
                    <a:pt x="387" y="29"/>
                    <a:pt x="388" y="14"/>
                    <a:pt x="390" y="0"/>
                  </a:cubicBezTo>
                  <a:cubicBezTo>
                    <a:pt x="369" y="12"/>
                    <a:pt x="216" y="110"/>
                    <a:pt x="80" y="371"/>
                  </a:cubicBezTo>
                  <a:cubicBezTo>
                    <a:pt x="58" y="413"/>
                    <a:pt x="37" y="458"/>
                    <a:pt x="17" y="508"/>
                  </a:cubicBezTo>
                  <a:cubicBezTo>
                    <a:pt x="0" y="550"/>
                    <a:pt x="8" y="584"/>
                    <a:pt x="17" y="6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Oval 10">
              <a:extLst>
                <a:ext uri="{FF2B5EF4-FFF2-40B4-BE49-F238E27FC236}">
                  <a16:creationId xmlns:a16="http://schemas.microsoft.com/office/drawing/2014/main" id="{89E26905-D599-4A0F-9DE5-BF29DC08974C}"/>
                </a:ext>
              </a:extLst>
            </p:cNvPr>
            <p:cNvSpPr>
              <a:spLocks noChangeArrowheads="1"/>
            </p:cNvSpPr>
            <p:nvPr/>
          </p:nvSpPr>
          <p:spPr bwMode="auto">
            <a:xfrm>
              <a:off x="7780338" y="5749926"/>
              <a:ext cx="228600" cy="2317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140511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901014C2-2917-45E2-8EDF-7126893E48B9}"/>
              </a:ext>
            </a:extLst>
          </p:cNvPr>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rcRect/>
          <a:stretch>
            <a:fillRect/>
          </a:stretch>
        </p:blipFill>
        <p:spPr>
          <a:xfrm>
            <a:off x="0" y="0"/>
            <a:ext cx="3657600" cy="6858000"/>
          </a:xfrm>
        </p:spPr>
      </p:pic>
      <p:sp>
        <p:nvSpPr>
          <p:cNvPr id="8" name="Title 7"/>
          <p:cNvSpPr>
            <a:spLocks noGrp="1"/>
          </p:cNvSpPr>
          <p:nvPr>
            <p:ph type="ctrTitle"/>
          </p:nvPr>
        </p:nvSpPr>
        <p:spPr>
          <a:xfrm>
            <a:off x="4387850" y="366713"/>
            <a:ext cx="5549901" cy="543296"/>
          </a:xfrm>
        </p:spPr>
        <p:txBody>
          <a:bodyPr/>
          <a:lstStyle/>
          <a:p>
            <a:r>
              <a:rPr lang="en-US" dirty="0"/>
              <a:t>Job Openings</a:t>
            </a:r>
          </a:p>
        </p:txBody>
      </p:sp>
      <p:sp>
        <p:nvSpPr>
          <p:cNvPr id="9" name="Text Placeholder 8"/>
          <p:cNvSpPr>
            <a:spLocks noGrp="1"/>
          </p:cNvSpPr>
          <p:nvPr>
            <p:ph type="body" sz="quarter" idx="16"/>
          </p:nvPr>
        </p:nvSpPr>
        <p:spPr>
          <a:xfrm>
            <a:off x="4387850" y="1657351"/>
            <a:ext cx="7353046" cy="378713"/>
          </a:xfrm>
        </p:spPr>
        <p:txBody>
          <a:bodyPr/>
          <a:lstStyle/>
          <a:p>
            <a:pPr marL="0" indent="0">
              <a:buNone/>
            </a:pPr>
            <a:r>
              <a:rPr lang="en-US" b="1" dirty="0"/>
              <a:t>Job openings reach highest level since December 2000, exceeding hires.</a:t>
            </a:r>
          </a:p>
        </p:txBody>
      </p:sp>
      <p:sp>
        <p:nvSpPr>
          <p:cNvPr id="7" name="Right Triangle 6"/>
          <p:cNvSpPr>
            <a:spLocks/>
          </p:cNvSpPr>
          <p:nvPr>
            <p:custDataLst>
              <p:tags r:id="rId1"/>
            </p:custDataLst>
          </p:nvPr>
        </p:nvSpPr>
        <p:spPr bwMode="auto">
          <a:xfrm>
            <a:off x="4476750" y="1093082"/>
            <a:ext cx="381706" cy="381706"/>
          </a:xfrm>
          <a:prstGeom prst="rtTriangle">
            <a:avLst/>
          </a:prstGeom>
          <a:solidFill>
            <a:srgbClr val="BF0D3E"/>
          </a:solidFill>
          <a:ln>
            <a:noFill/>
          </a:ln>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11" name="Text Placeholder 17">
            <a:extLst>
              <a:ext uri="{FF2B5EF4-FFF2-40B4-BE49-F238E27FC236}">
                <a16:creationId xmlns:a16="http://schemas.microsoft.com/office/drawing/2014/main" id="{AA2EA206-022A-4411-A583-7286AE2D832C}"/>
              </a:ext>
            </a:extLst>
          </p:cNvPr>
          <p:cNvSpPr txBox="1">
            <a:spLocks/>
          </p:cNvSpPr>
          <p:nvPr/>
        </p:nvSpPr>
        <p:spPr>
          <a:xfrm>
            <a:off x="3982024" y="5835911"/>
            <a:ext cx="7851201" cy="315652"/>
          </a:xfrm>
          <a:prstGeom prst="rect">
            <a:avLst/>
          </a:prstGeom>
        </p:spPr>
        <p:txBody>
          <a:bodyPr/>
          <a:lstStyle>
            <a:lvl1pPr marL="227013" indent="-227013"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t>Source: Bureau of Labor Statistics</a:t>
            </a:r>
            <a:br>
              <a:rPr lang="en-US" sz="800" dirty="0"/>
            </a:br>
            <a:r>
              <a:rPr lang="en-US" sz="800" dirty="0"/>
              <a:t>Note: Data series began in December 2000</a:t>
            </a:r>
          </a:p>
        </p:txBody>
      </p:sp>
      <p:graphicFrame>
        <p:nvGraphicFramePr>
          <p:cNvPr id="12" name="Chart 11">
            <a:extLst>
              <a:ext uri="{FF2B5EF4-FFF2-40B4-BE49-F238E27FC236}">
                <a16:creationId xmlns:a16="http://schemas.microsoft.com/office/drawing/2014/main" id="{D4165EA9-B900-477E-A508-2096E1D2B54F}"/>
              </a:ext>
            </a:extLst>
          </p:cNvPr>
          <p:cNvGraphicFramePr/>
          <p:nvPr>
            <p:extLst/>
          </p:nvPr>
        </p:nvGraphicFramePr>
        <p:xfrm>
          <a:off x="3982025" y="2218627"/>
          <a:ext cx="7851200" cy="331231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998863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Picture 82">
            <a:extLst>
              <a:ext uri="{FF2B5EF4-FFF2-40B4-BE49-F238E27FC236}">
                <a16:creationId xmlns:a16="http://schemas.microsoft.com/office/drawing/2014/main" id="{C19303C5-BD79-4575-BE57-8D9163125A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30315" y="0"/>
            <a:ext cx="2961685" cy="6858000"/>
          </a:xfrm>
          <a:prstGeom prst="rect">
            <a:avLst/>
          </a:prstGeom>
        </p:spPr>
      </p:pic>
      <p:sp>
        <p:nvSpPr>
          <p:cNvPr id="16" name="Title 15"/>
          <p:cNvSpPr>
            <a:spLocks noGrp="1"/>
          </p:cNvSpPr>
          <p:nvPr>
            <p:ph type="ctrTitle"/>
          </p:nvPr>
        </p:nvSpPr>
        <p:spPr>
          <a:xfrm>
            <a:off x="730250" y="366713"/>
            <a:ext cx="8131644" cy="547687"/>
          </a:xfrm>
        </p:spPr>
        <p:txBody>
          <a:bodyPr/>
          <a:lstStyle/>
          <a:p>
            <a:r>
              <a:rPr lang="en-US" dirty="0"/>
              <a:t>Why is There a Skills Gap?</a:t>
            </a:r>
          </a:p>
        </p:txBody>
      </p:sp>
      <p:sp>
        <p:nvSpPr>
          <p:cNvPr id="18" name="Text Placeholder 17"/>
          <p:cNvSpPr>
            <a:spLocks noGrp="1"/>
          </p:cNvSpPr>
          <p:nvPr>
            <p:ph type="body" sz="quarter" idx="14"/>
          </p:nvPr>
        </p:nvSpPr>
        <p:spPr/>
        <p:txBody>
          <a:bodyPr/>
          <a:lstStyle/>
          <a:p>
            <a:pPr lvl="0"/>
            <a:r>
              <a:rPr lang="en-US" dirty="0"/>
              <a:t>Source: American Staffing Association</a:t>
            </a:r>
          </a:p>
        </p:txBody>
      </p:sp>
      <p:grpSp>
        <p:nvGrpSpPr>
          <p:cNvPr id="79" name="Group 78">
            <a:extLst>
              <a:ext uri="{FF2B5EF4-FFF2-40B4-BE49-F238E27FC236}">
                <a16:creationId xmlns:a16="http://schemas.microsoft.com/office/drawing/2014/main" id="{E67C996A-11F5-4EE4-B3F9-6BAEF3BEAFED}"/>
              </a:ext>
            </a:extLst>
          </p:cNvPr>
          <p:cNvGrpSpPr/>
          <p:nvPr/>
        </p:nvGrpSpPr>
        <p:grpSpPr>
          <a:xfrm>
            <a:off x="730250" y="1595661"/>
            <a:ext cx="8265599" cy="4416616"/>
            <a:chOff x="2627377" y="1475461"/>
            <a:chExt cx="8488344" cy="4535637"/>
          </a:xfrm>
        </p:grpSpPr>
        <p:cxnSp>
          <p:nvCxnSpPr>
            <p:cNvPr id="10" name="Elbow Connector 86">
              <a:extLst>
                <a:ext uri="{FF2B5EF4-FFF2-40B4-BE49-F238E27FC236}">
                  <a16:creationId xmlns:a16="http://schemas.microsoft.com/office/drawing/2014/main" id="{5BA65732-E255-46EC-B0B3-A5E389CEF997}"/>
                </a:ext>
              </a:extLst>
            </p:cNvPr>
            <p:cNvCxnSpPr/>
            <p:nvPr/>
          </p:nvCxnSpPr>
          <p:spPr>
            <a:xfrm rot="5400000" flipH="1" flipV="1">
              <a:off x="3707865" y="3421123"/>
              <a:ext cx="180454" cy="1704324"/>
            </a:xfrm>
            <a:prstGeom prst="bentConnector2">
              <a:avLst/>
            </a:prstGeom>
            <a:ln w="31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 name="Elbow Connector 103">
              <a:extLst>
                <a:ext uri="{FF2B5EF4-FFF2-40B4-BE49-F238E27FC236}">
                  <a16:creationId xmlns:a16="http://schemas.microsoft.com/office/drawing/2014/main" id="{537B8298-E974-4F35-85A4-7A0FDFCC13B7}"/>
                </a:ext>
              </a:extLst>
            </p:cNvPr>
            <p:cNvCxnSpPr>
              <a:cxnSpLocks/>
            </p:cNvCxnSpPr>
            <p:nvPr/>
          </p:nvCxnSpPr>
          <p:spPr>
            <a:xfrm rot="10800000">
              <a:off x="6894357" y="5007127"/>
              <a:ext cx="571386" cy="224104"/>
            </a:xfrm>
            <a:prstGeom prst="bentConnector3">
              <a:avLst>
                <a:gd name="adj1" fmla="val 99076"/>
              </a:avLst>
            </a:prstGeom>
            <a:ln w="31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Elbow Connector 108">
              <a:extLst>
                <a:ext uri="{FF2B5EF4-FFF2-40B4-BE49-F238E27FC236}">
                  <a16:creationId xmlns:a16="http://schemas.microsoft.com/office/drawing/2014/main" id="{7255F81C-80F1-46B2-AA31-A79A09ED0C77}"/>
                </a:ext>
              </a:extLst>
            </p:cNvPr>
            <p:cNvCxnSpPr>
              <a:cxnSpLocks/>
            </p:cNvCxnSpPr>
            <p:nvPr/>
          </p:nvCxnSpPr>
          <p:spPr>
            <a:xfrm rot="10800000" flipV="1">
              <a:off x="6907617" y="1621576"/>
              <a:ext cx="750864" cy="329782"/>
            </a:xfrm>
            <a:prstGeom prst="bentConnector3">
              <a:avLst>
                <a:gd name="adj1" fmla="val 100336"/>
              </a:avLst>
            </a:prstGeom>
            <a:ln w="31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568FCFE1-41F3-4C96-B74A-E688D3DBC926}"/>
                </a:ext>
              </a:extLst>
            </p:cNvPr>
            <p:cNvCxnSpPr>
              <a:cxnSpLocks/>
            </p:cNvCxnSpPr>
            <p:nvPr/>
          </p:nvCxnSpPr>
          <p:spPr>
            <a:xfrm flipH="1" flipV="1">
              <a:off x="7597775" y="2709375"/>
              <a:ext cx="649556" cy="1"/>
            </a:xfrm>
            <a:prstGeom prst="straightConnector1">
              <a:avLst/>
            </a:prstGeom>
            <a:ln w="31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 name="Elbow Connector 126">
              <a:extLst>
                <a:ext uri="{FF2B5EF4-FFF2-40B4-BE49-F238E27FC236}">
                  <a16:creationId xmlns:a16="http://schemas.microsoft.com/office/drawing/2014/main" id="{8198AB8F-E88C-42E2-BA68-982D78444BC4}"/>
                </a:ext>
              </a:extLst>
            </p:cNvPr>
            <p:cNvCxnSpPr>
              <a:cxnSpLocks/>
            </p:cNvCxnSpPr>
            <p:nvPr/>
          </p:nvCxnSpPr>
          <p:spPr>
            <a:xfrm flipV="1">
              <a:off x="5076010" y="4988886"/>
              <a:ext cx="481816" cy="359924"/>
            </a:xfrm>
            <a:prstGeom prst="bentConnector3">
              <a:avLst>
                <a:gd name="adj1" fmla="val 100609"/>
              </a:avLst>
            </a:prstGeom>
            <a:ln w="31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20" name="Inhaltsplatzhalter 4">
              <a:extLst>
                <a:ext uri="{FF2B5EF4-FFF2-40B4-BE49-F238E27FC236}">
                  <a16:creationId xmlns:a16="http://schemas.microsoft.com/office/drawing/2014/main" id="{6FD1A4D2-894A-45C9-8C79-C9553B99944A}"/>
                </a:ext>
              </a:extLst>
            </p:cNvPr>
            <p:cNvSpPr txBox="1">
              <a:spLocks/>
            </p:cNvSpPr>
            <p:nvPr/>
          </p:nvSpPr>
          <p:spPr>
            <a:xfrm>
              <a:off x="2627377" y="4405293"/>
              <a:ext cx="2211723" cy="458302"/>
            </a:xfrm>
            <a:prstGeom prst="rect">
              <a:avLst/>
            </a:prstGeom>
          </p:spPr>
          <p:txBody>
            <a:bodyPr wrap="square" lIns="91440" tIns="45720" rIns="91440" bIns="4572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Bef>
                  <a:spcPts val="600"/>
                </a:spcBef>
                <a:spcAft>
                  <a:spcPts val="0"/>
                </a:spcAft>
                <a:buNone/>
              </a:pPr>
              <a:r>
                <a:rPr lang="en-US" sz="1200" b="1" dirty="0">
                  <a:solidFill>
                    <a:schemeClr val="tx1"/>
                  </a:solidFill>
                  <a:latin typeface="+mn-lt"/>
                </a:rPr>
                <a:t>Talent</a:t>
              </a:r>
              <a:br>
                <a:rPr lang="en-US" sz="1100" b="1" dirty="0">
                  <a:solidFill>
                    <a:schemeClr val="tx1"/>
                  </a:solidFill>
                  <a:latin typeface="+mn-lt"/>
                </a:rPr>
              </a:br>
              <a:r>
                <a:rPr lang="en-US" sz="1100" dirty="0">
                  <a:solidFill>
                    <a:schemeClr val="tx1"/>
                  </a:solidFill>
                  <a:latin typeface="+mn-lt"/>
                </a:rPr>
                <a:t>Shortage of skilled talent</a:t>
              </a:r>
            </a:p>
          </p:txBody>
        </p:sp>
        <p:sp>
          <p:nvSpPr>
            <p:cNvPr id="21" name="Inhaltsplatzhalter 4">
              <a:extLst>
                <a:ext uri="{FF2B5EF4-FFF2-40B4-BE49-F238E27FC236}">
                  <a16:creationId xmlns:a16="http://schemas.microsoft.com/office/drawing/2014/main" id="{76175B66-0EBE-45EE-8332-5254E68CC381}"/>
                </a:ext>
              </a:extLst>
            </p:cNvPr>
            <p:cNvSpPr txBox="1">
              <a:spLocks/>
            </p:cNvSpPr>
            <p:nvPr/>
          </p:nvSpPr>
          <p:spPr>
            <a:xfrm>
              <a:off x="4594896" y="2293950"/>
              <a:ext cx="1218716" cy="600534"/>
            </a:xfrm>
            <a:prstGeom prst="rect">
              <a:avLst/>
            </a:prstGeom>
          </p:spPr>
          <p:txBody>
            <a:bodyPr wrap="square" lIns="91440" tIns="45720" rIns="91440" bIns="4572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1600" b="1" dirty="0">
                  <a:solidFill>
                    <a:schemeClr val="tx1"/>
                  </a:solidFill>
                  <a:latin typeface="+mn-lt"/>
                </a:rPr>
                <a:t>Skills</a:t>
              </a:r>
              <a:br>
                <a:rPr lang="en-US" sz="1600" b="1" dirty="0">
                  <a:solidFill>
                    <a:schemeClr val="tx1"/>
                  </a:solidFill>
                  <a:latin typeface="+mn-lt"/>
                </a:rPr>
              </a:br>
              <a:r>
                <a:rPr lang="en-US" sz="1600" b="1" dirty="0">
                  <a:solidFill>
                    <a:schemeClr val="tx1"/>
                  </a:solidFill>
                  <a:latin typeface="+mn-lt"/>
                </a:rPr>
                <a:t>Gap</a:t>
              </a:r>
              <a:endParaRPr lang="en-US" sz="1600" dirty="0">
                <a:solidFill>
                  <a:schemeClr val="tx1"/>
                </a:solidFill>
                <a:latin typeface="+mn-lt"/>
              </a:endParaRPr>
            </a:p>
          </p:txBody>
        </p:sp>
        <p:sp>
          <p:nvSpPr>
            <p:cNvPr id="22" name="Inhaltsplatzhalter 4">
              <a:extLst>
                <a:ext uri="{FF2B5EF4-FFF2-40B4-BE49-F238E27FC236}">
                  <a16:creationId xmlns:a16="http://schemas.microsoft.com/office/drawing/2014/main" id="{3BB77DCB-41AA-4997-BDBE-15D05570458E}"/>
                </a:ext>
              </a:extLst>
            </p:cNvPr>
            <p:cNvSpPr txBox="1">
              <a:spLocks/>
            </p:cNvSpPr>
            <p:nvPr/>
          </p:nvSpPr>
          <p:spPr>
            <a:xfrm>
              <a:off x="8285371" y="2551985"/>
              <a:ext cx="2830350" cy="632141"/>
            </a:xfrm>
            <a:prstGeom prst="rect">
              <a:avLst/>
            </a:prstGeom>
          </p:spPr>
          <p:txBody>
            <a:bodyPr wrap="square" lIns="91440" tIns="45720" rIns="91440" bIns="4572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Bef>
                  <a:spcPts val="600"/>
                </a:spcBef>
                <a:spcAft>
                  <a:spcPts val="0"/>
                </a:spcAft>
                <a:buNone/>
              </a:pPr>
              <a:r>
                <a:rPr lang="en-US" sz="1200" b="1" dirty="0">
                  <a:solidFill>
                    <a:schemeClr val="tx1"/>
                  </a:solidFill>
                  <a:latin typeface="+mn-lt"/>
                </a:rPr>
                <a:t>Preparation</a:t>
              </a:r>
              <a:br>
                <a:rPr lang="en-US" sz="1100" b="1" dirty="0">
                  <a:solidFill>
                    <a:schemeClr val="tx1"/>
                  </a:solidFill>
                  <a:latin typeface="+mn-lt"/>
                </a:rPr>
              </a:br>
              <a:r>
                <a:rPr lang="en-US" sz="1100" dirty="0">
                  <a:solidFill>
                    <a:schemeClr val="tx1"/>
                  </a:solidFill>
                  <a:latin typeface="+mn-lt"/>
                </a:rPr>
                <a:t>Students are not being properly prepared for the real world of work</a:t>
              </a:r>
            </a:p>
          </p:txBody>
        </p:sp>
        <p:sp>
          <p:nvSpPr>
            <p:cNvPr id="23" name="Inhaltsplatzhalter 4">
              <a:extLst>
                <a:ext uri="{FF2B5EF4-FFF2-40B4-BE49-F238E27FC236}">
                  <a16:creationId xmlns:a16="http://schemas.microsoft.com/office/drawing/2014/main" id="{42B5D3B7-6572-471E-984E-32957748A7FD}"/>
                </a:ext>
              </a:extLst>
            </p:cNvPr>
            <p:cNvSpPr txBox="1">
              <a:spLocks/>
            </p:cNvSpPr>
            <p:nvPr/>
          </p:nvSpPr>
          <p:spPr>
            <a:xfrm>
              <a:off x="8285370" y="3813175"/>
              <a:ext cx="2692786" cy="632141"/>
            </a:xfrm>
            <a:prstGeom prst="rect">
              <a:avLst/>
            </a:prstGeom>
          </p:spPr>
          <p:txBody>
            <a:bodyPr wrap="square" lIns="91440" tIns="45720" rIns="91440" bIns="4572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Bef>
                  <a:spcPts val="600"/>
                </a:spcBef>
                <a:spcAft>
                  <a:spcPts val="0"/>
                </a:spcAft>
                <a:buNone/>
              </a:pPr>
              <a:r>
                <a:rPr lang="en-US" sz="1200" b="1" dirty="0">
                  <a:solidFill>
                    <a:schemeClr val="tx1"/>
                  </a:solidFill>
                  <a:latin typeface="+mn-lt"/>
                </a:rPr>
                <a:t>Expectations</a:t>
              </a:r>
              <a:br>
                <a:rPr lang="en-US" sz="1100" b="1" dirty="0">
                  <a:solidFill>
                    <a:schemeClr val="tx1"/>
                  </a:solidFill>
                  <a:latin typeface="+mn-lt"/>
                </a:rPr>
              </a:br>
              <a:r>
                <a:rPr lang="en-US" sz="1100" dirty="0">
                  <a:solidFill>
                    <a:schemeClr val="tx1"/>
                  </a:solidFill>
                  <a:latin typeface="+mn-lt"/>
                </a:rPr>
                <a:t>Unrealistic expectations of job applicant training and experience</a:t>
              </a:r>
            </a:p>
          </p:txBody>
        </p:sp>
        <p:sp>
          <p:nvSpPr>
            <p:cNvPr id="24" name="Inhaltsplatzhalter 4">
              <a:extLst>
                <a:ext uri="{FF2B5EF4-FFF2-40B4-BE49-F238E27FC236}">
                  <a16:creationId xmlns:a16="http://schemas.microsoft.com/office/drawing/2014/main" id="{2D364A5E-01D0-46A6-B686-6BE03295CD28}"/>
                </a:ext>
              </a:extLst>
            </p:cNvPr>
            <p:cNvSpPr txBox="1">
              <a:spLocks/>
            </p:cNvSpPr>
            <p:nvPr/>
          </p:nvSpPr>
          <p:spPr>
            <a:xfrm>
              <a:off x="7506829" y="5074366"/>
              <a:ext cx="2294849" cy="632141"/>
            </a:xfrm>
            <a:prstGeom prst="rect">
              <a:avLst/>
            </a:prstGeom>
          </p:spPr>
          <p:txBody>
            <a:bodyPr wrap="square" lIns="91440" tIns="45720" rIns="91440" bIns="4572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Bef>
                  <a:spcPts val="600"/>
                </a:spcBef>
                <a:spcAft>
                  <a:spcPts val="0"/>
                </a:spcAft>
                <a:buNone/>
              </a:pPr>
              <a:r>
                <a:rPr lang="en-US" sz="1200" b="1" dirty="0">
                  <a:solidFill>
                    <a:schemeClr val="tx1"/>
                  </a:solidFill>
                  <a:latin typeface="+mn-lt"/>
                </a:rPr>
                <a:t>Technology</a:t>
              </a:r>
              <a:br>
                <a:rPr lang="en-US" sz="1100" b="1" dirty="0">
                  <a:solidFill>
                    <a:schemeClr val="tx1"/>
                  </a:solidFill>
                  <a:latin typeface="+mn-lt"/>
                </a:rPr>
              </a:br>
              <a:r>
                <a:rPr lang="en-US" sz="1100" dirty="0">
                  <a:solidFill>
                    <a:schemeClr val="tx1"/>
                  </a:solidFill>
                  <a:latin typeface="+mn-lt"/>
                </a:rPr>
                <a:t>New technologies requiring specific new skills</a:t>
              </a:r>
            </a:p>
          </p:txBody>
        </p:sp>
        <p:sp>
          <p:nvSpPr>
            <p:cNvPr id="25" name="Freeform 5">
              <a:extLst>
                <a:ext uri="{FF2B5EF4-FFF2-40B4-BE49-F238E27FC236}">
                  <a16:creationId xmlns:a16="http://schemas.microsoft.com/office/drawing/2014/main" id="{5318EDD7-3AEC-41FB-8494-FF7EDF2F69B9}"/>
                </a:ext>
              </a:extLst>
            </p:cNvPr>
            <p:cNvSpPr>
              <a:spLocks/>
            </p:cNvSpPr>
            <p:nvPr/>
          </p:nvSpPr>
          <p:spPr bwMode="auto">
            <a:xfrm>
              <a:off x="4529449" y="3479233"/>
              <a:ext cx="925741" cy="1111527"/>
            </a:xfrm>
            <a:custGeom>
              <a:avLst/>
              <a:gdLst>
                <a:gd name="T0" fmla="*/ 721 w 721"/>
                <a:gd name="T1" fmla="*/ 504 h 866"/>
                <a:gd name="T2" fmla="*/ 511 w 721"/>
                <a:gd name="T3" fmla="*/ 0 h 866"/>
                <a:gd name="T4" fmla="*/ 0 w 721"/>
                <a:gd name="T5" fmla="*/ 0 h 866"/>
                <a:gd name="T6" fmla="*/ 359 w 721"/>
                <a:gd name="T7" fmla="*/ 866 h 866"/>
                <a:gd name="T8" fmla="*/ 721 w 721"/>
                <a:gd name="T9" fmla="*/ 504 h 866"/>
              </a:gdLst>
              <a:ahLst/>
              <a:cxnLst>
                <a:cxn ang="0">
                  <a:pos x="T0" y="T1"/>
                </a:cxn>
                <a:cxn ang="0">
                  <a:pos x="T2" y="T3"/>
                </a:cxn>
                <a:cxn ang="0">
                  <a:pos x="T4" y="T5"/>
                </a:cxn>
                <a:cxn ang="0">
                  <a:pos x="T6" y="T7"/>
                </a:cxn>
                <a:cxn ang="0">
                  <a:pos x="T8" y="T9"/>
                </a:cxn>
              </a:cxnLst>
              <a:rect l="0" t="0" r="r" b="b"/>
              <a:pathLst>
                <a:path w="721" h="866">
                  <a:moveTo>
                    <a:pt x="721" y="504"/>
                  </a:moveTo>
                  <a:cubicBezTo>
                    <a:pt x="594" y="373"/>
                    <a:pt x="515" y="196"/>
                    <a:pt x="511" y="0"/>
                  </a:cubicBezTo>
                  <a:cubicBezTo>
                    <a:pt x="0" y="0"/>
                    <a:pt x="0" y="0"/>
                    <a:pt x="0" y="0"/>
                  </a:cubicBezTo>
                  <a:cubicBezTo>
                    <a:pt x="4" y="336"/>
                    <a:pt x="140" y="642"/>
                    <a:pt x="359" y="866"/>
                  </a:cubicBezTo>
                  <a:lnTo>
                    <a:pt x="721" y="50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1100"/>
            </a:p>
          </p:txBody>
        </p:sp>
        <p:sp>
          <p:nvSpPr>
            <p:cNvPr id="26" name="Freeform 6">
              <a:extLst>
                <a:ext uri="{FF2B5EF4-FFF2-40B4-BE49-F238E27FC236}">
                  <a16:creationId xmlns:a16="http://schemas.microsoft.com/office/drawing/2014/main" id="{64AC80F1-A1AE-402C-BE4D-45108B4C6794}"/>
                </a:ext>
              </a:extLst>
            </p:cNvPr>
            <p:cNvSpPr>
              <a:spLocks/>
            </p:cNvSpPr>
            <p:nvPr/>
          </p:nvSpPr>
          <p:spPr bwMode="auto">
            <a:xfrm>
              <a:off x="6173914" y="1839015"/>
              <a:ext cx="1106218" cy="925741"/>
            </a:xfrm>
            <a:custGeom>
              <a:avLst/>
              <a:gdLst>
                <a:gd name="T0" fmla="*/ 0 w 862"/>
                <a:gd name="T1" fmla="*/ 0 h 721"/>
                <a:gd name="T2" fmla="*/ 0 w 862"/>
                <a:gd name="T3" fmla="*/ 512 h 721"/>
                <a:gd name="T4" fmla="*/ 501 w 862"/>
                <a:gd name="T5" fmla="*/ 721 h 721"/>
                <a:gd name="T6" fmla="*/ 862 w 862"/>
                <a:gd name="T7" fmla="*/ 359 h 721"/>
                <a:gd name="T8" fmla="*/ 0 w 862"/>
                <a:gd name="T9" fmla="*/ 0 h 721"/>
              </a:gdLst>
              <a:ahLst/>
              <a:cxnLst>
                <a:cxn ang="0">
                  <a:pos x="T0" y="T1"/>
                </a:cxn>
                <a:cxn ang="0">
                  <a:pos x="T2" y="T3"/>
                </a:cxn>
                <a:cxn ang="0">
                  <a:pos x="T4" y="T5"/>
                </a:cxn>
                <a:cxn ang="0">
                  <a:pos x="T6" y="T7"/>
                </a:cxn>
                <a:cxn ang="0">
                  <a:pos x="T8" y="T9"/>
                </a:cxn>
              </a:cxnLst>
              <a:rect l="0" t="0" r="r" b="b"/>
              <a:pathLst>
                <a:path w="862" h="721">
                  <a:moveTo>
                    <a:pt x="0" y="0"/>
                  </a:moveTo>
                  <a:cubicBezTo>
                    <a:pt x="0" y="512"/>
                    <a:pt x="0" y="512"/>
                    <a:pt x="0" y="512"/>
                  </a:cubicBezTo>
                  <a:cubicBezTo>
                    <a:pt x="196" y="517"/>
                    <a:pt x="370" y="596"/>
                    <a:pt x="501" y="721"/>
                  </a:cubicBezTo>
                  <a:cubicBezTo>
                    <a:pt x="862" y="359"/>
                    <a:pt x="862" y="359"/>
                    <a:pt x="862" y="359"/>
                  </a:cubicBezTo>
                  <a:cubicBezTo>
                    <a:pt x="639" y="141"/>
                    <a:pt x="336" y="6"/>
                    <a:pt x="0"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1100"/>
            </a:p>
          </p:txBody>
        </p:sp>
        <p:sp>
          <p:nvSpPr>
            <p:cNvPr id="27" name="Freeform 7">
              <a:extLst>
                <a:ext uri="{FF2B5EF4-FFF2-40B4-BE49-F238E27FC236}">
                  <a16:creationId xmlns:a16="http://schemas.microsoft.com/office/drawing/2014/main" id="{F369ED12-8229-43B2-8AC7-6C83FDE6EC3F}"/>
                </a:ext>
              </a:extLst>
            </p:cNvPr>
            <p:cNvSpPr>
              <a:spLocks/>
            </p:cNvSpPr>
            <p:nvPr/>
          </p:nvSpPr>
          <p:spPr bwMode="auto">
            <a:xfrm>
              <a:off x="6173914" y="4152306"/>
              <a:ext cx="1106218" cy="925741"/>
            </a:xfrm>
            <a:custGeom>
              <a:avLst/>
              <a:gdLst>
                <a:gd name="T0" fmla="*/ 501 w 862"/>
                <a:gd name="T1" fmla="*/ 0 h 721"/>
                <a:gd name="T2" fmla="*/ 0 w 862"/>
                <a:gd name="T3" fmla="*/ 210 h 721"/>
                <a:gd name="T4" fmla="*/ 0 w 862"/>
                <a:gd name="T5" fmla="*/ 721 h 721"/>
                <a:gd name="T6" fmla="*/ 862 w 862"/>
                <a:gd name="T7" fmla="*/ 362 h 721"/>
                <a:gd name="T8" fmla="*/ 501 w 862"/>
                <a:gd name="T9" fmla="*/ 0 h 721"/>
              </a:gdLst>
              <a:ahLst/>
              <a:cxnLst>
                <a:cxn ang="0">
                  <a:pos x="T0" y="T1"/>
                </a:cxn>
                <a:cxn ang="0">
                  <a:pos x="T2" y="T3"/>
                </a:cxn>
                <a:cxn ang="0">
                  <a:pos x="T4" y="T5"/>
                </a:cxn>
                <a:cxn ang="0">
                  <a:pos x="T6" y="T7"/>
                </a:cxn>
                <a:cxn ang="0">
                  <a:pos x="T8" y="T9"/>
                </a:cxn>
              </a:cxnLst>
              <a:rect l="0" t="0" r="r" b="b"/>
              <a:pathLst>
                <a:path w="862" h="721">
                  <a:moveTo>
                    <a:pt x="501" y="0"/>
                  </a:moveTo>
                  <a:cubicBezTo>
                    <a:pt x="370" y="126"/>
                    <a:pt x="196" y="205"/>
                    <a:pt x="0" y="210"/>
                  </a:cubicBezTo>
                  <a:cubicBezTo>
                    <a:pt x="0" y="721"/>
                    <a:pt x="0" y="721"/>
                    <a:pt x="0" y="721"/>
                  </a:cubicBezTo>
                  <a:cubicBezTo>
                    <a:pt x="336" y="716"/>
                    <a:pt x="639" y="580"/>
                    <a:pt x="862" y="362"/>
                  </a:cubicBezTo>
                  <a:lnTo>
                    <a:pt x="501"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1100"/>
            </a:p>
          </p:txBody>
        </p:sp>
        <p:sp>
          <p:nvSpPr>
            <p:cNvPr id="28" name="Freeform 8">
              <a:extLst>
                <a:ext uri="{FF2B5EF4-FFF2-40B4-BE49-F238E27FC236}">
                  <a16:creationId xmlns:a16="http://schemas.microsoft.com/office/drawing/2014/main" id="{CA1EB028-409C-4D5C-9758-3DAF07D889E9}"/>
                </a:ext>
              </a:extLst>
            </p:cNvPr>
            <p:cNvSpPr>
              <a:spLocks/>
            </p:cNvSpPr>
            <p:nvPr/>
          </p:nvSpPr>
          <p:spPr bwMode="auto">
            <a:xfrm>
              <a:off x="5018861" y="4154430"/>
              <a:ext cx="1113651" cy="923617"/>
            </a:xfrm>
            <a:custGeom>
              <a:avLst/>
              <a:gdLst>
                <a:gd name="T0" fmla="*/ 867 w 867"/>
                <a:gd name="T1" fmla="*/ 208 h 719"/>
                <a:gd name="T2" fmla="*/ 362 w 867"/>
                <a:gd name="T3" fmla="*/ 0 h 719"/>
                <a:gd name="T4" fmla="*/ 0 w 867"/>
                <a:gd name="T5" fmla="*/ 362 h 719"/>
                <a:gd name="T6" fmla="*/ 867 w 867"/>
                <a:gd name="T7" fmla="*/ 719 h 719"/>
                <a:gd name="T8" fmla="*/ 867 w 867"/>
                <a:gd name="T9" fmla="*/ 208 h 719"/>
              </a:gdLst>
              <a:ahLst/>
              <a:cxnLst>
                <a:cxn ang="0">
                  <a:pos x="T0" y="T1"/>
                </a:cxn>
                <a:cxn ang="0">
                  <a:pos x="T2" y="T3"/>
                </a:cxn>
                <a:cxn ang="0">
                  <a:pos x="T4" y="T5"/>
                </a:cxn>
                <a:cxn ang="0">
                  <a:pos x="T6" y="T7"/>
                </a:cxn>
                <a:cxn ang="0">
                  <a:pos x="T8" y="T9"/>
                </a:cxn>
              </a:cxnLst>
              <a:rect l="0" t="0" r="r" b="b"/>
              <a:pathLst>
                <a:path w="867" h="719">
                  <a:moveTo>
                    <a:pt x="867" y="208"/>
                  </a:moveTo>
                  <a:cubicBezTo>
                    <a:pt x="671" y="205"/>
                    <a:pt x="494" y="126"/>
                    <a:pt x="362" y="0"/>
                  </a:cubicBezTo>
                  <a:cubicBezTo>
                    <a:pt x="0" y="362"/>
                    <a:pt x="0" y="362"/>
                    <a:pt x="0" y="362"/>
                  </a:cubicBezTo>
                  <a:cubicBezTo>
                    <a:pt x="224" y="581"/>
                    <a:pt x="531" y="716"/>
                    <a:pt x="867" y="719"/>
                  </a:cubicBezTo>
                  <a:lnTo>
                    <a:pt x="867" y="208"/>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1100"/>
            </a:p>
          </p:txBody>
        </p:sp>
        <p:sp>
          <p:nvSpPr>
            <p:cNvPr id="29" name="Freeform 9">
              <a:extLst>
                <a:ext uri="{FF2B5EF4-FFF2-40B4-BE49-F238E27FC236}">
                  <a16:creationId xmlns:a16="http://schemas.microsoft.com/office/drawing/2014/main" id="{EFCCD1DA-BFDE-4FD4-A90E-1E5B701E2495}"/>
                </a:ext>
              </a:extLst>
            </p:cNvPr>
            <p:cNvSpPr>
              <a:spLocks/>
            </p:cNvSpPr>
            <p:nvPr/>
          </p:nvSpPr>
          <p:spPr bwMode="auto">
            <a:xfrm>
              <a:off x="6845926" y="2330550"/>
              <a:ext cx="923618" cy="1108341"/>
            </a:xfrm>
            <a:custGeom>
              <a:avLst/>
              <a:gdLst>
                <a:gd name="T0" fmla="*/ 0 w 719"/>
                <a:gd name="T1" fmla="*/ 361 h 863"/>
                <a:gd name="T2" fmla="*/ 207 w 719"/>
                <a:gd name="T3" fmla="*/ 863 h 863"/>
                <a:gd name="T4" fmla="*/ 719 w 719"/>
                <a:gd name="T5" fmla="*/ 863 h 863"/>
                <a:gd name="T6" fmla="*/ 361 w 719"/>
                <a:gd name="T7" fmla="*/ 0 h 863"/>
                <a:gd name="T8" fmla="*/ 0 w 719"/>
                <a:gd name="T9" fmla="*/ 361 h 863"/>
              </a:gdLst>
              <a:ahLst/>
              <a:cxnLst>
                <a:cxn ang="0">
                  <a:pos x="T0" y="T1"/>
                </a:cxn>
                <a:cxn ang="0">
                  <a:pos x="T2" y="T3"/>
                </a:cxn>
                <a:cxn ang="0">
                  <a:pos x="T4" y="T5"/>
                </a:cxn>
                <a:cxn ang="0">
                  <a:pos x="T6" y="T7"/>
                </a:cxn>
                <a:cxn ang="0">
                  <a:pos x="T8" y="T9"/>
                </a:cxn>
              </a:cxnLst>
              <a:rect l="0" t="0" r="r" b="b"/>
              <a:pathLst>
                <a:path w="719" h="863">
                  <a:moveTo>
                    <a:pt x="0" y="361"/>
                  </a:moveTo>
                  <a:cubicBezTo>
                    <a:pt x="125" y="492"/>
                    <a:pt x="203" y="667"/>
                    <a:pt x="207" y="863"/>
                  </a:cubicBezTo>
                  <a:cubicBezTo>
                    <a:pt x="719" y="863"/>
                    <a:pt x="719" y="863"/>
                    <a:pt x="719" y="863"/>
                  </a:cubicBezTo>
                  <a:cubicBezTo>
                    <a:pt x="714" y="527"/>
                    <a:pt x="579" y="223"/>
                    <a:pt x="361" y="0"/>
                  </a:cubicBezTo>
                  <a:lnTo>
                    <a:pt x="0" y="36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1100"/>
            </a:p>
          </p:txBody>
        </p:sp>
        <p:sp>
          <p:nvSpPr>
            <p:cNvPr id="30" name="Freeform 10">
              <a:extLst>
                <a:ext uri="{FF2B5EF4-FFF2-40B4-BE49-F238E27FC236}">
                  <a16:creationId xmlns:a16="http://schemas.microsoft.com/office/drawing/2014/main" id="{559F5EC4-296A-4535-A60E-D1033B958F9F}"/>
                </a:ext>
              </a:extLst>
            </p:cNvPr>
            <p:cNvSpPr>
              <a:spLocks/>
            </p:cNvSpPr>
            <p:nvPr/>
          </p:nvSpPr>
          <p:spPr bwMode="auto">
            <a:xfrm>
              <a:off x="6845926" y="3479233"/>
              <a:ext cx="923618" cy="1109403"/>
            </a:xfrm>
            <a:custGeom>
              <a:avLst/>
              <a:gdLst>
                <a:gd name="T0" fmla="*/ 207 w 719"/>
                <a:gd name="T1" fmla="*/ 0 h 864"/>
                <a:gd name="T2" fmla="*/ 0 w 719"/>
                <a:gd name="T3" fmla="*/ 502 h 864"/>
                <a:gd name="T4" fmla="*/ 362 w 719"/>
                <a:gd name="T5" fmla="*/ 864 h 864"/>
                <a:gd name="T6" fmla="*/ 719 w 719"/>
                <a:gd name="T7" fmla="*/ 0 h 864"/>
                <a:gd name="T8" fmla="*/ 207 w 719"/>
                <a:gd name="T9" fmla="*/ 0 h 864"/>
              </a:gdLst>
              <a:ahLst/>
              <a:cxnLst>
                <a:cxn ang="0">
                  <a:pos x="T0" y="T1"/>
                </a:cxn>
                <a:cxn ang="0">
                  <a:pos x="T2" y="T3"/>
                </a:cxn>
                <a:cxn ang="0">
                  <a:pos x="T4" y="T5"/>
                </a:cxn>
                <a:cxn ang="0">
                  <a:pos x="T6" y="T7"/>
                </a:cxn>
                <a:cxn ang="0">
                  <a:pos x="T8" y="T9"/>
                </a:cxn>
              </a:cxnLst>
              <a:rect l="0" t="0" r="r" b="b"/>
              <a:pathLst>
                <a:path w="719" h="864">
                  <a:moveTo>
                    <a:pt x="207" y="0"/>
                  </a:moveTo>
                  <a:cubicBezTo>
                    <a:pt x="203" y="192"/>
                    <a:pt x="125" y="371"/>
                    <a:pt x="0" y="502"/>
                  </a:cubicBezTo>
                  <a:cubicBezTo>
                    <a:pt x="362" y="864"/>
                    <a:pt x="362" y="864"/>
                    <a:pt x="362" y="864"/>
                  </a:cubicBezTo>
                  <a:cubicBezTo>
                    <a:pt x="579" y="640"/>
                    <a:pt x="715" y="336"/>
                    <a:pt x="719" y="0"/>
                  </a:cubicBezTo>
                  <a:lnTo>
                    <a:pt x="207"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1100"/>
            </a:p>
          </p:txBody>
        </p:sp>
        <p:sp>
          <p:nvSpPr>
            <p:cNvPr id="31" name="Rectangle 11">
              <a:extLst>
                <a:ext uri="{FF2B5EF4-FFF2-40B4-BE49-F238E27FC236}">
                  <a16:creationId xmlns:a16="http://schemas.microsoft.com/office/drawing/2014/main" id="{4D210C54-947F-4360-B195-C56DD42D065F}"/>
                </a:ext>
              </a:extLst>
            </p:cNvPr>
            <p:cNvSpPr>
              <a:spLocks noChangeArrowheads="1"/>
            </p:cNvSpPr>
            <p:nvPr/>
          </p:nvSpPr>
          <p:spPr bwMode="auto">
            <a:xfrm>
              <a:off x="6091107" y="1708435"/>
              <a:ext cx="123149" cy="908755"/>
            </a:xfrm>
            <a:prstGeom prst="rect">
              <a:avLst/>
            </a:prstGeom>
            <a:solidFill>
              <a:schemeClr val="accent1"/>
            </a:solidFill>
            <a:ln w="38100">
              <a:solidFill>
                <a:schemeClr val="bg1"/>
              </a:solidFill>
            </a:ln>
          </p:spPr>
          <p:txBody>
            <a:bodyPr vert="horz" wrap="square" lIns="91440" tIns="45720" rIns="91440" bIns="45720" numCol="1" anchor="t" anchorCtr="0" compatLnSpc="1">
              <a:prstTxWarp prst="textNoShape">
                <a:avLst/>
              </a:prstTxWarp>
            </a:bodyPr>
            <a:lstStyle/>
            <a:p>
              <a:endParaRPr lang="en-US" sz="1100"/>
            </a:p>
          </p:txBody>
        </p:sp>
        <p:sp>
          <p:nvSpPr>
            <p:cNvPr id="32" name="Rectangle 12">
              <a:extLst>
                <a:ext uri="{FF2B5EF4-FFF2-40B4-BE49-F238E27FC236}">
                  <a16:creationId xmlns:a16="http://schemas.microsoft.com/office/drawing/2014/main" id="{094ACFF4-0D30-41E9-A722-FFD4C178157F}"/>
                </a:ext>
              </a:extLst>
            </p:cNvPr>
            <p:cNvSpPr>
              <a:spLocks noChangeArrowheads="1"/>
            </p:cNvSpPr>
            <p:nvPr/>
          </p:nvSpPr>
          <p:spPr bwMode="auto">
            <a:xfrm>
              <a:off x="4400992" y="3366700"/>
              <a:ext cx="909817" cy="123149"/>
            </a:xfrm>
            <a:prstGeom prst="rect">
              <a:avLst/>
            </a:prstGeom>
            <a:solidFill>
              <a:schemeClr val="accent1"/>
            </a:solidFill>
            <a:ln w="38100">
              <a:solidFill>
                <a:schemeClr val="bg1"/>
              </a:solidFill>
            </a:ln>
          </p:spPr>
          <p:txBody>
            <a:bodyPr vert="horz" wrap="square" lIns="91440" tIns="45720" rIns="91440" bIns="45720" numCol="1" anchor="t" anchorCtr="0" compatLnSpc="1">
              <a:prstTxWarp prst="textNoShape">
                <a:avLst/>
              </a:prstTxWarp>
            </a:bodyPr>
            <a:lstStyle/>
            <a:p>
              <a:endParaRPr lang="en-US" sz="1100"/>
            </a:p>
          </p:txBody>
        </p:sp>
        <p:sp>
          <p:nvSpPr>
            <p:cNvPr id="33" name="Inhaltsplatzhalter 4">
              <a:extLst>
                <a:ext uri="{FF2B5EF4-FFF2-40B4-BE49-F238E27FC236}">
                  <a16:creationId xmlns:a16="http://schemas.microsoft.com/office/drawing/2014/main" id="{548F0874-D4E3-4F5E-A443-CA69C4C7F827}"/>
                </a:ext>
              </a:extLst>
            </p:cNvPr>
            <p:cNvSpPr txBox="1">
              <a:spLocks/>
            </p:cNvSpPr>
            <p:nvPr/>
          </p:nvSpPr>
          <p:spPr>
            <a:xfrm>
              <a:off x="4663867" y="5378957"/>
              <a:ext cx="2103968" cy="632141"/>
            </a:xfrm>
            <a:prstGeom prst="rect">
              <a:avLst/>
            </a:prstGeom>
          </p:spPr>
          <p:txBody>
            <a:bodyPr wrap="square" lIns="91440" tIns="45720" rIns="91440" bIns="4572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Bef>
                  <a:spcPts val="600"/>
                </a:spcBef>
                <a:spcAft>
                  <a:spcPts val="0"/>
                </a:spcAft>
                <a:buNone/>
              </a:pPr>
              <a:r>
                <a:rPr lang="en-US" sz="1200" b="1" dirty="0">
                  <a:solidFill>
                    <a:schemeClr val="tx1"/>
                  </a:solidFill>
                  <a:latin typeface="+mn-lt"/>
                </a:rPr>
                <a:t>Wages</a:t>
              </a:r>
              <a:br>
                <a:rPr lang="en-US" sz="1100" b="1" dirty="0">
                  <a:solidFill>
                    <a:schemeClr val="tx1"/>
                  </a:solidFill>
                  <a:latin typeface="+mn-lt"/>
                </a:rPr>
              </a:br>
              <a:r>
                <a:rPr lang="en-US" sz="1100" dirty="0">
                  <a:solidFill>
                    <a:schemeClr val="tx1"/>
                  </a:solidFill>
                  <a:latin typeface="+mn-lt"/>
                </a:rPr>
                <a:t>Wages are insufficient to attract specialized talent</a:t>
              </a:r>
            </a:p>
          </p:txBody>
        </p:sp>
        <p:sp>
          <p:nvSpPr>
            <p:cNvPr id="34" name="Inhaltsplatzhalter 4">
              <a:extLst>
                <a:ext uri="{FF2B5EF4-FFF2-40B4-BE49-F238E27FC236}">
                  <a16:creationId xmlns:a16="http://schemas.microsoft.com/office/drawing/2014/main" id="{3C5A8CD1-0028-4E70-8171-D59E691ADF4D}"/>
                </a:ext>
              </a:extLst>
            </p:cNvPr>
            <p:cNvSpPr txBox="1">
              <a:spLocks/>
            </p:cNvSpPr>
            <p:nvPr/>
          </p:nvSpPr>
          <p:spPr>
            <a:xfrm>
              <a:off x="7680910" y="1475461"/>
              <a:ext cx="2571775" cy="458302"/>
            </a:xfrm>
            <a:prstGeom prst="rect">
              <a:avLst/>
            </a:prstGeom>
          </p:spPr>
          <p:txBody>
            <a:bodyPr wrap="square" lIns="91440" tIns="45720" rIns="91440" bIns="4572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Bef>
                  <a:spcPts val="600"/>
                </a:spcBef>
                <a:spcAft>
                  <a:spcPts val="0"/>
                </a:spcAft>
                <a:buNone/>
              </a:pPr>
              <a:r>
                <a:rPr lang="en-US" sz="1200" b="1" dirty="0">
                  <a:solidFill>
                    <a:schemeClr val="tx1"/>
                  </a:solidFill>
                  <a:latin typeface="+mn-lt"/>
                </a:rPr>
                <a:t>Training</a:t>
              </a:r>
              <a:br>
                <a:rPr lang="en-US" sz="1100" b="1" dirty="0">
                  <a:solidFill>
                    <a:schemeClr val="tx1"/>
                  </a:solidFill>
                  <a:latin typeface="+mn-lt"/>
                </a:rPr>
              </a:br>
              <a:r>
                <a:rPr lang="en-US" sz="1100" dirty="0">
                  <a:solidFill>
                    <a:schemeClr val="tx1"/>
                  </a:solidFill>
                  <a:latin typeface="+mn-lt"/>
                </a:rPr>
                <a:t>Lack of on-the-job training</a:t>
              </a:r>
            </a:p>
          </p:txBody>
        </p:sp>
        <p:grpSp>
          <p:nvGrpSpPr>
            <p:cNvPr id="35" name="Group 34">
              <a:extLst>
                <a:ext uri="{FF2B5EF4-FFF2-40B4-BE49-F238E27FC236}">
                  <a16:creationId xmlns:a16="http://schemas.microsoft.com/office/drawing/2014/main" id="{D13409BD-514D-4FCA-96DF-A698C35D5E1D}"/>
                </a:ext>
              </a:extLst>
            </p:cNvPr>
            <p:cNvGrpSpPr>
              <a:grpSpLocks noChangeAspect="1"/>
            </p:cNvGrpSpPr>
            <p:nvPr/>
          </p:nvGrpSpPr>
          <p:grpSpPr>
            <a:xfrm>
              <a:off x="6375513" y="2090826"/>
              <a:ext cx="510755" cy="354185"/>
              <a:chOff x="3071813" y="3748088"/>
              <a:chExt cx="1066799" cy="739775"/>
            </a:xfrm>
            <a:solidFill>
              <a:schemeClr val="bg1"/>
            </a:solidFill>
          </p:grpSpPr>
          <p:sp>
            <p:nvSpPr>
              <p:cNvPr id="36" name="Freeform 226">
                <a:extLst>
                  <a:ext uri="{FF2B5EF4-FFF2-40B4-BE49-F238E27FC236}">
                    <a16:creationId xmlns:a16="http://schemas.microsoft.com/office/drawing/2014/main" id="{3C4992CE-5723-49A6-ACD6-E967D7E0A0D9}"/>
                  </a:ext>
                </a:extLst>
              </p:cNvPr>
              <p:cNvSpPr>
                <a:spLocks/>
              </p:cNvSpPr>
              <p:nvPr/>
            </p:nvSpPr>
            <p:spPr bwMode="auto">
              <a:xfrm>
                <a:off x="3549650" y="3767138"/>
                <a:ext cx="111125" cy="111125"/>
              </a:xfrm>
              <a:custGeom>
                <a:avLst/>
                <a:gdLst>
                  <a:gd name="T0" fmla="*/ 174 w 349"/>
                  <a:gd name="T1" fmla="*/ 0 h 349"/>
                  <a:gd name="T2" fmla="*/ 206 w 349"/>
                  <a:gd name="T3" fmla="*/ 3 h 349"/>
                  <a:gd name="T4" fmla="*/ 236 w 349"/>
                  <a:gd name="T5" fmla="*/ 11 h 349"/>
                  <a:gd name="T6" fmla="*/ 262 w 349"/>
                  <a:gd name="T7" fmla="*/ 25 h 349"/>
                  <a:gd name="T8" fmla="*/ 287 w 349"/>
                  <a:gd name="T9" fmla="*/ 42 h 349"/>
                  <a:gd name="T10" fmla="*/ 308 w 349"/>
                  <a:gd name="T11" fmla="*/ 62 h 349"/>
                  <a:gd name="T12" fmla="*/ 325 w 349"/>
                  <a:gd name="T13" fmla="*/ 87 h 349"/>
                  <a:gd name="T14" fmla="*/ 338 w 349"/>
                  <a:gd name="T15" fmla="*/ 115 h 349"/>
                  <a:gd name="T16" fmla="*/ 346 w 349"/>
                  <a:gd name="T17" fmla="*/ 143 h 349"/>
                  <a:gd name="T18" fmla="*/ 349 w 349"/>
                  <a:gd name="T19" fmla="*/ 175 h 349"/>
                  <a:gd name="T20" fmla="*/ 346 w 349"/>
                  <a:gd name="T21" fmla="*/ 206 h 349"/>
                  <a:gd name="T22" fmla="*/ 338 w 349"/>
                  <a:gd name="T23" fmla="*/ 236 h 349"/>
                  <a:gd name="T24" fmla="*/ 325 w 349"/>
                  <a:gd name="T25" fmla="*/ 262 h 349"/>
                  <a:gd name="T26" fmla="*/ 308 w 349"/>
                  <a:gd name="T27" fmla="*/ 287 h 349"/>
                  <a:gd name="T28" fmla="*/ 287 w 349"/>
                  <a:gd name="T29" fmla="*/ 308 h 349"/>
                  <a:gd name="T30" fmla="*/ 262 w 349"/>
                  <a:gd name="T31" fmla="*/ 326 h 349"/>
                  <a:gd name="T32" fmla="*/ 236 w 349"/>
                  <a:gd name="T33" fmla="*/ 338 h 349"/>
                  <a:gd name="T34" fmla="*/ 206 w 349"/>
                  <a:gd name="T35" fmla="*/ 346 h 349"/>
                  <a:gd name="T36" fmla="*/ 174 w 349"/>
                  <a:gd name="T37" fmla="*/ 349 h 349"/>
                  <a:gd name="T38" fmla="*/ 144 w 349"/>
                  <a:gd name="T39" fmla="*/ 346 h 349"/>
                  <a:gd name="T40" fmla="*/ 114 w 349"/>
                  <a:gd name="T41" fmla="*/ 338 h 349"/>
                  <a:gd name="T42" fmla="*/ 87 w 349"/>
                  <a:gd name="T43" fmla="*/ 326 h 349"/>
                  <a:gd name="T44" fmla="*/ 62 w 349"/>
                  <a:gd name="T45" fmla="*/ 308 h 349"/>
                  <a:gd name="T46" fmla="*/ 42 w 349"/>
                  <a:gd name="T47" fmla="*/ 287 h 349"/>
                  <a:gd name="T48" fmla="*/ 25 w 349"/>
                  <a:gd name="T49" fmla="*/ 262 h 349"/>
                  <a:gd name="T50" fmla="*/ 11 w 349"/>
                  <a:gd name="T51" fmla="*/ 236 h 349"/>
                  <a:gd name="T52" fmla="*/ 3 w 349"/>
                  <a:gd name="T53" fmla="*/ 206 h 349"/>
                  <a:gd name="T54" fmla="*/ 0 w 349"/>
                  <a:gd name="T55" fmla="*/ 175 h 349"/>
                  <a:gd name="T56" fmla="*/ 3 w 349"/>
                  <a:gd name="T57" fmla="*/ 143 h 349"/>
                  <a:gd name="T58" fmla="*/ 11 w 349"/>
                  <a:gd name="T59" fmla="*/ 115 h 349"/>
                  <a:gd name="T60" fmla="*/ 25 w 349"/>
                  <a:gd name="T61" fmla="*/ 87 h 349"/>
                  <a:gd name="T62" fmla="*/ 42 w 349"/>
                  <a:gd name="T63" fmla="*/ 62 h 349"/>
                  <a:gd name="T64" fmla="*/ 62 w 349"/>
                  <a:gd name="T65" fmla="*/ 42 h 349"/>
                  <a:gd name="T66" fmla="*/ 87 w 349"/>
                  <a:gd name="T67" fmla="*/ 25 h 349"/>
                  <a:gd name="T68" fmla="*/ 114 w 349"/>
                  <a:gd name="T69" fmla="*/ 11 h 349"/>
                  <a:gd name="T70" fmla="*/ 144 w 349"/>
                  <a:gd name="T71" fmla="*/ 3 h 349"/>
                  <a:gd name="T72" fmla="*/ 174 w 349"/>
                  <a:gd name="T73" fmla="*/ 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9" h="349">
                    <a:moveTo>
                      <a:pt x="174" y="0"/>
                    </a:moveTo>
                    <a:lnTo>
                      <a:pt x="206" y="3"/>
                    </a:lnTo>
                    <a:lnTo>
                      <a:pt x="236" y="11"/>
                    </a:lnTo>
                    <a:lnTo>
                      <a:pt x="262" y="25"/>
                    </a:lnTo>
                    <a:lnTo>
                      <a:pt x="287" y="42"/>
                    </a:lnTo>
                    <a:lnTo>
                      <a:pt x="308" y="62"/>
                    </a:lnTo>
                    <a:lnTo>
                      <a:pt x="325" y="87"/>
                    </a:lnTo>
                    <a:lnTo>
                      <a:pt x="338" y="115"/>
                    </a:lnTo>
                    <a:lnTo>
                      <a:pt x="346" y="143"/>
                    </a:lnTo>
                    <a:lnTo>
                      <a:pt x="349" y="175"/>
                    </a:lnTo>
                    <a:lnTo>
                      <a:pt x="346" y="206"/>
                    </a:lnTo>
                    <a:lnTo>
                      <a:pt x="338" y="236"/>
                    </a:lnTo>
                    <a:lnTo>
                      <a:pt x="325" y="262"/>
                    </a:lnTo>
                    <a:lnTo>
                      <a:pt x="308" y="287"/>
                    </a:lnTo>
                    <a:lnTo>
                      <a:pt x="287" y="308"/>
                    </a:lnTo>
                    <a:lnTo>
                      <a:pt x="262" y="326"/>
                    </a:lnTo>
                    <a:lnTo>
                      <a:pt x="236" y="338"/>
                    </a:lnTo>
                    <a:lnTo>
                      <a:pt x="206" y="346"/>
                    </a:lnTo>
                    <a:lnTo>
                      <a:pt x="174" y="349"/>
                    </a:lnTo>
                    <a:lnTo>
                      <a:pt x="144" y="346"/>
                    </a:lnTo>
                    <a:lnTo>
                      <a:pt x="114" y="338"/>
                    </a:lnTo>
                    <a:lnTo>
                      <a:pt x="87" y="326"/>
                    </a:lnTo>
                    <a:lnTo>
                      <a:pt x="62" y="308"/>
                    </a:lnTo>
                    <a:lnTo>
                      <a:pt x="42" y="287"/>
                    </a:lnTo>
                    <a:lnTo>
                      <a:pt x="25" y="262"/>
                    </a:lnTo>
                    <a:lnTo>
                      <a:pt x="11" y="236"/>
                    </a:lnTo>
                    <a:lnTo>
                      <a:pt x="3" y="206"/>
                    </a:lnTo>
                    <a:lnTo>
                      <a:pt x="0" y="175"/>
                    </a:lnTo>
                    <a:lnTo>
                      <a:pt x="3" y="143"/>
                    </a:lnTo>
                    <a:lnTo>
                      <a:pt x="11" y="115"/>
                    </a:lnTo>
                    <a:lnTo>
                      <a:pt x="25" y="87"/>
                    </a:lnTo>
                    <a:lnTo>
                      <a:pt x="42" y="62"/>
                    </a:lnTo>
                    <a:lnTo>
                      <a:pt x="62" y="42"/>
                    </a:lnTo>
                    <a:lnTo>
                      <a:pt x="87" y="25"/>
                    </a:lnTo>
                    <a:lnTo>
                      <a:pt x="114" y="11"/>
                    </a:lnTo>
                    <a:lnTo>
                      <a:pt x="144" y="3"/>
                    </a:lnTo>
                    <a:lnTo>
                      <a:pt x="17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37" name="Freeform 227">
                <a:extLst>
                  <a:ext uri="{FF2B5EF4-FFF2-40B4-BE49-F238E27FC236}">
                    <a16:creationId xmlns:a16="http://schemas.microsoft.com/office/drawing/2014/main" id="{FCFFA296-43B7-48CF-A0B1-2CF5598D52F7}"/>
                  </a:ext>
                </a:extLst>
              </p:cNvPr>
              <p:cNvSpPr>
                <a:spLocks/>
              </p:cNvSpPr>
              <p:nvPr/>
            </p:nvSpPr>
            <p:spPr bwMode="auto">
              <a:xfrm>
                <a:off x="3503613" y="3900488"/>
                <a:ext cx="238125" cy="417513"/>
              </a:xfrm>
              <a:custGeom>
                <a:avLst/>
                <a:gdLst>
                  <a:gd name="T0" fmla="*/ 160 w 748"/>
                  <a:gd name="T1" fmla="*/ 1 h 1317"/>
                  <a:gd name="T2" fmla="*/ 382 w 748"/>
                  <a:gd name="T3" fmla="*/ 33 h 1317"/>
                  <a:gd name="T4" fmla="*/ 420 w 748"/>
                  <a:gd name="T5" fmla="*/ 57 h 1317"/>
                  <a:gd name="T6" fmla="*/ 448 w 748"/>
                  <a:gd name="T7" fmla="*/ 92 h 1317"/>
                  <a:gd name="T8" fmla="*/ 460 w 748"/>
                  <a:gd name="T9" fmla="*/ 137 h 1317"/>
                  <a:gd name="T10" fmla="*/ 443 w 748"/>
                  <a:gd name="T11" fmla="*/ 273 h 1317"/>
                  <a:gd name="T12" fmla="*/ 442 w 748"/>
                  <a:gd name="T13" fmla="*/ 391 h 1317"/>
                  <a:gd name="T14" fmla="*/ 721 w 748"/>
                  <a:gd name="T15" fmla="*/ 457 h 1317"/>
                  <a:gd name="T16" fmla="*/ 748 w 748"/>
                  <a:gd name="T17" fmla="*/ 475 h 1317"/>
                  <a:gd name="T18" fmla="*/ 718 w 748"/>
                  <a:gd name="T19" fmla="*/ 513 h 1317"/>
                  <a:gd name="T20" fmla="*/ 708 w 748"/>
                  <a:gd name="T21" fmla="*/ 553 h 1317"/>
                  <a:gd name="T22" fmla="*/ 706 w 748"/>
                  <a:gd name="T23" fmla="*/ 595 h 1317"/>
                  <a:gd name="T24" fmla="*/ 688 w 748"/>
                  <a:gd name="T25" fmla="*/ 618 h 1317"/>
                  <a:gd name="T26" fmla="*/ 361 w 748"/>
                  <a:gd name="T27" fmla="*/ 546 h 1317"/>
                  <a:gd name="T28" fmla="*/ 325 w 748"/>
                  <a:gd name="T29" fmla="*/ 527 h 1317"/>
                  <a:gd name="T30" fmla="*/ 301 w 748"/>
                  <a:gd name="T31" fmla="*/ 494 h 1317"/>
                  <a:gd name="T32" fmla="*/ 219 w 748"/>
                  <a:gd name="T33" fmla="*/ 525 h 1317"/>
                  <a:gd name="T34" fmla="*/ 232 w 748"/>
                  <a:gd name="T35" fmla="*/ 569 h 1317"/>
                  <a:gd name="T36" fmla="*/ 261 w 748"/>
                  <a:gd name="T37" fmla="*/ 604 h 1317"/>
                  <a:gd name="T38" fmla="*/ 304 w 748"/>
                  <a:gd name="T39" fmla="*/ 623 h 1317"/>
                  <a:gd name="T40" fmla="*/ 355 w 748"/>
                  <a:gd name="T41" fmla="*/ 634 h 1317"/>
                  <a:gd name="T42" fmla="*/ 422 w 748"/>
                  <a:gd name="T43" fmla="*/ 650 h 1317"/>
                  <a:gd name="T44" fmla="*/ 495 w 748"/>
                  <a:gd name="T45" fmla="*/ 666 h 1317"/>
                  <a:gd name="T46" fmla="*/ 562 w 748"/>
                  <a:gd name="T47" fmla="*/ 681 h 1317"/>
                  <a:gd name="T48" fmla="*/ 616 w 748"/>
                  <a:gd name="T49" fmla="*/ 694 h 1317"/>
                  <a:gd name="T50" fmla="*/ 707 w 748"/>
                  <a:gd name="T51" fmla="*/ 1316 h 1317"/>
                  <a:gd name="T52" fmla="*/ 661 w 748"/>
                  <a:gd name="T53" fmla="*/ 1311 h 1317"/>
                  <a:gd name="T54" fmla="*/ 623 w 748"/>
                  <a:gd name="T55" fmla="*/ 1287 h 1317"/>
                  <a:gd name="T56" fmla="*/ 599 w 748"/>
                  <a:gd name="T57" fmla="*/ 1250 h 1317"/>
                  <a:gd name="T58" fmla="*/ 457 w 748"/>
                  <a:gd name="T59" fmla="*/ 1250 h 1317"/>
                  <a:gd name="T60" fmla="*/ 448 w 748"/>
                  <a:gd name="T61" fmla="*/ 1283 h 1317"/>
                  <a:gd name="T62" fmla="*/ 425 w 748"/>
                  <a:gd name="T63" fmla="*/ 1308 h 1317"/>
                  <a:gd name="T64" fmla="*/ 390 w 748"/>
                  <a:gd name="T65" fmla="*/ 1317 h 1317"/>
                  <a:gd name="T66" fmla="*/ 356 w 748"/>
                  <a:gd name="T67" fmla="*/ 1308 h 1317"/>
                  <a:gd name="T68" fmla="*/ 332 w 748"/>
                  <a:gd name="T69" fmla="*/ 1283 h 1317"/>
                  <a:gd name="T70" fmla="*/ 323 w 748"/>
                  <a:gd name="T71" fmla="*/ 1250 h 1317"/>
                  <a:gd name="T72" fmla="*/ 267 w 748"/>
                  <a:gd name="T73" fmla="*/ 865 h 1317"/>
                  <a:gd name="T74" fmla="*/ 289 w 748"/>
                  <a:gd name="T75" fmla="*/ 824 h 1317"/>
                  <a:gd name="T76" fmla="*/ 300 w 748"/>
                  <a:gd name="T77" fmla="*/ 765 h 1317"/>
                  <a:gd name="T78" fmla="*/ 290 w 748"/>
                  <a:gd name="T79" fmla="*/ 701 h 1317"/>
                  <a:gd name="T80" fmla="*/ 261 w 748"/>
                  <a:gd name="T81" fmla="*/ 648 h 1317"/>
                  <a:gd name="T82" fmla="*/ 215 w 748"/>
                  <a:gd name="T83" fmla="*/ 606 h 1317"/>
                  <a:gd name="T84" fmla="*/ 157 w 748"/>
                  <a:gd name="T85" fmla="*/ 582 h 1317"/>
                  <a:gd name="T86" fmla="*/ 27 w 748"/>
                  <a:gd name="T87" fmla="*/ 110 h 1317"/>
                  <a:gd name="T88" fmla="*/ 39 w 748"/>
                  <a:gd name="T89" fmla="*/ 63 h 1317"/>
                  <a:gd name="T90" fmla="*/ 70 w 748"/>
                  <a:gd name="T91" fmla="*/ 26 h 1317"/>
                  <a:gd name="T92" fmla="*/ 111 w 748"/>
                  <a:gd name="T93" fmla="*/ 4 h 1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48" h="1317">
                    <a:moveTo>
                      <a:pt x="135" y="0"/>
                    </a:moveTo>
                    <a:lnTo>
                      <a:pt x="160" y="1"/>
                    </a:lnTo>
                    <a:lnTo>
                      <a:pt x="358" y="28"/>
                    </a:lnTo>
                    <a:lnTo>
                      <a:pt x="382" y="33"/>
                    </a:lnTo>
                    <a:lnTo>
                      <a:pt x="403" y="43"/>
                    </a:lnTo>
                    <a:lnTo>
                      <a:pt x="420" y="57"/>
                    </a:lnTo>
                    <a:lnTo>
                      <a:pt x="436" y="73"/>
                    </a:lnTo>
                    <a:lnTo>
                      <a:pt x="448" y="92"/>
                    </a:lnTo>
                    <a:lnTo>
                      <a:pt x="456" y="114"/>
                    </a:lnTo>
                    <a:lnTo>
                      <a:pt x="460" y="137"/>
                    </a:lnTo>
                    <a:lnTo>
                      <a:pt x="459" y="161"/>
                    </a:lnTo>
                    <a:lnTo>
                      <a:pt x="443" y="273"/>
                    </a:lnTo>
                    <a:lnTo>
                      <a:pt x="350" y="149"/>
                    </a:lnTo>
                    <a:lnTo>
                      <a:pt x="442" y="391"/>
                    </a:lnTo>
                    <a:lnTo>
                      <a:pt x="706" y="451"/>
                    </a:lnTo>
                    <a:lnTo>
                      <a:pt x="721" y="457"/>
                    </a:lnTo>
                    <a:lnTo>
                      <a:pt x="736" y="465"/>
                    </a:lnTo>
                    <a:lnTo>
                      <a:pt x="748" y="475"/>
                    </a:lnTo>
                    <a:lnTo>
                      <a:pt x="730" y="494"/>
                    </a:lnTo>
                    <a:lnTo>
                      <a:pt x="718" y="513"/>
                    </a:lnTo>
                    <a:lnTo>
                      <a:pt x="711" y="532"/>
                    </a:lnTo>
                    <a:lnTo>
                      <a:pt x="708" y="553"/>
                    </a:lnTo>
                    <a:lnTo>
                      <a:pt x="706" y="574"/>
                    </a:lnTo>
                    <a:lnTo>
                      <a:pt x="706" y="595"/>
                    </a:lnTo>
                    <a:lnTo>
                      <a:pt x="707" y="615"/>
                    </a:lnTo>
                    <a:lnTo>
                      <a:pt x="688" y="618"/>
                    </a:lnTo>
                    <a:lnTo>
                      <a:pt x="668" y="616"/>
                    </a:lnTo>
                    <a:lnTo>
                      <a:pt x="361" y="546"/>
                    </a:lnTo>
                    <a:lnTo>
                      <a:pt x="341" y="538"/>
                    </a:lnTo>
                    <a:lnTo>
                      <a:pt x="325" y="527"/>
                    </a:lnTo>
                    <a:lnTo>
                      <a:pt x="310" y="512"/>
                    </a:lnTo>
                    <a:lnTo>
                      <a:pt x="301" y="494"/>
                    </a:lnTo>
                    <a:lnTo>
                      <a:pt x="192" y="209"/>
                    </a:lnTo>
                    <a:lnTo>
                      <a:pt x="219" y="525"/>
                    </a:lnTo>
                    <a:lnTo>
                      <a:pt x="223" y="548"/>
                    </a:lnTo>
                    <a:lnTo>
                      <a:pt x="232" y="569"/>
                    </a:lnTo>
                    <a:lnTo>
                      <a:pt x="245" y="587"/>
                    </a:lnTo>
                    <a:lnTo>
                      <a:pt x="261" y="604"/>
                    </a:lnTo>
                    <a:lnTo>
                      <a:pt x="282" y="615"/>
                    </a:lnTo>
                    <a:lnTo>
                      <a:pt x="304" y="623"/>
                    </a:lnTo>
                    <a:lnTo>
                      <a:pt x="327" y="628"/>
                    </a:lnTo>
                    <a:lnTo>
                      <a:pt x="355" y="634"/>
                    </a:lnTo>
                    <a:lnTo>
                      <a:pt x="387" y="643"/>
                    </a:lnTo>
                    <a:lnTo>
                      <a:pt x="422" y="650"/>
                    </a:lnTo>
                    <a:lnTo>
                      <a:pt x="458" y="658"/>
                    </a:lnTo>
                    <a:lnTo>
                      <a:pt x="495" y="666"/>
                    </a:lnTo>
                    <a:lnTo>
                      <a:pt x="530" y="674"/>
                    </a:lnTo>
                    <a:lnTo>
                      <a:pt x="562" y="681"/>
                    </a:lnTo>
                    <a:lnTo>
                      <a:pt x="592" y="688"/>
                    </a:lnTo>
                    <a:lnTo>
                      <a:pt x="616" y="694"/>
                    </a:lnTo>
                    <a:lnTo>
                      <a:pt x="707" y="949"/>
                    </a:lnTo>
                    <a:lnTo>
                      <a:pt x="707" y="1316"/>
                    </a:lnTo>
                    <a:lnTo>
                      <a:pt x="684" y="1316"/>
                    </a:lnTo>
                    <a:lnTo>
                      <a:pt x="661" y="1311"/>
                    </a:lnTo>
                    <a:lnTo>
                      <a:pt x="641" y="1302"/>
                    </a:lnTo>
                    <a:lnTo>
                      <a:pt x="623" y="1287"/>
                    </a:lnTo>
                    <a:lnTo>
                      <a:pt x="609" y="1270"/>
                    </a:lnTo>
                    <a:lnTo>
                      <a:pt x="599" y="1250"/>
                    </a:lnTo>
                    <a:lnTo>
                      <a:pt x="457" y="853"/>
                    </a:lnTo>
                    <a:lnTo>
                      <a:pt x="457" y="1250"/>
                    </a:lnTo>
                    <a:lnTo>
                      <a:pt x="455" y="1267"/>
                    </a:lnTo>
                    <a:lnTo>
                      <a:pt x="448" y="1283"/>
                    </a:lnTo>
                    <a:lnTo>
                      <a:pt x="438" y="1297"/>
                    </a:lnTo>
                    <a:lnTo>
                      <a:pt x="425" y="1308"/>
                    </a:lnTo>
                    <a:lnTo>
                      <a:pt x="408" y="1314"/>
                    </a:lnTo>
                    <a:lnTo>
                      <a:pt x="390" y="1317"/>
                    </a:lnTo>
                    <a:lnTo>
                      <a:pt x="373" y="1314"/>
                    </a:lnTo>
                    <a:lnTo>
                      <a:pt x="356" y="1308"/>
                    </a:lnTo>
                    <a:lnTo>
                      <a:pt x="343" y="1297"/>
                    </a:lnTo>
                    <a:lnTo>
                      <a:pt x="332" y="1283"/>
                    </a:lnTo>
                    <a:lnTo>
                      <a:pt x="326" y="1267"/>
                    </a:lnTo>
                    <a:lnTo>
                      <a:pt x="323" y="1250"/>
                    </a:lnTo>
                    <a:lnTo>
                      <a:pt x="323" y="865"/>
                    </a:lnTo>
                    <a:lnTo>
                      <a:pt x="267" y="865"/>
                    </a:lnTo>
                    <a:lnTo>
                      <a:pt x="280" y="846"/>
                    </a:lnTo>
                    <a:lnTo>
                      <a:pt x="289" y="824"/>
                    </a:lnTo>
                    <a:lnTo>
                      <a:pt x="296" y="801"/>
                    </a:lnTo>
                    <a:lnTo>
                      <a:pt x="300" y="765"/>
                    </a:lnTo>
                    <a:lnTo>
                      <a:pt x="298" y="730"/>
                    </a:lnTo>
                    <a:lnTo>
                      <a:pt x="290" y="701"/>
                    </a:lnTo>
                    <a:lnTo>
                      <a:pt x="278" y="673"/>
                    </a:lnTo>
                    <a:lnTo>
                      <a:pt x="261" y="648"/>
                    </a:lnTo>
                    <a:lnTo>
                      <a:pt x="240" y="625"/>
                    </a:lnTo>
                    <a:lnTo>
                      <a:pt x="215" y="606"/>
                    </a:lnTo>
                    <a:lnTo>
                      <a:pt x="188" y="592"/>
                    </a:lnTo>
                    <a:lnTo>
                      <a:pt x="157" y="582"/>
                    </a:lnTo>
                    <a:lnTo>
                      <a:pt x="0" y="547"/>
                    </a:lnTo>
                    <a:lnTo>
                      <a:pt x="27" y="110"/>
                    </a:lnTo>
                    <a:lnTo>
                      <a:pt x="31" y="85"/>
                    </a:lnTo>
                    <a:lnTo>
                      <a:pt x="39" y="63"/>
                    </a:lnTo>
                    <a:lnTo>
                      <a:pt x="52" y="42"/>
                    </a:lnTo>
                    <a:lnTo>
                      <a:pt x="70" y="26"/>
                    </a:lnTo>
                    <a:lnTo>
                      <a:pt x="89" y="13"/>
                    </a:lnTo>
                    <a:lnTo>
                      <a:pt x="111" y="4"/>
                    </a:lnTo>
                    <a:lnTo>
                      <a:pt x="13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38" name="Freeform 228">
                <a:extLst>
                  <a:ext uri="{FF2B5EF4-FFF2-40B4-BE49-F238E27FC236}">
                    <a16:creationId xmlns:a16="http://schemas.microsoft.com/office/drawing/2014/main" id="{49424805-D777-434D-A727-63E18061297B}"/>
                  </a:ext>
                </a:extLst>
              </p:cNvPr>
              <p:cNvSpPr>
                <a:spLocks/>
              </p:cNvSpPr>
              <p:nvPr/>
            </p:nvSpPr>
            <p:spPr bwMode="auto">
              <a:xfrm>
                <a:off x="3309938" y="3960813"/>
                <a:ext cx="268287" cy="446088"/>
              </a:xfrm>
              <a:custGeom>
                <a:avLst/>
                <a:gdLst>
                  <a:gd name="T0" fmla="*/ 170 w 846"/>
                  <a:gd name="T1" fmla="*/ 2 h 1402"/>
                  <a:gd name="T2" fmla="*/ 405 w 846"/>
                  <a:gd name="T3" fmla="*/ 37 h 1402"/>
                  <a:gd name="T4" fmla="*/ 447 w 846"/>
                  <a:gd name="T5" fmla="*/ 62 h 1402"/>
                  <a:gd name="T6" fmla="*/ 476 w 846"/>
                  <a:gd name="T7" fmla="*/ 100 h 1402"/>
                  <a:gd name="T8" fmla="*/ 489 w 846"/>
                  <a:gd name="T9" fmla="*/ 146 h 1402"/>
                  <a:gd name="T10" fmla="*/ 471 w 846"/>
                  <a:gd name="T11" fmla="*/ 292 h 1402"/>
                  <a:gd name="T12" fmla="*/ 470 w 846"/>
                  <a:gd name="T13" fmla="*/ 418 h 1402"/>
                  <a:gd name="T14" fmla="*/ 769 w 846"/>
                  <a:gd name="T15" fmla="*/ 487 h 1402"/>
                  <a:gd name="T16" fmla="*/ 800 w 846"/>
                  <a:gd name="T17" fmla="*/ 513 h 1402"/>
                  <a:gd name="T18" fmla="*/ 817 w 846"/>
                  <a:gd name="T19" fmla="*/ 547 h 1402"/>
                  <a:gd name="T20" fmla="*/ 817 w 846"/>
                  <a:gd name="T21" fmla="*/ 588 h 1402"/>
                  <a:gd name="T22" fmla="*/ 800 w 846"/>
                  <a:gd name="T23" fmla="*/ 625 h 1402"/>
                  <a:gd name="T24" fmla="*/ 769 w 846"/>
                  <a:gd name="T25" fmla="*/ 649 h 1402"/>
                  <a:gd name="T26" fmla="*/ 731 w 846"/>
                  <a:gd name="T27" fmla="*/ 658 h 1402"/>
                  <a:gd name="T28" fmla="*/ 384 w 846"/>
                  <a:gd name="T29" fmla="*/ 582 h 1402"/>
                  <a:gd name="T30" fmla="*/ 344 w 846"/>
                  <a:gd name="T31" fmla="*/ 562 h 1402"/>
                  <a:gd name="T32" fmla="*/ 320 w 846"/>
                  <a:gd name="T33" fmla="*/ 526 h 1402"/>
                  <a:gd name="T34" fmla="*/ 232 w 846"/>
                  <a:gd name="T35" fmla="*/ 560 h 1402"/>
                  <a:gd name="T36" fmla="*/ 246 w 846"/>
                  <a:gd name="T37" fmla="*/ 606 h 1402"/>
                  <a:gd name="T38" fmla="*/ 278 w 846"/>
                  <a:gd name="T39" fmla="*/ 642 h 1402"/>
                  <a:gd name="T40" fmla="*/ 323 w 846"/>
                  <a:gd name="T41" fmla="*/ 664 h 1402"/>
                  <a:gd name="T42" fmla="*/ 372 w 846"/>
                  <a:gd name="T43" fmla="*/ 675 h 1402"/>
                  <a:gd name="T44" fmla="*/ 436 w 846"/>
                  <a:gd name="T45" fmla="*/ 689 h 1402"/>
                  <a:gd name="T46" fmla="*/ 505 w 846"/>
                  <a:gd name="T47" fmla="*/ 706 h 1402"/>
                  <a:gd name="T48" fmla="*/ 574 w 846"/>
                  <a:gd name="T49" fmla="*/ 721 h 1402"/>
                  <a:gd name="T50" fmla="*/ 632 w 846"/>
                  <a:gd name="T51" fmla="*/ 734 h 1402"/>
                  <a:gd name="T52" fmla="*/ 840 w 846"/>
                  <a:gd name="T53" fmla="*/ 1258 h 1402"/>
                  <a:gd name="T54" fmla="*/ 846 w 846"/>
                  <a:gd name="T55" fmla="*/ 1300 h 1402"/>
                  <a:gd name="T56" fmla="*/ 836 w 846"/>
                  <a:gd name="T57" fmla="*/ 1339 h 1402"/>
                  <a:gd name="T58" fmla="*/ 811 w 846"/>
                  <a:gd name="T59" fmla="*/ 1373 h 1402"/>
                  <a:gd name="T60" fmla="*/ 774 w 846"/>
                  <a:gd name="T61" fmla="*/ 1394 h 1402"/>
                  <a:gd name="T62" fmla="*/ 732 w 846"/>
                  <a:gd name="T63" fmla="*/ 1401 h 1402"/>
                  <a:gd name="T64" fmla="*/ 692 w 846"/>
                  <a:gd name="T65" fmla="*/ 1390 h 1402"/>
                  <a:gd name="T66" fmla="*/ 659 w 846"/>
                  <a:gd name="T67" fmla="*/ 1366 h 1402"/>
                  <a:gd name="T68" fmla="*/ 637 w 846"/>
                  <a:gd name="T69" fmla="*/ 1330 h 1402"/>
                  <a:gd name="T70" fmla="*/ 486 w 846"/>
                  <a:gd name="T71" fmla="*/ 1329 h 1402"/>
                  <a:gd name="T72" fmla="*/ 477 w 846"/>
                  <a:gd name="T73" fmla="*/ 1366 h 1402"/>
                  <a:gd name="T74" fmla="*/ 451 w 846"/>
                  <a:gd name="T75" fmla="*/ 1391 h 1402"/>
                  <a:gd name="T76" fmla="*/ 414 w 846"/>
                  <a:gd name="T77" fmla="*/ 1402 h 1402"/>
                  <a:gd name="T78" fmla="*/ 379 w 846"/>
                  <a:gd name="T79" fmla="*/ 1391 h 1402"/>
                  <a:gd name="T80" fmla="*/ 353 w 846"/>
                  <a:gd name="T81" fmla="*/ 1366 h 1402"/>
                  <a:gd name="T82" fmla="*/ 343 w 846"/>
                  <a:gd name="T83" fmla="*/ 1329 h 1402"/>
                  <a:gd name="T84" fmla="*/ 107 w 846"/>
                  <a:gd name="T85" fmla="*/ 921 h 1402"/>
                  <a:gd name="T86" fmla="*/ 146 w 846"/>
                  <a:gd name="T87" fmla="*/ 881 h 1402"/>
                  <a:gd name="T88" fmla="*/ 172 w 846"/>
                  <a:gd name="T89" fmla="*/ 832 h 1402"/>
                  <a:gd name="T90" fmla="*/ 183 w 846"/>
                  <a:gd name="T91" fmla="*/ 778 h 1402"/>
                  <a:gd name="T92" fmla="*/ 176 w 846"/>
                  <a:gd name="T93" fmla="*/ 719 h 1402"/>
                  <a:gd name="T94" fmla="*/ 150 w 846"/>
                  <a:gd name="T95" fmla="*/ 664 h 1402"/>
                  <a:gd name="T96" fmla="*/ 111 w 846"/>
                  <a:gd name="T97" fmla="*/ 621 h 1402"/>
                  <a:gd name="T98" fmla="*/ 60 w 846"/>
                  <a:gd name="T99" fmla="*/ 592 h 1402"/>
                  <a:gd name="T100" fmla="*/ 0 w 846"/>
                  <a:gd name="T101" fmla="*/ 581 h 1402"/>
                  <a:gd name="T102" fmla="*/ 32 w 846"/>
                  <a:gd name="T103" fmla="*/ 92 h 1402"/>
                  <a:gd name="T104" fmla="*/ 56 w 846"/>
                  <a:gd name="T105" fmla="*/ 46 h 1402"/>
                  <a:gd name="T106" fmla="*/ 94 w 846"/>
                  <a:gd name="T107" fmla="*/ 15 h 1402"/>
                  <a:gd name="T108" fmla="*/ 143 w 846"/>
                  <a:gd name="T109" fmla="*/ 0 h 1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46" h="1402">
                    <a:moveTo>
                      <a:pt x="143" y="0"/>
                    </a:moveTo>
                    <a:lnTo>
                      <a:pt x="170" y="2"/>
                    </a:lnTo>
                    <a:lnTo>
                      <a:pt x="381" y="31"/>
                    </a:lnTo>
                    <a:lnTo>
                      <a:pt x="405" y="37"/>
                    </a:lnTo>
                    <a:lnTo>
                      <a:pt x="428" y="47"/>
                    </a:lnTo>
                    <a:lnTo>
                      <a:pt x="447" y="62"/>
                    </a:lnTo>
                    <a:lnTo>
                      <a:pt x="463" y="79"/>
                    </a:lnTo>
                    <a:lnTo>
                      <a:pt x="476" y="100"/>
                    </a:lnTo>
                    <a:lnTo>
                      <a:pt x="485" y="123"/>
                    </a:lnTo>
                    <a:lnTo>
                      <a:pt x="489" y="146"/>
                    </a:lnTo>
                    <a:lnTo>
                      <a:pt x="488" y="172"/>
                    </a:lnTo>
                    <a:lnTo>
                      <a:pt x="471" y="292"/>
                    </a:lnTo>
                    <a:lnTo>
                      <a:pt x="372" y="160"/>
                    </a:lnTo>
                    <a:lnTo>
                      <a:pt x="470" y="418"/>
                    </a:lnTo>
                    <a:lnTo>
                      <a:pt x="750" y="481"/>
                    </a:lnTo>
                    <a:lnTo>
                      <a:pt x="769" y="487"/>
                    </a:lnTo>
                    <a:lnTo>
                      <a:pt x="787" y="498"/>
                    </a:lnTo>
                    <a:lnTo>
                      <a:pt x="800" y="513"/>
                    </a:lnTo>
                    <a:lnTo>
                      <a:pt x="811" y="529"/>
                    </a:lnTo>
                    <a:lnTo>
                      <a:pt x="817" y="547"/>
                    </a:lnTo>
                    <a:lnTo>
                      <a:pt x="820" y="568"/>
                    </a:lnTo>
                    <a:lnTo>
                      <a:pt x="817" y="588"/>
                    </a:lnTo>
                    <a:lnTo>
                      <a:pt x="811" y="608"/>
                    </a:lnTo>
                    <a:lnTo>
                      <a:pt x="800" y="625"/>
                    </a:lnTo>
                    <a:lnTo>
                      <a:pt x="786" y="638"/>
                    </a:lnTo>
                    <a:lnTo>
                      <a:pt x="769" y="649"/>
                    </a:lnTo>
                    <a:lnTo>
                      <a:pt x="751" y="656"/>
                    </a:lnTo>
                    <a:lnTo>
                      <a:pt x="731" y="658"/>
                    </a:lnTo>
                    <a:lnTo>
                      <a:pt x="710" y="656"/>
                    </a:lnTo>
                    <a:lnTo>
                      <a:pt x="384" y="582"/>
                    </a:lnTo>
                    <a:lnTo>
                      <a:pt x="362" y="574"/>
                    </a:lnTo>
                    <a:lnTo>
                      <a:pt x="344" y="562"/>
                    </a:lnTo>
                    <a:lnTo>
                      <a:pt x="330" y="545"/>
                    </a:lnTo>
                    <a:lnTo>
                      <a:pt x="320" y="526"/>
                    </a:lnTo>
                    <a:lnTo>
                      <a:pt x="204" y="224"/>
                    </a:lnTo>
                    <a:lnTo>
                      <a:pt x="232" y="560"/>
                    </a:lnTo>
                    <a:lnTo>
                      <a:pt x="237" y="583"/>
                    </a:lnTo>
                    <a:lnTo>
                      <a:pt x="246" y="606"/>
                    </a:lnTo>
                    <a:lnTo>
                      <a:pt x="261" y="626"/>
                    </a:lnTo>
                    <a:lnTo>
                      <a:pt x="278" y="642"/>
                    </a:lnTo>
                    <a:lnTo>
                      <a:pt x="299" y="656"/>
                    </a:lnTo>
                    <a:lnTo>
                      <a:pt x="323" y="664"/>
                    </a:lnTo>
                    <a:lnTo>
                      <a:pt x="345" y="669"/>
                    </a:lnTo>
                    <a:lnTo>
                      <a:pt x="372" y="675"/>
                    </a:lnTo>
                    <a:lnTo>
                      <a:pt x="402" y="682"/>
                    </a:lnTo>
                    <a:lnTo>
                      <a:pt x="436" y="689"/>
                    </a:lnTo>
                    <a:lnTo>
                      <a:pt x="471" y="697"/>
                    </a:lnTo>
                    <a:lnTo>
                      <a:pt x="505" y="706"/>
                    </a:lnTo>
                    <a:lnTo>
                      <a:pt x="541" y="713"/>
                    </a:lnTo>
                    <a:lnTo>
                      <a:pt x="574" y="721"/>
                    </a:lnTo>
                    <a:lnTo>
                      <a:pt x="604" y="728"/>
                    </a:lnTo>
                    <a:lnTo>
                      <a:pt x="632" y="734"/>
                    </a:lnTo>
                    <a:lnTo>
                      <a:pt x="654" y="739"/>
                    </a:lnTo>
                    <a:lnTo>
                      <a:pt x="840" y="1258"/>
                    </a:lnTo>
                    <a:lnTo>
                      <a:pt x="845" y="1278"/>
                    </a:lnTo>
                    <a:lnTo>
                      <a:pt x="846" y="1300"/>
                    </a:lnTo>
                    <a:lnTo>
                      <a:pt x="842" y="1320"/>
                    </a:lnTo>
                    <a:lnTo>
                      <a:pt x="836" y="1339"/>
                    </a:lnTo>
                    <a:lnTo>
                      <a:pt x="824" y="1358"/>
                    </a:lnTo>
                    <a:lnTo>
                      <a:pt x="811" y="1373"/>
                    </a:lnTo>
                    <a:lnTo>
                      <a:pt x="794" y="1385"/>
                    </a:lnTo>
                    <a:lnTo>
                      <a:pt x="774" y="1394"/>
                    </a:lnTo>
                    <a:lnTo>
                      <a:pt x="753" y="1401"/>
                    </a:lnTo>
                    <a:lnTo>
                      <a:pt x="732" y="1401"/>
                    </a:lnTo>
                    <a:lnTo>
                      <a:pt x="711" y="1398"/>
                    </a:lnTo>
                    <a:lnTo>
                      <a:pt x="692" y="1390"/>
                    </a:lnTo>
                    <a:lnTo>
                      <a:pt x="674" y="1380"/>
                    </a:lnTo>
                    <a:lnTo>
                      <a:pt x="659" y="1366"/>
                    </a:lnTo>
                    <a:lnTo>
                      <a:pt x="646" y="1350"/>
                    </a:lnTo>
                    <a:lnTo>
                      <a:pt x="637" y="1330"/>
                    </a:lnTo>
                    <a:lnTo>
                      <a:pt x="486" y="908"/>
                    </a:lnTo>
                    <a:lnTo>
                      <a:pt x="486" y="1329"/>
                    </a:lnTo>
                    <a:lnTo>
                      <a:pt x="484" y="1349"/>
                    </a:lnTo>
                    <a:lnTo>
                      <a:pt x="477" y="1366"/>
                    </a:lnTo>
                    <a:lnTo>
                      <a:pt x="465" y="1380"/>
                    </a:lnTo>
                    <a:lnTo>
                      <a:pt x="451" y="1391"/>
                    </a:lnTo>
                    <a:lnTo>
                      <a:pt x="434" y="1399"/>
                    </a:lnTo>
                    <a:lnTo>
                      <a:pt x="414" y="1402"/>
                    </a:lnTo>
                    <a:lnTo>
                      <a:pt x="396" y="1399"/>
                    </a:lnTo>
                    <a:lnTo>
                      <a:pt x="379" y="1391"/>
                    </a:lnTo>
                    <a:lnTo>
                      <a:pt x="365" y="1380"/>
                    </a:lnTo>
                    <a:lnTo>
                      <a:pt x="353" y="1366"/>
                    </a:lnTo>
                    <a:lnTo>
                      <a:pt x="345" y="1349"/>
                    </a:lnTo>
                    <a:lnTo>
                      <a:pt x="343" y="1329"/>
                    </a:lnTo>
                    <a:lnTo>
                      <a:pt x="343" y="921"/>
                    </a:lnTo>
                    <a:lnTo>
                      <a:pt x="107" y="921"/>
                    </a:lnTo>
                    <a:lnTo>
                      <a:pt x="128" y="903"/>
                    </a:lnTo>
                    <a:lnTo>
                      <a:pt x="146" y="881"/>
                    </a:lnTo>
                    <a:lnTo>
                      <a:pt x="161" y="858"/>
                    </a:lnTo>
                    <a:lnTo>
                      <a:pt x="172" y="832"/>
                    </a:lnTo>
                    <a:lnTo>
                      <a:pt x="179" y="806"/>
                    </a:lnTo>
                    <a:lnTo>
                      <a:pt x="183" y="778"/>
                    </a:lnTo>
                    <a:lnTo>
                      <a:pt x="182" y="750"/>
                    </a:lnTo>
                    <a:lnTo>
                      <a:pt x="176" y="719"/>
                    </a:lnTo>
                    <a:lnTo>
                      <a:pt x="166" y="690"/>
                    </a:lnTo>
                    <a:lnTo>
                      <a:pt x="150" y="664"/>
                    </a:lnTo>
                    <a:lnTo>
                      <a:pt x="132" y="641"/>
                    </a:lnTo>
                    <a:lnTo>
                      <a:pt x="111" y="621"/>
                    </a:lnTo>
                    <a:lnTo>
                      <a:pt x="86" y="605"/>
                    </a:lnTo>
                    <a:lnTo>
                      <a:pt x="60" y="592"/>
                    </a:lnTo>
                    <a:lnTo>
                      <a:pt x="31" y="584"/>
                    </a:lnTo>
                    <a:lnTo>
                      <a:pt x="0" y="581"/>
                    </a:lnTo>
                    <a:lnTo>
                      <a:pt x="28" y="118"/>
                    </a:lnTo>
                    <a:lnTo>
                      <a:pt x="32" y="92"/>
                    </a:lnTo>
                    <a:lnTo>
                      <a:pt x="42" y="68"/>
                    </a:lnTo>
                    <a:lnTo>
                      <a:pt x="56" y="46"/>
                    </a:lnTo>
                    <a:lnTo>
                      <a:pt x="74" y="29"/>
                    </a:lnTo>
                    <a:lnTo>
                      <a:pt x="94" y="15"/>
                    </a:lnTo>
                    <a:lnTo>
                      <a:pt x="118" y="6"/>
                    </a:lnTo>
                    <a:lnTo>
                      <a:pt x="1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39" name="Freeform 229">
                <a:extLst>
                  <a:ext uri="{FF2B5EF4-FFF2-40B4-BE49-F238E27FC236}">
                    <a16:creationId xmlns:a16="http://schemas.microsoft.com/office/drawing/2014/main" id="{4C012C72-8451-4571-854D-894DCCBBA608}"/>
                  </a:ext>
                </a:extLst>
              </p:cNvPr>
              <p:cNvSpPr>
                <a:spLocks/>
              </p:cNvSpPr>
              <p:nvPr/>
            </p:nvSpPr>
            <p:spPr bwMode="auto">
              <a:xfrm>
                <a:off x="3357563" y="3821113"/>
                <a:ext cx="117475" cy="117475"/>
              </a:xfrm>
              <a:custGeom>
                <a:avLst/>
                <a:gdLst>
                  <a:gd name="T0" fmla="*/ 186 w 371"/>
                  <a:gd name="T1" fmla="*/ 0 h 370"/>
                  <a:gd name="T2" fmla="*/ 219 w 371"/>
                  <a:gd name="T3" fmla="*/ 3 h 370"/>
                  <a:gd name="T4" fmla="*/ 250 w 371"/>
                  <a:gd name="T5" fmla="*/ 12 h 370"/>
                  <a:gd name="T6" fmla="*/ 279 w 371"/>
                  <a:gd name="T7" fmla="*/ 25 h 370"/>
                  <a:gd name="T8" fmla="*/ 305 w 371"/>
                  <a:gd name="T9" fmla="*/ 43 h 370"/>
                  <a:gd name="T10" fmla="*/ 328 w 371"/>
                  <a:gd name="T11" fmla="*/ 66 h 370"/>
                  <a:gd name="T12" fmla="*/ 345 w 371"/>
                  <a:gd name="T13" fmla="*/ 91 h 370"/>
                  <a:gd name="T14" fmla="*/ 359 w 371"/>
                  <a:gd name="T15" fmla="*/ 120 h 370"/>
                  <a:gd name="T16" fmla="*/ 368 w 371"/>
                  <a:gd name="T17" fmla="*/ 152 h 370"/>
                  <a:gd name="T18" fmla="*/ 371 w 371"/>
                  <a:gd name="T19" fmla="*/ 185 h 370"/>
                  <a:gd name="T20" fmla="*/ 368 w 371"/>
                  <a:gd name="T21" fmla="*/ 218 h 370"/>
                  <a:gd name="T22" fmla="*/ 359 w 371"/>
                  <a:gd name="T23" fmla="*/ 250 h 370"/>
                  <a:gd name="T24" fmla="*/ 345 w 371"/>
                  <a:gd name="T25" fmla="*/ 278 h 370"/>
                  <a:gd name="T26" fmla="*/ 328 w 371"/>
                  <a:gd name="T27" fmla="*/ 305 h 370"/>
                  <a:gd name="T28" fmla="*/ 305 w 371"/>
                  <a:gd name="T29" fmla="*/ 327 h 370"/>
                  <a:gd name="T30" fmla="*/ 279 w 371"/>
                  <a:gd name="T31" fmla="*/ 346 h 370"/>
                  <a:gd name="T32" fmla="*/ 250 w 371"/>
                  <a:gd name="T33" fmla="*/ 359 h 370"/>
                  <a:gd name="T34" fmla="*/ 219 w 371"/>
                  <a:gd name="T35" fmla="*/ 368 h 370"/>
                  <a:gd name="T36" fmla="*/ 186 w 371"/>
                  <a:gd name="T37" fmla="*/ 370 h 370"/>
                  <a:gd name="T38" fmla="*/ 152 w 371"/>
                  <a:gd name="T39" fmla="*/ 368 h 370"/>
                  <a:gd name="T40" fmla="*/ 121 w 371"/>
                  <a:gd name="T41" fmla="*/ 359 h 370"/>
                  <a:gd name="T42" fmla="*/ 92 w 371"/>
                  <a:gd name="T43" fmla="*/ 346 h 370"/>
                  <a:gd name="T44" fmla="*/ 67 w 371"/>
                  <a:gd name="T45" fmla="*/ 327 h 370"/>
                  <a:gd name="T46" fmla="*/ 44 w 371"/>
                  <a:gd name="T47" fmla="*/ 305 h 370"/>
                  <a:gd name="T48" fmla="*/ 26 w 371"/>
                  <a:gd name="T49" fmla="*/ 278 h 370"/>
                  <a:gd name="T50" fmla="*/ 12 w 371"/>
                  <a:gd name="T51" fmla="*/ 250 h 370"/>
                  <a:gd name="T52" fmla="*/ 3 w 371"/>
                  <a:gd name="T53" fmla="*/ 218 h 370"/>
                  <a:gd name="T54" fmla="*/ 0 w 371"/>
                  <a:gd name="T55" fmla="*/ 185 h 370"/>
                  <a:gd name="T56" fmla="*/ 3 w 371"/>
                  <a:gd name="T57" fmla="*/ 152 h 370"/>
                  <a:gd name="T58" fmla="*/ 12 w 371"/>
                  <a:gd name="T59" fmla="*/ 120 h 370"/>
                  <a:gd name="T60" fmla="*/ 26 w 371"/>
                  <a:gd name="T61" fmla="*/ 91 h 370"/>
                  <a:gd name="T62" fmla="*/ 44 w 371"/>
                  <a:gd name="T63" fmla="*/ 66 h 370"/>
                  <a:gd name="T64" fmla="*/ 67 w 371"/>
                  <a:gd name="T65" fmla="*/ 43 h 370"/>
                  <a:gd name="T66" fmla="*/ 92 w 371"/>
                  <a:gd name="T67" fmla="*/ 25 h 370"/>
                  <a:gd name="T68" fmla="*/ 121 w 371"/>
                  <a:gd name="T69" fmla="*/ 12 h 370"/>
                  <a:gd name="T70" fmla="*/ 152 w 371"/>
                  <a:gd name="T71" fmla="*/ 3 h 370"/>
                  <a:gd name="T72" fmla="*/ 186 w 371"/>
                  <a:gd name="T73" fmla="*/ 0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71" h="370">
                    <a:moveTo>
                      <a:pt x="186" y="0"/>
                    </a:moveTo>
                    <a:lnTo>
                      <a:pt x="219" y="3"/>
                    </a:lnTo>
                    <a:lnTo>
                      <a:pt x="250" y="12"/>
                    </a:lnTo>
                    <a:lnTo>
                      <a:pt x="279" y="25"/>
                    </a:lnTo>
                    <a:lnTo>
                      <a:pt x="305" y="43"/>
                    </a:lnTo>
                    <a:lnTo>
                      <a:pt x="328" y="66"/>
                    </a:lnTo>
                    <a:lnTo>
                      <a:pt x="345" y="91"/>
                    </a:lnTo>
                    <a:lnTo>
                      <a:pt x="359" y="120"/>
                    </a:lnTo>
                    <a:lnTo>
                      <a:pt x="368" y="152"/>
                    </a:lnTo>
                    <a:lnTo>
                      <a:pt x="371" y="185"/>
                    </a:lnTo>
                    <a:lnTo>
                      <a:pt x="368" y="218"/>
                    </a:lnTo>
                    <a:lnTo>
                      <a:pt x="359" y="250"/>
                    </a:lnTo>
                    <a:lnTo>
                      <a:pt x="345" y="278"/>
                    </a:lnTo>
                    <a:lnTo>
                      <a:pt x="328" y="305"/>
                    </a:lnTo>
                    <a:lnTo>
                      <a:pt x="305" y="327"/>
                    </a:lnTo>
                    <a:lnTo>
                      <a:pt x="279" y="346"/>
                    </a:lnTo>
                    <a:lnTo>
                      <a:pt x="250" y="359"/>
                    </a:lnTo>
                    <a:lnTo>
                      <a:pt x="219" y="368"/>
                    </a:lnTo>
                    <a:lnTo>
                      <a:pt x="186" y="370"/>
                    </a:lnTo>
                    <a:lnTo>
                      <a:pt x="152" y="368"/>
                    </a:lnTo>
                    <a:lnTo>
                      <a:pt x="121" y="359"/>
                    </a:lnTo>
                    <a:lnTo>
                      <a:pt x="92" y="346"/>
                    </a:lnTo>
                    <a:lnTo>
                      <a:pt x="67" y="327"/>
                    </a:lnTo>
                    <a:lnTo>
                      <a:pt x="44" y="305"/>
                    </a:lnTo>
                    <a:lnTo>
                      <a:pt x="26" y="278"/>
                    </a:lnTo>
                    <a:lnTo>
                      <a:pt x="12" y="250"/>
                    </a:lnTo>
                    <a:lnTo>
                      <a:pt x="3" y="218"/>
                    </a:lnTo>
                    <a:lnTo>
                      <a:pt x="0" y="185"/>
                    </a:lnTo>
                    <a:lnTo>
                      <a:pt x="3" y="152"/>
                    </a:lnTo>
                    <a:lnTo>
                      <a:pt x="12" y="120"/>
                    </a:lnTo>
                    <a:lnTo>
                      <a:pt x="26" y="91"/>
                    </a:lnTo>
                    <a:lnTo>
                      <a:pt x="44" y="66"/>
                    </a:lnTo>
                    <a:lnTo>
                      <a:pt x="67" y="43"/>
                    </a:lnTo>
                    <a:lnTo>
                      <a:pt x="92" y="25"/>
                    </a:lnTo>
                    <a:lnTo>
                      <a:pt x="121" y="12"/>
                    </a:lnTo>
                    <a:lnTo>
                      <a:pt x="152" y="3"/>
                    </a:lnTo>
                    <a:lnTo>
                      <a:pt x="18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40" name="Freeform 230">
                <a:extLst>
                  <a:ext uri="{FF2B5EF4-FFF2-40B4-BE49-F238E27FC236}">
                    <a16:creationId xmlns:a16="http://schemas.microsoft.com/office/drawing/2014/main" id="{A3E051FA-A0DE-4F68-AFB6-613A07007DF7}"/>
                  </a:ext>
                </a:extLst>
              </p:cNvPr>
              <p:cNvSpPr>
                <a:spLocks/>
              </p:cNvSpPr>
              <p:nvPr/>
            </p:nvSpPr>
            <p:spPr bwMode="auto">
              <a:xfrm>
                <a:off x="3943350" y="3748088"/>
                <a:ext cx="114300" cy="114300"/>
              </a:xfrm>
              <a:custGeom>
                <a:avLst/>
                <a:gdLst>
                  <a:gd name="T0" fmla="*/ 179 w 357"/>
                  <a:gd name="T1" fmla="*/ 0 h 357"/>
                  <a:gd name="T2" fmla="*/ 211 w 357"/>
                  <a:gd name="T3" fmla="*/ 3 h 357"/>
                  <a:gd name="T4" fmla="*/ 241 w 357"/>
                  <a:gd name="T5" fmla="*/ 11 h 357"/>
                  <a:gd name="T6" fmla="*/ 269 w 357"/>
                  <a:gd name="T7" fmla="*/ 25 h 357"/>
                  <a:gd name="T8" fmla="*/ 294 w 357"/>
                  <a:gd name="T9" fmla="*/ 42 h 357"/>
                  <a:gd name="T10" fmla="*/ 315 w 357"/>
                  <a:gd name="T11" fmla="*/ 64 h 357"/>
                  <a:gd name="T12" fmla="*/ 332 w 357"/>
                  <a:gd name="T13" fmla="*/ 89 h 357"/>
                  <a:gd name="T14" fmla="*/ 346 w 357"/>
                  <a:gd name="T15" fmla="*/ 116 h 357"/>
                  <a:gd name="T16" fmla="*/ 355 w 357"/>
                  <a:gd name="T17" fmla="*/ 147 h 357"/>
                  <a:gd name="T18" fmla="*/ 357 w 357"/>
                  <a:gd name="T19" fmla="*/ 179 h 357"/>
                  <a:gd name="T20" fmla="*/ 355 w 357"/>
                  <a:gd name="T21" fmla="*/ 211 h 357"/>
                  <a:gd name="T22" fmla="*/ 346 w 357"/>
                  <a:gd name="T23" fmla="*/ 241 h 357"/>
                  <a:gd name="T24" fmla="*/ 332 w 357"/>
                  <a:gd name="T25" fmla="*/ 269 h 357"/>
                  <a:gd name="T26" fmla="*/ 315 w 357"/>
                  <a:gd name="T27" fmla="*/ 294 h 357"/>
                  <a:gd name="T28" fmla="*/ 294 w 357"/>
                  <a:gd name="T29" fmla="*/ 315 h 357"/>
                  <a:gd name="T30" fmla="*/ 269 w 357"/>
                  <a:gd name="T31" fmla="*/ 333 h 357"/>
                  <a:gd name="T32" fmla="*/ 241 w 357"/>
                  <a:gd name="T33" fmla="*/ 346 h 357"/>
                  <a:gd name="T34" fmla="*/ 211 w 357"/>
                  <a:gd name="T35" fmla="*/ 354 h 357"/>
                  <a:gd name="T36" fmla="*/ 179 w 357"/>
                  <a:gd name="T37" fmla="*/ 357 h 357"/>
                  <a:gd name="T38" fmla="*/ 147 w 357"/>
                  <a:gd name="T39" fmla="*/ 354 h 357"/>
                  <a:gd name="T40" fmla="*/ 116 w 357"/>
                  <a:gd name="T41" fmla="*/ 346 h 357"/>
                  <a:gd name="T42" fmla="*/ 89 w 357"/>
                  <a:gd name="T43" fmla="*/ 333 h 357"/>
                  <a:gd name="T44" fmla="*/ 64 w 357"/>
                  <a:gd name="T45" fmla="*/ 315 h 357"/>
                  <a:gd name="T46" fmla="*/ 43 w 357"/>
                  <a:gd name="T47" fmla="*/ 294 h 357"/>
                  <a:gd name="T48" fmla="*/ 25 w 357"/>
                  <a:gd name="T49" fmla="*/ 269 h 357"/>
                  <a:gd name="T50" fmla="*/ 11 w 357"/>
                  <a:gd name="T51" fmla="*/ 241 h 357"/>
                  <a:gd name="T52" fmla="*/ 3 w 357"/>
                  <a:gd name="T53" fmla="*/ 211 h 357"/>
                  <a:gd name="T54" fmla="*/ 0 w 357"/>
                  <a:gd name="T55" fmla="*/ 179 h 357"/>
                  <a:gd name="T56" fmla="*/ 3 w 357"/>
                  <a:gd name="T57" fmla="*/ 147 h 357"/>
                  <a:gd name="T58" fmla="*/ 11 w 357"/>
                  <a:gd name="T59" fmla="*/ 116 h 357"/>
                  <a:gd name="T60" fmla="*/ 25 w 357"/>
                  <a:gd name="T61" fmla="*/ 89 h 357"/>
                  <a:gd name="T62" fmla="*/ 43 w 357"/>
                  <a:gd name="T63" fmla="*/ 64 h 357"/>
                  <a:gd name="T64" fmla="*/ 64 w 357"/>
                  <a:gd name="T65" fmla="*/ 42 h 357"/>
                  <a:gd name="T66" fmla="*/ 89 w 357"/>
                  <a:gd name="T67" fmla="*/ 25 h 357"/>
                  <a:gd name="T68" fmla="*/ 116 w 357"/>
                  <a:gd name="T69" fmla="*/ 11 h 357"/>
                  <a:gd name="T70" fmla="*/ 147 w 357"/>
                  <a:gd name="T71" fmla="*/ 3 h 357"/>
                  <a:gd name="T72" fmla="*/ 179 w 357"/>
                  <a:gd name="T73" fmla="*/ 0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57" h="357">
                    <a:moveTo>
                      <a:pt x="179" y="0"/>
                    </a:moveTo>
                    <a:lnTo>
                      <a:pt x="211" y="3"/>
                    </a:lnTo>
                    <a:lnTo>
                      <a:pt x="241" y="11"/>
                    </a:lnTo>
                    <a:lnTo>
                      <a:pt x="269" y="25"/>
                    </a:lnTo>
                    <a:lnTo>
                      <a:pt x="294" y="42"/>
                    </a:lnTo>
                    <a:lnTo>
                      <a:pt x="315" y="64"/>
                    </a:lnTo>
                    <a:lnTo>
                      <a:pt x="332" y="89"/>
                    </a:lnTo>
                    <a:lnTo>
                      <a:pt x="346" y="116"/>
                    </a:lnTo>
                    <a:lnTo>
                      <a:pt x="355" y="147"/>
                    </a:lnTo>
                    <a:lnTo>
                      <a:pt x="357" y="179"/>
                    </a:lnTo>
                    <a:lnTo>
                      <a:pt x="355" y="211"/>
                    </a:lnTo>
                    <a:lnTo>
                      <a:pt x="346" y="241"/>
                    </a:lnTo>
                    <a:lnTo>
                      <a:pt x="332" y="269"/>
                    </a:lnTo>
                    <a:lnTo>
                      <a:pt x="315" y="294"/>
                    </a:lnTo>
                    <a:lnTo>
                      <a:pt x="294" y="315"/>
                    </a:lnTo>
                    <a:lnTo>
                      <a:pt x="269" y="333"/>
                    </a:lnTo>
                    <a:lnTo>
                      <a:pt x="241" y="346"/>
                    </a:lnTo>
                    <a:lnTo>
                      <a:pt x="211" y="354"/>
                    </a:lnTo>
                    <a:lnTo>
                      <a:pt x="179" y="357"/>
                    </a:lnTo>
                    <a:lnTo>
                      <a:pt x="147" y="354"/>
                    </a:lnTo>
                    <a:lnTo>
                      <a:pt x="116" y="346"/>
                    </a:lnTo>
                    <a:lnTo>
                      <a:pt x="89" y="333"/>
                    </a:lnTo>
                    <a:lnTo>
                      <a:pt x="64" y="315"/>
                    </a:lnTo>
                    <a:lnTo>
                      <a:pt x="43" y="294"/>
                    </a:lnTo>
                    <a:lnTo>
                      <a:pt x="25" y="269"/>
                    </a:lnTo>
                    <a:lnTo>
                      <a:pt x="11" y="241"/>
                    </a:lnTo>
                    <a:lnTo>
                      <a:pt x="3" y="211"/>
                    </a:lnTo>
                    <a:lnTo>
                      <a:pt x="0" y="179"/>
                    </a:lnTo>
                    <a:lnTo>
                      <a:pt x="3" y="147"/>
                    </a:lnTo>
                    <a:lnTo>
                      <a:pt x="11" y="116"/>
                    </a:lnTo>
                    <a:lnTo>
                      <a:pt x="25" y="89"/>
                    </a:lnTo>
                    <a:lnTo>
                      <a:pt x="43" y="64"/>
                    </a:lnTo>
                    <a:lnTo>
                      <a:pt x="64" y="42"/>
                    </a:lnTo>
                    <a:lnTo>
                      <a:pt x="89" y="25"/>
                    </a:lnTo>
                    <a:lnTo>
                      <a:pt x="116" y="11"/>
                    </a:lnTo>
                    <a:lnTo>
                      <a:pt x="147" y="3"/>
                    </a:lnTo>
                    <a:lnTo>
                      <a:pt x="17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41" name="Freeform 231">
                <a:extLst>
                  <a:ext uri="{FF2B5EF4-FFF2-40B4-BE49-F238E27FC236}">
                    <a16:creationId xmlns:a16="http://schemas.microsoft.com/office/drawing/2014/main" id="{4EA7A2CC-D966-4A09-81D8-01E630D8B6FE}"/>
                  </a:ext>
                </a:extLst>
              </p:cNvPr>
              <p:cNvSpPr>
                <a:spLocks/>
              </p:cNvSpPr>
              <p:nvPr/>
            </p:nvSpPr>
            <p:spPr bwMode="auto">
              <a:xfrm>
                <a:off x="3071813" y="4030663"/>
                <a:ext cx="319087" cy="457200"/>
              </a:xfrm>
              <a:custGeom>
                <a:avLst/>
                <a:gdLst>
                  <a:gd name="T0" fmla="*/ 526 w 1005"/>
                  <a:gd name="T1" fmla="*/ 30 h 1444"/>
                  <a:gd name="T2" fmla="*/ 594 w 1005"/>
                  <a:gd name="T3" fmla="*/ 63 h 1444"/>
                  <a:gd name="T4" fmla="*/ 633 w 1005"/>
                  <a:gd name="T5" fmla="*/ 125 h 1444"/>
                  <a:gd name="T6" fmla="*/ 609 w 1005"/>
                  <a:gd name="T7" fmla="*/ 377 h 1444"/>
                  <a:gd name="T8" fmla="*/ 491 w 1005"/>
                  <a:gd name="T9" fmla="*/ 487 h 1444"/>
                  <a:gd name="T10" fmla="*/ 775 w 1005"/>
                  <a:gd name="T11" fmla="*/ 465 h 1444"/>
                  <a:gd name="T12" fmla="*/ 821 w 1005"/>
                  <a:gd name="T13" fmla="*/ 503 h 1444"/>
                  <a:gd name="T14" fmla="*/ 835 w 1005"/>
                  <a:gd name="T15" fmla="*/ 564 h 1444"/>
                  <a:gd name="T16" fmla="*/ 809 w 1005"/>
                  <a:gd name="T17" fmla="*/ 618 h 1444"/>
                  <a:gd name="T18" fmla="*/ 754 w 1005"/>
                  <a:gd name="T19" fmla="*/ 645 h 1444"/>
                  <a:gd name="T20" fmla="*/ 365 w 1005"/>
                  <a:gd name="T21" fmla="*/ 676 h 1444"/>
                  <a:gd name="T22" fmla="*/ 318 w 1005"/>
                  <a:gd name="T23" fmla="*/ 634 h 1444"/>
                  <a:gd name="T24" fmla="*/ 307 w 1005"/>
                  <a:gd name="T25" fmla="*/ 214 h 1444"/>
                  <a:gd name="T26" fmla="*/ 208 w 1005"/>
                  <a:gd name="T27" fmla="*/ 652 h 1444"/>
                  <a:gd name="T28" fmla="*/ 245 w 1005"/>
                  <a:gd name="T29" fmla="*/ 731 h 1444"/>
                  <a:gd name="T30" fmla="*/ 317 w 1005"/>
                  <a:gd name="T31" fmla="*/ 776 h 1444"/>
                  <a:gd name="T32" fmla="*/ 398 w 1005"/>
                  <a:gd name="T33" fmla="*/ 781 h 1444"/>
                  <a:gd name="T34" fmla="*/ 445 w 1005"/>
                  <a:gd name="T35" fmla="*/ 775 h 1444"/>
                  <a:gd name="T36" fmla="*/ 499 w 1005"/>
                  <a:gd name="T37" fmla="*/ 769 h 1444"/>
                  <a:gd name="T38" fmla="*/ 764 w 1005"/>
                  <a:gd name="T39" fmla="*/ 740 h 1444"/>
                  <a:gd name="T40" fmla="*/ 798 w 1005"/>
                  <a:gd name="T41" fmla="*/ 734 h 1444"/>
                  <a:gd name="T42" fmla="*/ 1004 w 1005"/>
                  <a:gd name="T43" fmla="*/ 1317 h 1444"/>
                  <a:gd name="T44" fmla="*/ 995 w 1005"/>
                  <a:gd name="T45" fmla="*/ 1381 h 1444"/>
                  <a:gd name="T46" fmla="*/ 952 w 1005"/>
                  <a:gd name="T47" fmla="*/ 1428 h 1444"/>
                  <a:gd name="T48" fmla="*/ 888 w 1005"/>
                  <a:gd name="T49" fmla="*/ 1444 h 1444"/>
                  <a:gd name="T50" fmla="*/ 829 w 1005"/>
                  <a:gd name="T51" fmla="*/ 1422 h 1444"/>
                  <a:gd name="T52" fmla="*/ 790 w 1005"/>
                  <a:gd name="T53" fmla="*/ 1370 h 1444"/>
                  <a:gd name="T54" fmla="*/ 632 w 1005"/>
                  <a:gd name="T55" fmla="*/ 1390 h 1444"/>
                  <a:gd name="T56" fmla="*/ 598 w 1005"/>
                  <a:gd name="T57" fmla="*/ 1434 h 1444"/>
                  <a:gd name="T58" fmla="*/ 540 w 1005"/>
                  <a:gd name="T59" fmla="*/ 1441 h 1444"/>
                  <a:gd name="T60" fmla="*/ 498 w 1005"/>
                  <a:gd name="T61" fmla="*/ 1405 h 1444"/>
                  <a:gd name="T62" fmla="*/ 487 w 1005"/>
                  <a:gd name="T63" fmla="*/ 949 h 1444"/>
                  <a:gd name="T64" fmla="*/ 145 w 1005"/>
                  <a:gd name="T65" fmla="*/ 1390 h 1444"/>
                  <a:gd name="T66" fmla="*/ 110 w 1005"/>
                  <a:gd name="T67" fmla="*/ 1434 h 1444"/>
                  <a:gd name="T68" fmla="*/ 53 w 1005"/>
                  <a:gd name="T69" fmla="*/ 1441 h 1444"/>
                  <a:gd name="T70" fmla="*/ 10 w 1005"/>
                  <a:gd name="T71" fmla="*/ 1405 h 1444"/>
                  <a:gd name="T72" fmla="*/ 0 w 1005"/>
                  <a:gd name="T73" fmla="*/ 874 h 1444"/>
                  <a:gd name="T74" fmla="*/ 21 w 1005"/>
                  <a:gd name="T75" fmla="*/ 822 h 1444"/>
                  <a:gd name="T76" fmla="*/ 73 w 1005"/>
                  <a:gd name="T77" fmla="*/ 801 h 1444"/>
                  <a:gd name="T78" fmla="*/ 131 w 1005"/>
                  <a:gd name="T79" fmla="*/ 787 h 1444"/>
                  <a:gd name="T80" fmla="*/ 134 w 1005"/>
                  <a:gd name="T81" fmla="*/ 721 h 1444"/>
                  <a:gd name="T82" fmla="*/ 138 w 1005"/>
                  <a:gd name="T83" fmla="*/ 613 h 1444"/>
                  <a:gd name="T84" fmla="*/ 144 w 1005"/>
                  <a:gd name="T85" fmla="*/ 476 h 1444"/>
                  <a:gd name="T86" fmla="*/ 151 w 1005"/>
                  <a:gd name="T87" fmla="*/ 324 h 1444"/>
                  <a:gd name="T88" fmla="*/ 160 w 1005"/>
                  <a:gd name="T89" fmla="*/ 170 h 1444"/>
                  <a:gd name="T90" fmla="*/ 173 w 1005"/>
                  <a:gd name="T91" fmla="*/ 75 h 1444"/>
                  <a:gd name="T92" fmla="*/ 217 w 1005"/>
                  <a:gd name="T93" fmla="*/ 23 h 1444"/>
                  <a:gd name="T94" fmla="*/ 286 w 1005"/>
                  <a:gd name="T95" fmla="*/ 0 h 1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5" h="1444">
                    <a:moveTo>
                      <a:pt x="286" y="0"/>
                    </a:moveTo>
                    <a:lnTo>
                      <a:pt x="312" y="1"/>
                    </a:lnTo>
                    <a:lnTo>
                      <a:pt x="526" y="30"/>
                    </a:lnTo>
                    <a:lnTo>
                      <a:pt x="552" y="38"/>
                    </a:lnTo>
                    <a:lnTo>
                      <a:pt x="575" y="48"/>
                    </a:lnTo>
                    <a:lnTo>
                      <a:pt x="594" y="63"/>
                    </a:lnTo>
                    <a:lnTo>
                      <a:pt x="612" y="81"/>
                    </a:lnTo>
                    <a:lnTo>
                      <a:pt x="625" y="102"/>
                    </a:lnTo>
                    <a:lnTo>
                      <a:pt x="633" y="125"/>
                    </a:lnTo>
                    <a:lnTo>
                      <a:pt x="637" y="151"/>
                    </a:lnTo>
                    <a:lnTo>
                      <a:pt x="636" y="176"/>
                    </a:lnTo>
                    <a:lnTo>
                      <a:pt x="609" y="377"/>
                    </a:lnTo>
                    <a:lnTo>
                      <a:pt x="535" y="386"/>
                    </a:lnTo>
                    <a:lnTo>
                      <a:pt x="491" y="214"/>
                    </a:lnTo>
                    <a:lnTo>
                      <a:pt x="491" y="487"/>
                    </a:lnTo>
                    <a:lnTo>
                      <a:pt x="733" y="461"/>
                    </a:lnTo>
                    <a:lnTo>
                      <a:pt x="755" y="461"/>
                    </a:lnTo>
                    <a:lnTo>
                      <a:pt x="775" y="465"/>
                    </a:lnTo>
                    <a:lnTo>
                      <a:pt x="793" y="474"/>
                    </a:lnTo>
                    <a:lnTo>
                      <a:pt x="809" y="488"/>
                    </a:lnTo>
                    <a:lnTo>
                      <a:pt x="821" y="503"/>
                    </a:lnTo>
                    <a:lnTo>
                      <a:pt x="830" y="521"/>
                    </a:lnTo>
                    <a:lnTo>
                      <a:pt x="835" y="543"/>
                    </a:lnTo>
                    <a:lnTo>
                      <a:pt x="835" y="564"/>
                    </a:lnTo>
                    <a:lnTo>
                      <a:pt x="830" y="584"/>
                    </a:lnTo>
                    <a:lnTo>
                      <a:pt x="821" y="602"/>
                    </a:lnTo>
                    <a:lnTo>
                      <a:pt x="809" y="618"/>
                    </a:lnTo>
                    <a:lnTo>
                      <a:pt x="792" y="630"/>
                    </a:lnTo>
                    <a:lnTo>
                      <a:pt x="774" y="640"/>
                    </a:lnTo>
                    <a:lnTo>
                      <a:pt x="754" y="645"/>
                    </a:lnTo>
                    <a:lnTo>
                      <a:pt x="410" y="682"/>
                    </a:lnTo>
                    <a:lnTo>
                      <a:pt x="386" y="682"/>
                    </a:lnTo>
                    <a:lnTo>
                      <a:pt x="365" y="676"/>
                    </a:lnTo>
                    <a:lnTo>
                      <a:pt x="347" y="665"/>
                    </a:lnTo>
                    <a:lnTo>
                      <a:pt x="330" y="651"/>
                    </a:lnTo>
                    <a:lnTo>
                      <a:pt x="318" y="634"/>
                    </a:lnTo>
                    <a:lnTo>
                      <a:pt x="310" y="613"/>
                    </a:lnTo>
                    <a:lnTo>
                      <a:pt x="307" y="590"/>
                    </a:lnTo>
                    <a:lnTo>
                      <a:pt x="307" y="214"/>
                    </a:lnTo>
                    <a:lnTo>
                      <a:pt x="211" y="590"/>
                    </a:lnTo>
                    <a:lnTo>
                      <a:pt x="206" y="621"/>
                    </a:lnTo>
                    <a:lnTo>
                      <a:pt x="208" y="652"/>
                    </a:lnTo>
                    <a:lnTo>
                      <a:pt x="215" y="681"/>
                    </a:lnTo>
                    <a:lnTo>
                      <a:pt x="227" y="707"/>
                    </a:lnTo>
                    <a:lnTo>
                      <a:pt x="245" y="731"/>
                    </a:lnTo>
                    <a:lnTo>
                      <a:pt x="265" y="750"/>
                    </a:lnTo>
                    <a:lnTo>
                      <a:pt x="290" y="766"/>
                    </a:lnTo>
                    <a:lnTo>
                      <a:pt x="317" y="776"/>
                    </a:lnTo>
                    <a:lnTo>
                      <a:pt x="347" y="783"/>
                    </a:lnTo>
                    <a:lnTo>
                      <a:pt x="377" y="783"/>
                    </a:lnTo>
                    <a:lnTo>
                      <a:pt x="398" y="781"/>
                    </a:lnTo>
                    <a:lnTo>
                      <a:pt x="414" y="778"/>
                    </a:lnTo>
                    <a:lnTo>
                      <a:pt x="429" y="776"/>
                    </a:lnTo>
                    <a:lnTo>
                      <a:pt x="445" y="775"/>
                    </a:lnTo>
                    <a:lnTo>
                      <a:pt x="460" y="773"/>
                    </a:lnTo>
                    <a:lnTo>
                      <a:pt x="477" y="771"/>
                    </a:lnTo>
                    <a:lnTo>
                      <a:pt x="499" y="769"/>
                    </a:lnTo>
                    <a:lnTo>
                      <a:pt x="524" y="766"/>
                    </a:lnTo>
                    <a:lnTo>
                      <a:pt x="555" y="763"/>
                    </a:lnTo>
                    <a:lnTo>
                      <a:pt x="764" y="740"/>
                    </a:lnTo>
                    <a:lnTo>
                      <a:pt x="781" y="738"/>
                    </a:lnTo>
                    <a:lnTo>
                      <a:pt x="797" y="734"/>
                    </a:lnTo>
                    <a:lnTo>
                      <a:pt x="798" y="734"/>
                    </a:lnTo>
                    <a:lnTo>
                      <a:pt x="799" y="735"/>
                    </a:lnTo>
                    <a:lnTo>
                      <a:pt x="999" y="1296"/>
                    </a:lnTo>
                    <a:lnTo>
                      <a:pt x="1004" y="1317"/>
                    </a:lnTo>
                    <a:lnTo>
                      <a:pt x="1005" y="1339"/>
                    </a:lnTo>
                    <a:lnTo>
                      <a:pt x="1002" y="1360"/>
                    </a:lnTo>
                    <a:lnTo>
                      <a:pt x="995" y="1381"/>
                    </a:lnTo>
                    <a:lnTo>
                      <a:pt x="984" y="1399"/>
                    </a:lnTo>
                    <a:lnTo>
                      <a:pt x="970" y="1414"/>
                    </a:lnTo>
                    <a:lnTo>
                      <a:pt x="952" y="1428"/>
                    </a:lnTo>
                    <a:lnTo>
                      <a:pt x="932" y="1438"/>
                    </a:lnTo>
                    <a:lnTo>
                      <a:pt x="910" y="1443"/>
                    </a:lnTo>
                    <a:lnTo>
                      <a:pt x="888" y="1444"/>
                    </a:lnTo>
                    <a:lnTo>
                      <a:pt x="867" y="1440"/>
                    </a:lnTo>
                    <a:lnTo>
                      <a:pt x="847" y="1433"/>
                    </a:lnTo>
                    <a:lnTo>
                      <a:pt x="829" y="1422"/>
                    </a:lnTo>
                    <a:lnTo>
                      <a:pt x="813" y="1408"/>
                    </a:lnTo>
                    <a:lnTo>
                      <a:pt x="799" y="1391"/>
                    </a:lnTo>
                    <a:lnTo>
                      <a:pt x="790" y="1370"/>
                    </a:lnTo>
                    <a:lnTo>
                      <a:pt x="635" y="935"/>
                    </a:lnTo>
                    <a:lnTo>
                      <a:pt x="635" y="1369"/>
                    </a:lnTo>
                    <a:lnTo>
                      <a:pt x="632" y="1390"/>
                    </a:lnTo>
                    <a:lnTo>
                      <a:pt x="625" y="1407"/>
                    </a:lnTo>
                    <a:lnTo>
                      <a:pt x="613" y="1422"/>
                    </a:lnTo>
                    <a:lnTo>
                      <a:pt x="598" y="1434"/>
                    </a:lnTo>
                    <a:lnTo>
                      <a:pt x="580" y="1442"/>
                    </a:lnTo>
                    <a:lnTo>
                      <a:pt x="560" y="1444"/>
                    </a:lnTo>
                    <a:lnTo>
                      <a:pt x="540" y="1441"/>
                    </a:lnTo>
                    <a:lnTo>
                      <a:pt x="523" y="1433"/>
                    </a:lnTo>
                    <a:lnTo>
                      <a:pt x="509" y="1420"/>
                    </a:lnTo>
                    <a:lnTo>
                      <a:pt x="498" y="1405"/>
                    </a:lnTo>
                    <a:lnTo>
                      <a:pt x="489" y="1387"/>
                    </a:lnTo>
                    <a:lnTo>
                      <a:pt x="487" y="1367"/>
                    </a:lnTo>
                    <a:lnTo>
                      <a:pt x="487" y="949"/>
                    </a:lnTo>
                    <a:lnTo>
                      <a:pt x="148" y="949"/>
                    </a:lnTo>
                    <a:lnTo>
                      <a:pt x="148" y="1369"/>
                    </a:lnTo>
                    <a:lnTo>
                      <a:pt x="145" y="1390"/>
                    </a:lnTo>
                    <a:lnTo>
                      <a:pt x="138" y="1407"/>
                    </a:lnTo>
                    <a:lnTo>
                      <a:pt x="125" y="1422"/>
                    </a:lnTo>
                    <a:lnTo>
                      <a:pt x="110" y="1434"/>
                    </a:lnTo>
                    <a:lnTo>
                      <a:pt x="93" y="1442"/>
                    </a:lnTo>
                    <a:lnTo>
                      <a:pt x="72" y="1444"/>
                    </a:lnTo>
                    <a:lnTo>
                      <a:pt x="53" y="1441"/>
                    </a:lnTo>
                    <a:lnTo>
                      <a:pt x="36" y="1433"/>
                    </a:lnTo>
                    <a:lnTo>
                      <a:pt x="21" y="1420"/>
                    </a:lnTo>
                    <a:lnTo>
                      <a:pt x="10" y="1405"/>
                    </a:lnTo>
                    <a:lnTo>
                      <a:pt x="2" y="1387"/>
                    </a:lnTo>
                    <a:lnTo>
                      <a:pt x="0" y="1367"/>
                    </a:lnTo>
                    <a:lnTo>
                      <a:pt x="0" y="874"/>
                    </a:lnTo>
                    <a:lnTo>
                      <a:pt x="3" y="855"/>
                    </a:lnTo>
                    <a:lnTo>
                      <a:pt x="10" y="838"/>
                    </a:lnTo>
                    <a:lnTo>
                      <a:pt x="21" y="822"/>
                    </a:lnTo>
                    <a:lnTo>
                      <a:pt x="37" y="811"/>
                    </a:lnTo>
                    <a:lnTo>
                      <a:pt x="54" y="803"/>
                    </a:lnTo>
                    <a:lnTo>
                      <a:pt x="73" y="801"/>
                    </a:lnTo>
                    <a:lnTo>
                      <a:pt x="131" y="801"/>
                    </a:lnTo>
                    <a:lnTo>
                      <a:pt x="131" y="797"/>
                    </a:lnTo>
                    <a:lnTo>
                      <a:pt x="131" y="787"/>
                    </a:lnTo>
                    <a:lnTo>
                      <a:pt x="132" y="770"/>
                    </a:lnTo>
                    <a:lnTo>
                      <a:pt x="133" y="749"/>
                    </a:lnTo>
                    <a:lnTo>
                      <a:pt x="134" y="721"/>
                    </a:lnTo>
                    <a:lnTo>
                      <a:pt x="135" y="690"/>
                    </a:lnTo>
                    <a:lnTo>
                      <a:pt x="137" y="653"/>
                    </a:lnTo>
                    <a:lnTo>
                      <a:pt x="138" y="613"/>
                    </a:lnTo>
                    <a:lnTo>
                      <a:pt x="140" y="570"/>
                    </a:lnTo>
                    <a:lnTo>
                      <a:pt x="142" y="524"/>
                    </a:lnTo>
                    <a:lnTo>
                      <a:pt x="144" y="476"/>
                    </a:lnTo>
                    <a:lnTo>
                      <a:pt x="147" y="426"/>
                    </a:lnTo>
                    <a:lnTo>
                      <a:pt x="149" y="376"/>
                    </a:lnTo>
                    <a:lnTo>
                      <a:pt x="151" y="324"/>
                    </a:lnTo>
                    <a:lnTo>
                      <a:pt x="154" y="272"/>
                    </a:lnTo>
                    <a:lnTo>
                      <a:pt x="157" y="221"/>
                    </a:lnTo>
                    <a:lnTo>
                      <a:pt x="160" y="170"/>
                    </a:lnTo>
                    <a:lnTo>
                      <a:pt x="162" y="121"/>
                    </a:lnTo>
                    <a:lnTo>
                      <a:pt x="166" y="98"/>
                    </a:lnTo>
                    <a:lnTo>
                      <a:pt x="173" y="75"/>
                    </a:lnTo>
                    <a:lnTo>
                      <a:pt x="185" y="56"/>
                    </a:lnTo>
                    <a:lnTo>
                      <a:pt x="200" y="38"/>
                    </a:lnTo>
                    <a:lnTo>
                      <a:pt x="217" y="23"/>
                    </a:lnTo>
                    <a:lnTo>
                      <a:pt x="238" y="11"/>
                    </a:lnTo>
                    <a:lnTo>
                      <a:pt x="261" y="3"/>
                    </a:lnTo>
                    <a:lnTo>
                      <a:pt x="28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42" name="Freeform 232">
                <a:extLst>
                  <a:ext uri="{FF2B5EF4-FFF2-40B4-BE49-F238E27FC236}">
                    <a16:creationId xmlns:a16="http://schemas.microsoft.com/office/drawing/2014/main" id="{F2ADC4D8-10FD-4F01-9F33-BE1530D9576F}"/>
                  </a:ext>
                </a:extLst>
              </p:cNvPr>
              <p:cNvSpPr>
                <a:spLocks/>
              </p:cNvSpPr>
              <p:nvPr/>
            </p:nvSpPr>
            <p:spPr bwMode="auto">
              <a:xfrm>
                <a:off x="3163888" y="3884613"/>
                <a:ext cx="122237" cy="122238"/>
              </a:xfrm>
              <a:custGeom>
                <a:avLst/>
                <a:gdLst>
                  <a:gd name="T0" fmla="*/ 190 w 382"/>
                  <a:gd name="T1" fmla="*/ 0 h 382"/>
                  <a:gd name="T2" fmla="*/ 225 w 382"/>
                  <a:gd name="T3" fmla="*/ 3 h 382"/>
                  <a:gd name="T4" fmla="*/ 258 w 382"/>
                  <a:gd name="T5" fmla="*/ 12 h 382"/>
                  <a:gd name="T6" fmla="*/ 287 w 382"/>
                  <a:gd name="T7" fmla="*/ 26 h 382"/>
                  <a:gd name="T8" fmla="*/ 314 w 382"/>
                  <a:gd name="T9" fmla="*/ 45 h 382"/>
                  <a:gd name="T10" fmla="*/ 337 w 382"/>
                  <a:gd name="T11" fmla="*/ 68 h 382"/>
                  <a:gd name="T12" fmla="*/ 355 w 382"/>
                  <a:gd name="T13" fmla="*/ 95 h 382"/>
                  <a:gd name="T14" fmla="*/ 370 w 382"/>
                  <a:gd name="T15" fmla="*/ 124 h 382"/>
                  <a:gd name="T16" fmla="*/ 379 w 382"/>
                  <a:gd name="T17" fmla="*/ 157 h 382"/>
                  <a:gd name="T18" fmla="*/ 382 w 382"/>
                  <a:gd name="T19" fmla="*/ 192 h 382"/>
                  <a:gd name="T20" fmla="*/ 379 w 382"/>
                  <a:gd name="T21" fmla="*/ 225 h 382"/>
                  <a:gd name="T22" fmla="*/ 370 w 382"/>
                  <a:gd name="T23" fmla="*/ 258 h 382"/>
                  <a:gd name="T24" fmla="*/ 355 w 382"/>
                  <a:gd name="T25" fmla="*/ 287 h 382"/>
                  <a:gd name="T26" fmla="*/ 337 w 382"/>
                  <a:gd name="T27" fmla="*/ 314 h 382"/>
                  <a:gd name="T28" fmla="*/ 314 w 382"/>
                  <a:gd name="T29" fmla="*/ 337 h 382"/>
                  <a:gd name="T30" fmla="*/ 287 w 382"/>
                  <a:gd name="T31" fmla="*/ 356 h 382"/>
                  <a:gd name="T32" fmla="*/ 258 w 382"/>
                  <a:gd name="T33" fmla="*/ 370 h 382"/>
                  <a:gd name="T34" fmla="*/ 225 w 382"/>
                  <a:gd name="T35" fmla="*/ 379 h 382"/>
                  <a:gd name="T36" fmla="*/ 190 w 382"/>
                  <a:gd name="T37" fmla="*/ 382 h 382"/>
                  <a:gd name="T38" fmla="*/ 157 w 382"/>
                  <a:gd name="T39" fmla="*/ 379 h 382"/>
                  <a:gd name="T40" fmla="*/ 124 w 382"/>
                  <a:gd name="T41" fmla="*/ 370 h 382"/>
                  <a:gd name="T42" fmla="*/ 94 w 382"/>
                  <a:gd name="T43" fmla="*/ 356 h 382"/>
                  <a:gd name="T44" fmla="*/ 68 w 382"/>
                  <a:gd name="T45" fmla="*/ 337 h 382"/>
                  <a:gd name="T46" fmla="*/ 44 w 382"/>
                  <a:gd name="T47" fmla="*/ 314 h 382"/>
                  <a:gd name="T48" fmla="*/ 26 w 382"/>
                  <a:gd name="T49" fmla="*/ 287 h 382"/>
                  <a:gd name="T50" fmla="*/ 12 w 382"/>
                  <a:gd name="T51" fmla="*/ 258 h 382"/>
                  <a:gd name="T52" fmla="*/ 3 w 382"/>
                  <a:gd name="T53" fmla="*/ 225 h 382"/>
                  <a:gd name="T54" fmla="*/ 0 w 382"/>
                  <a:gd name="T55" fmla="*/ 192 h 382"/>
                  <a:gd name="T56" fmla="*/ 3 w 382"/>
                  <a:gd name="T57" fmla="*/ 157 h 382"/>
                  <a:gd name="T58" fmla="*/ 12 w 382"/>
                  <a:gd name="T59" fmla="*/ 124 h 382"/>
                  <a:gd name="T60" fmla="*/ 26 w 382"/>
                  <a:gd name="T61" fmla="*/ 95 h 382"/>
                  <a:gd name="T62" fmla="*/ 44 w 382"/>
                  <a:gd name="T63" fmla="*/ 68 h 382"/>
                  <a:gd name="T64" fmla="*/ 68 w 382"/>
                  <a:gd name="T65" fmla="*/ 45 h 382"/>
                  <a:gd name="T66" fmla="*/ 94 w 382"/>
                  <a:gd name="T67" fmla="*/ 26 h 382"/>
                  <a:gd name="T68" fmla="*/ 124 w 382"/>
                  <a:gd name="T69" fmla="*/ 12 h 382"/>
                  <a:gd name="T70" fmla="*/ 157 w 382"/>
                  <a:gd name="T71" fmla="*/ 3 h 382"/>
                  <a:gd name="T72" fmla="*/ 190 w 382"/>
                  <a:gd name="T73" fmla="*/ 0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82" h="382">
                    <a:moveTo>
                      <a:pt x="190" y="0"/>
                    </a:moveTo>
                    <a:lnTo>
                      <a:pt x="225" y="3"/>
                    </a:lnTo>
                    <a:lnTo>
                      <a:pt x="258" y="12"/>
                    </a:lnTo>
                    <a:lnTo>
                      <a:pt x="287" y="26"/>
                    </a:lnTo>
                    <a:lnTo>
                      <a:pt x="314" y="45"/>
                    </a:lnTo>
                    <a:lnTo>
                      <a:pt x="337" y="68"/>
                    </a:lnTo>
                    <a:lnTo>
                      <a:pt x="355" y="95"/>
                    </a:lnTo>
                    <a:lnTo>
                      <a:pt x="370" y="124"/>
                    </a:lnTo>
                    <a:lnTo>
                      <a:pt x="379" y="157"/>
                    </a:lnTo>
                    <a:lnTo>
                      <a:pt x="382" y="192"/>
                    </a:lnTo>
                    <a:lnTo>
                      <a:pt x="379" y="225"/>
                    </a:lnTo>
                    <a:lnTo>
                      <a:pt x="370" y="258"/>
                    </a:lnTo>
                    <a:lnTo>
                      <a:pt x="355" y="287"/>
                    </a:lnTo>
                    <a:lnTo>
                      <a:pt x="337" y="314"/>
                    </a:lnTo>
                    <a:lnTo>
                      <a:pt x="314" y="337"/>
                    </a:lnTo>
                    <a:lnTo>
                      <a:pt x="287" y="356"/>
                    </a:lnTo>
                    <a:lnTo>
                      <a:pt x="258" y="370"/>
                    </a:lnTo>
                    <a:lnTo>
                      <a:pt x="225" y="379"/>
                    </a:lnTo>
                    <a:lnTo>
                      <a:pt x="190" y="382"/>
                    </a:lnTo>
                    <a:lnTo>
                      <a:pt x="157" y="379"/>
                    </a:lnTo>
                    <a:lnTo>
                      <a:pt x="124" y="370"/>
                    </a:lnTo>
                    <a:lnTo>
                      <a:pt x="94" y="356"/>
                    </a:lnTo>
                    <a:lnTo>
                      <a:pt x="68" y="337"/>
                    </a:lnTo>
                    <a:lnTo>
                      <a:pt x="44" y="314"/>
                    </a:lnTo>
                    <a:lnTo>
                      <a:pt x="26" y="287"/>
                    </a:lnTo>
                    <a:lnTo>
                      <a:pt x="12" y="258"/>
                    </a:lnTo>
                    <a:lnTo>
                      <a:pt x="3" y="225"/>
                    </a:lnTo>
                    <a:lnTo>
                      <a:pt x="0" y="192"/>
                    </a:lnTo>
                    <a:lnTo>
                      <a:pt x="3" y="157"/>
                    </a:lnTo>
                    <a:lnTo>
                      <a:pt x="12" y="124"/>
                    </a:lnTo>
                    <a:lnTo>
                      <a:pt x="26" y="95"/>
                    </a:lnTo>
                    <a:lnTo>
                      <a:pt x="44" y="68"/>
                    </a:lnTo>
                    <a:lnTo>
                      <a:pt x="68" y="45"/>
                    </a:lnTo>
                    <a:lnTo>
                      <a:pt x="94" y="26"/>
                    </a:lnTo>
                    <a:lnTo>
                      <a:pt x="124" y="12"/>
                    </a:lnTo>
                    <a:lnTo>
                      <a:pt x="157" y="3"/>
                    </a:lnTo>
                    <a:lnTo>
                      <a:pt x="19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43" name="Freeform 233">
                <a:extLst>
                  <a:ext uri="{FF2B5EF4-FFF2-40B4-BE49-F238E27FC236}">
                    <a16:creationId xmlns:a16="http://schemas.microsoft.com/office/drawing/2014/main" id="{DD2A5179-2607-4AAA-A950-7F2989A4EA1D}"/>
                  </a:ext>
                </a:extLst>
              </p:cNvPr>
              <p:cNvSpPr>
                <a:spLocks/>
              </p:cNvSpPr>
              <p:nvPr/>
            </p:nvSpPr>
            <p:spPr bwMode="auto">
              <a:xfrm>
                <a:off x="3756025" y="4068763"/>
                <a:ext cx="131762" cy="354013"/>
              </a:xfrm>
              <a:custGeom>
                <a:avLst/>
                <a:gdLst>
                  <a:gd name="T0" fmla="*/ 28 w 415"/>
                  <a:gd name="T1" fmla="*/ 0 h 1112"/>
                  <a:gd name="T2" fmla="*/ 40 w 415"/>
                  <a:gd name="T3" fmla="*/ 1 h 1112"/>
                  <a:gd name="T4" fmla="*/ 378 w 415"/>
                  <a:gd name="T5" fmla="*/ 107 h 1112"/>
                  <a:gd name="T6" fmla="*/ 392 w 415"/>
                  <a:gd name="T7" fmla="*/ 115 h 1112"/>
                  <a:gd name="T8" fmla="*/ 404 w 415"/>
                  <a:gd name="T9" fmla="*/ 127 h 1112"/>
                  <a:gd name="T10" fmla="*/ 412 w 415"/>
                  <a:gd name="T11" fmla="*/ 141 h 1112"/>
                  <a:gd name="T12" fmla="*/ 415 w 415"/>
                  <a:gd name="T13" fmla="*/ 157 h 1112"/>
                  <a:gd name="T14" fmla="*/ 415 w 415"/>
                  <a:gd name="T15" fmla="*/ 1060 h 1112"/>
                  <a:gd name="T16" fmla="*/ 412 w 415"/>
                  <a:gd name="T17" fmla="*/ 1076 h 1112"/>
                  <a:gd name="T18" fmla="*/ 404 w 415"/>
                  <a:gd name="T19" fmla="*/ 1090 h 1112"/>
                  <a:gd name="T20" fmla="*/ 393 w 415"/>
                  <a:gd name="T21" fmla="*/ 1101 h 1112"/>
                  <a:gd name="T22" fmla="*/ 379 w 415"/>
                  <a:gd name="T23" fmla="*/ 1110 h 1112"/>
                  <a:gd name="T24" fmla="*/ 362 w 415"/>
                  <a:gd name="T25" fmla="*/ 1112 h 1112"/>
                  <a:gd name="T26" fmla="*/ 52 w 415"/>
                  <a:gd name="T27" fmla="*/ 1112 h 1112"/>
                  <a:gd name="T28" fmla="*/ 35 w 415"/>
                  <a:gd name="T29" fmla="*/ 1110 h 1112"/>
                  <a:gd name="T30" fmla="*/ 21 w 415"/>
                  <a:gd name="T31" fmla="*/ 1101 h 1112"/>
                  <a:gd name="T32" fmla="*/ 10 w 415"/>
                  <a:gd name="T33" fmla="*/ 1090 h 1112"/>
                  <a:gd name="T34" fmla="*/ 2 w 415"/>
                  <a:gd name="T35" fmla="*/ 1076 h 1112"/>
                  <a:gd name="T36" fmla="*/ 0 w 415"/>
                  <a:gd name="T37" fmla="*/ 1060 h 1112"/>
                  <a:gd name="T38" fmla="*/ 0 w 415"/>
                  <a:gd name="T39" fmla="*/ 32 h 1112"/>
                  <a:gd name="T40" fmla="*/ 2 w 415"/>
                  <a:gd name="T41" fmla="*/ 20 h 1112"/>
                  <a:gd name="T42" fmla="*/ 8 w 415"/>
                  <a:gd name="T43" fmla="*/ 11 h 1112"/>
                  <a:gd name="T44" fmla="*/ 17 w 415"/>
                  <a:gd name="T45" fmla="*/ 3 h 1112"/>
                  <a:gd name="T46" fmla="*/ 28 w 415"/>
                  <a:gd name="T47" fmla="*/ 0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15" h="1112">
                    <a:moveTo>
                      <a:pt x="28" y="0"/>
                    </a:moveTo>
                    <a:lnTo>
                      <a:pt x="40" y="1"/>
                    </a:lnTo>
                    <a:lnTo>
                      <a:pt x="378" y="107"/>
                    </a:lnTo>
                    <a:lnTo>
                      <a:pt x="392" y="115"/>
                    </a:lnTo>
                    <a:lnTo>
                      <a:pt x="404" y="127"/>
                    </a:lnTo>
                    <a:lnTo>
                      <a:pt x="412" y="141"/>
                    </a:lnTo>
                    <a:lnTo>
                      <a:pt x="415" y="157"/>
                    </a:lnTo>
                    <a:lnTo>
                      <a:pt x="415" y="1060"/>
                    </a:lnTo>
                    <a:lnTo>
                      <a:pt x="412" y="1076"/>
                    </a:lnTo>
                    <a:lnTo>
                      <a:pt x="404" y="1090"/>
                    </a:lnTo>
                    <a:lnTo>
                      <a:pt x="393" y="1101"/>
                    </a:lnTo>
                    <a:lnTo>
                      <a:pt x="379" y="1110"/>
                    </a:lnTo>
                    <a:lnTo>
                      <a:pt x="362" y="1112"/>
                    </a:lnTo>
                    <a:lnTo>
                      <a:pt x="52" y="1112"/>
                    </a:lnTo>
                    <a:lnTo>
                      <a:pt x="35" y="1110"/>
                    </a:lnTo>
                    <a:lnTo>
                      <a:pt x="21" y="1101"/>
                    </a:lnTo>
                    <a:lnTo>
                      <a:pt x="10" y="1090"/>
                    </a:lnTo>
                    <a:lnTo>
                      <a:pt x="2" y="1076"/>
                    </a:lnTo>
                    <a:lnTo>
                      <a:pt x="0" y="1060"/>
                    </a:lnTo>
                    <a:lnTo>
                      <a:pt x="0" y="32"/>
                    </a:lnTo>
                    <a:lnTo>
                      <a:pt x="2" y="20"/>
                    </a:lnTo>
                    <a:lnTo>
                      <a:pt x="8" y="11"/>
                    </a:lnTo>
                    <a:lnTo>
                      <a:pt x="17" y="3"/>
                    </a:lnTo>
                    <a:lnTo>
                      <a:pt x="2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44" name="Freeform 234">
                <a:extLst>
                  <a:ext uri="{FF2B5EF4-FFF2-40B4-BE49-F238E27FC236}">
                    <a16:creationId xmlns:a16="http://schemas.microsoft.com/office/drawing/2014/main" id="{AA189E96-94D8-4979-962A-09AE8FAF372D}"/>
                  </a:ext>
                </a:extLst>
              </p:cNvPr>
              <p:cNvSpPr>
                <a:spLocks noEditPoints="1"/>
              </p:cNvSpPr>
              <p:nvPr/>
            </p:nvSpPr>
            <p:spPr bwMode="auto">
              <a:xfrm>
                <a:off x="3800475" y="3879851"/>
                <a:ext cx="338137" cy="544513"/>
              </a:xfrm>
              <a:custGeom>
                <a:avLst/>
                <a:gdLst>
                  <a:gd name="T0" fmla="*/ 893 w 1065"/>
                  <a:gd name="T1" fmla="*/ 395 h 1715"/>
                  <a:gd name="T2" fmla="*/ 739 w 1065"/>
                  <a:gd name="T3" fmla="*/ 0 h 1715"/>
                  <a:gd name="T4" fmla="*/ 805 w 1065"/>
                  <a:gd name="T5" fmla="*/ 22 h 1715"/>
                  <a:gd name="T6" fmla="*/ 1049 w 1065"/>
                  <a:gd name="T7" fmla="*/ 333 h 1715"/>
                  <a:gd name="T8" fmla="*/ 1065 w 1065"/>
                  <a:gd name="T9" fmla="*/ 391 h 1715"/>
                  <a:gd name="T10" fmla="*/ 925 w 1065"/>
                  <a:gd name="T11" fmla="*/ 758 h 1715"/>
                  <a:gd name="T12" fmla="*/ 878 w 1065"/>
                  <a:gd name="T13" fmla="*/ 789 h 1715"/>
                  <a:gd name="T14" fmla="*/ 857 w 1065"/>
                  <a:gd name="T15" fmla="*/ 1637 h 1715"/>
                  <a:gd name="T16" fmla="*/ 822 w 1065"/>
                  <a:gd name="T17" fmla="*/ 1692 h 1715"/>
                  <a:gd name="T18" fmla="*/ 759 w 1065"/>
                  <a:gd name="T19" fmla="*/ 1715 h 1715"/>
                  <a:gd name="T20" fmla="*/ 696 w 1065"/>
                  <a:gd name="T21" fmla="*/ 1692 h 1715"/>
                  <a:gd name="T22" fmla="*/ 661 w 1065"/>
                  <a:gd name="T23" fmla="*/ 1637 h 1715"/>
                  <a:gd name="T24" fmla="*/ 601 w 1065"/>
                  <a:gd name="T25" fmla="*/ 855 h 1715"/>
                  <a:gd name="T26" fmla="*/ 591 w 1065"/>
                  <a:gd name="T27" fmla="*/ 1659 h 1715"/>
                  <a:gd name="T28" fmla="*/ 545 w 1065"/>
                  <a:gd name="T29" fmla="*/ 1705 h 1715"/>
                  <a:gd name="T30" fmla="*/ 478 w 1065"/>
                  <a:gd name="T31" fmla="*/ 1712 h 1715"/>
                  <a:gd name="T32" fmla="*/ 423 w 1065"/>
                  <a:gd name="T33" fmla="*/ 1677 h 1715"/>
                  <a:gd name="T34" fmla="*/ 400 w 1065"/>
                  <a:gd name="T35" fmla="*/ 1614 h 1715"/>
                  <a:gd name="T36" fmla="*/ 400 w 1065"/>
                  <a:gd name="T37" fmla="*/ 1317 h 1715"/>
                  <a:gd name="T38" fmla="*/ 401 w 1065"/>
                  <a:gd name="T39" fmla="*/ 1082 h 1715"/>
                  <a:gd name="T40" fmla="*/ 401 w 1065"/>
                  <a:gd name="T41" fmla="*/ 900 h 1715"/>
                  <a:gd name="T42" fmla="*/ 401 w 1065"/>
                  <a:gd name="T43" fmla="*/ 766 h 1715"/>
                  <a:gd name="T44" fmla="*/ 402 w 1065"/>
                  <a:gd name="T45" fmla="*/ 672 h 1715"/>
                  <a:gd name="T46" fmla="*/ 402 w 1065"/>
                  <a:gd name="T47" fmla="*/ 611 h 1715"/>
                  <a:gd name="T48" fmla="*/ 402 w 1065"/>
                  <a:gd name="T49" fmla="*/ 575 h 1715"/>
                  <a:gd name="T50" fmla="*/ 403 w 1065"/>
                  <a:gd name="T51" fmla="*/ 559 h 1715"/>
                  <a:gd name="T52" fmla="*/ 403 w 1065"/>
                  <a:gd name="T53" fmla="*/ 553 h 1715"/>
                  <a:gd name="T54" fmla="*/ 431 w 1065"/>
                  <a:gd name="T55" fmla="*/ 549 h 1715"/>
                  <a:gd name="T56" fmla="*/ 496 w 1065"/>
                  <a:gd name="T57" fmla="*/ 517 h 1715"/>
                  <a:gd name="T58" fmla="*/ 530 w 1065"/>
                  <a:gd name="T59" fmla="*/ 474 h 1715"/>
                  <a:gd name="T60" fmla="*/ 446 w 1065"/>
                  <a:gd name="T61" fmla="*/ 459 h 1715"/>
                  <a:gd name="T62" fmla="*/ 392 w 1065"/>
                  <a:gd name="T63" fmla="*/ 477 h 1715"/>
                  <a:gd name="T64" fmla="*/ 38 w 1065"/>
                  <a:gd name="T65" fmla="*/ 451 h 1715"/>
                  <a:gd name="T66" fmla="*/ 3 w 1065"/>
                  <a:gd name="T67" fmla="*/ 406 h 1715"/>
                  <a:gd name="T68" fmla="*/ 10 w 1065"/>
                  <a:gd name="T69" fmla="*/ 345 h 1715"/>
                  <a:gd name="T70" fmla="*/ 57 w 1065"/>
                  <a:gd name="T71" fmla="*/ 307 h 1715"/>
                  <a:gd name="T72" fmla="*/ 93 w 1065"/>
                  <a:gd name="T73" fmla="*/ 304 h 1715"/>
                  <a:gd name="T74" fmla="*/ 151 w 1065"/>
                  <a:gd name="T75" fmla="*/ 307 h 1715"/>
                  <a:gd name="T76" fmla="*/ 232 w 1065"/>
                  <a:gd name="T77" fmla="*/ 311 h 1715"/>
                  <a:gd name="T78" fmla="*/ 307 w 1065"/>
                  <a:gd name="T79" fmla="*/ 315 h 1715"/>
                  <a:gd name="T80" fmla="*/ 353 w 1065"/>
                  <a:gd name="T81" fmla="*/ 317 h 1715"/>
                  <a:gd name="T82" fmla="*/ 403 w 1065"/>
                  <a:gd name="T83" fmla="*/ 181 h 1715"/>
                  <a:gd name="T84" fmla="*/ 412 w 1065"/>
                  <a:gd name="T85" fmla="*/ 79 h 1715"/>
                  <a:gd name="T86" fmla="*/ 456 w 1065"/>
                  <a:gd name="T87" fmla="*/ 22 h 1715"/>
                  <a:gd name="T88" fmla="*/ 523 w 1065"/>
                  <a:gd name="T89" fmla="*/ 0 h 1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5" h="1715">
                    <a:moveTo>
                      <a:pt x="859" y="350"/>
                    </a:moveTo>
                    <a:lnTo>
                      <a:pt x="859" y="484"/>
                    </a:lnTo>
                    <a:lnTo>
                      <a:pt x="893" y="395"/>
                    </a:lnTo>
                    <a:lnTo>
                      <a:pt x="859" y="350"/>
                    </a:lnTo>
                    <a:close/>
                    <a:moveTo>
                      <a:pt x="523" y="0"/>
                    </a:moveTo>
                    <a:lnTo>
                      <a:pt x="739" y="0"/>
                    </a:lnTo>
                    <a:lnTo>
                      <a:pt x="762" y="2"/>
                    </a:lnTo>
                    <a:lnTo>
                      <a:pt x="785" y="9"/>
                    </a:lnTo>
                    <a:lnTo>
                      <a:pt x="805" y="22"/>
                    </a:lnTo>
                    <a:lnTo>
                      <a:pt x="822" y="37"/>
                    </a:lnTo>
                    <a:lnTo>
                      <a:pt x="838" y="55"/>
                    </a:lnTo>
                    <a:lnTo>
                      <a:pt x="1049" y="333"/>
                    </a:lnTo>
                    <a:lnTo>
                      <a:pt x="1060" y="350"/>
                    </a:lnTo>
                    <a:lnTo>
                      <a:pt x="1065" y="371"/>
                    </a:lnTo>
                    <a:lnTo>
                      <a:pt x="1065" y="391"/>
                    </a:lnTo>
                    <a:lnTo>
                      <a:pt x="1061" y="411"/>
                    </a:lnTo>
                    <a:lnTo>
                      <a:pt x="934" y="739"/>
                    </a:lnTo>
                    <a:lnTo>
                      <a:pt x="925" y="758"/>
                    </a:lnTo>
                    <a:lnTo>
                      <a:pt x="912" y="772"/>
                    </a:lnTo>
                    <a:lnTo>
                      <a:pt x="897" y="782"/>
                    </a:lnTo>
                    <a:lnTo>
                      <a:pt x="878" y="789"/>
                    </a:lnTo>
                    <a:lnTo>
                      <a:pt x="859" y="791"/>
                    </a:lnTo>
                    <a:lnTo>
                      <a:pt x="859" y="1614"/>
                    </a:lnTo>
                    <a:lnTo>
                      <a:pt x="857" y="1637"/>
                    </a:lnTo>
                    <a:lnTo>
                      <a:pt x="849" y="1659"/>
                    </a:lnTo>
                    <a:lnTo>
                      <a:pt x="838" y="1677"/>
                    </a:lnTo>
                    <a:lnTo>
                      <a:pt x="822" y="1692"/>
                    </a:lnTo>
                    <a:lnTo>
                      <a:pt x="803" y="1705"/>
                    </a:lnTo>
                    <a:lnTo>
                      <a:pt x="782" y="1712"/>
                    </a:lnTo>
                    <a:lnTo>
                      <a:pt x="759" y="1715"/>
                    </a:lnTo>
                    <a:lnTo>
                      <a:pt x="736" y="1712"/>
                    </a:lnTo>
                    <a:lnTo>
                      <a:pt x="715" y="1705"/>
                    </a:lnTo>
                    <a:lnTo>
                      <a:pt x="696" y="1692"/>
                    </a:lnTo>
                    <a:lnTo>
                      <a:pt x="680" y="1677"/>
                    </a:lnTo>
                    <a:lnTo>
                      <a:pt x="668" y="1659"/>
                    </a:lnTo>
                    <a:lnTo>
                      <a:pt x="661" y="1637"/>
                    </a:lnTo>
                    <a:lnTo>
                      <a:pt x="658" y="1614"/>
                    </a:lnTo>
                    <a:lnTo>
                      <a:pt x="658" y="855"/>
                    </a:lnTo>
                    <a:lnTo>
                      <a:pt x="601" y="855"/>
                    </a:lnTo>
                    <a:lnTo>
                      <a:pt x="601" y="1614"/>
                    </a:lnTo>
                    <a:lnTo>
                      <a:pt x="599" y="1637"/>
                    </a:lnTo>
                    <a:lnTo>
                      <a:pt x="591" y="1659"/>
                    </a:lnTo>
                    <a:lnTo>
                      <a:pt x="580" y="1677"/>
                    </a:lnTo>
                    <a:lnTo>
                      <a:pt x="563" y="1692"/>
                    </a:lnTo>
                    <a:lnTo>
                      <a:pt x="545" y="1705"/>
                    </a:lnTo>
                    <a:lnTo>
                      <a:pt x="523" y="1712"/>
                    </a:lnTo>
                    <a:lnTo>
                      <a:pt x="501" y="1715"/>
                    </a:lnTo>
                    <a:lnTo>
                      <a:pt x="478" y="1712"/>
                    </a:lnTo>
                    <a:lnTo>
                      <a:pt x="456" y="1705"/>
                    </a:lnTo>
                    <a:lnTo>
                      <a:pt x="438" y="1692"/>
                    </a:lnTo>
                    <a:lnTo>
                      <a:pt x="423" y="1677"/>
                    </a:lnTo>
                    <a:lnTo>
                      <a:pt x="410" y="1659"/>
                    </a:lnTo>
                    <a:lnTo>
                      <a:pt x="403" y="1637"/>
                    </a:lnTo>
                    <a:lnTo>
                      <a:pt x="400" y="1614"/>
                    </a:lnTo>
                    <a:lnTo>
                      <a:pt x="400" y="1508"/>
                    </a:lnTo>
                    <a:lnTo>
                      <a:pt x="400" y="1409"/>
                    </a:lnTo>
                    <a:lnTo>
                      <a:pt x="400" y="1317"/>
                    </a:lnTo>
                    <a:lnTo>
                      <a:pt x="400" y="1232"/>
                    </a:lnTo>
                    <a:lnTo>
                      <a:pt x="400" y="1153"/>
                    </a:lnTo>
                    <a:lnTo>
                      <a:pt x="401" y="1082"/>
                    </a:lnTo>
                    <a:lnTo>
                      <a:pt x="401" y="1016"/>
                    </a:lnTo>
                    <a:lnTo>
                      <a:pt x="401" y="955"/>
                    </a:lnTo>
                    <a:lnTo>
                      <a:pt x="401" y="900"/>
                    </a:lnTo>
                    <a:lnTo>
                      <a:pt x="401" y="850"/>
                    </a:lnTo>
                    <a:lnTo>
                      <a:pt x="401" y="805"/>
                    </a:lnTo>
                    <a:lnTo>
                      <a:pt x="401" y="766"/>
                    </a:lnTo>
                    <a:lnTo>
                      <a:pt x="401" y="731"/>
                    </a:lnTo>
                    <a:lnTo>
                      <a:pt x="401" y="699"/>
                    </a:lnTo>
                    <a:lnTo>
                      <a:pt x="402" y="672"/>
                    </a:lnTo>
                    <a:lnTo>
                      <a:pt x="402" y="648"/>
                    </a:lnTo>
                    <a:lnTo>
                      <a:pt x="402" y="628"/>
                    </a:lnTo>
                    <a:lnTo>
                      <a:pt x="402" y="611"/>
                    </a:lnTo>
                    <a:lnTo>
                      <a:pt x="402" y="596"/>
                    </a:lnTo>
                    <a:lnTo>
                      <a:pt x="402" y="584"/>
                    </a:lnTo>
                    <a:lnTo>
                      <a:pt x="402" y="575"/>
                    </a:lnTo>
                    <a:lnTo>
                      <a:pt x="402" y="568"/>
                    </a:lnTo>
                    <a:lnTo>
                      <a:pt x="402" y="563"/>
                    </a:lnTo>
                    <a:lnTo>
                      <a:pt x="403" y="559"/>
                    </a:lnTo>
                    <a:lnTo>
                      <a:pt x="403" y="555"/>
                    </a:lnTo>
                    <a:lnTo>
                      <a:pt x="403" y="554"/>
                    </a:lnTo>
                    <a:lnTo>
                      <a:pt x="403" y="553"/>
                    </a:lnTo>
                    <a:lnTo>
                      <a:pt x="403" y="553"/>
                    </a:lnTo>
                    <a:lnTo>
                      <a:pt x="403" y="553"/>
                    </a:lnTo>
                    <a:lnTo>
                      <a:pt x="431" y="549"/>
                    </a:lnTo>
                    <a:lnTo>
                      <a:pt x="455" y="541"/>
                    </a:lnTo>
                    <a:lnTo>
                      <a:pt x="478" y="530"/>
                    </a:lnTo>
                    <a:lnTo>
                      <a:pt x="496" y="517"/>
                    </a:lnTo>
                    <a:lnTo>
                      <a:pt x="511" y="502"/>
                    </a:lnTo>
                    <a:lnTo>
                      <a:pt x="522" y="488"/>
                    </a:lnTo>
                    <a:lnTo>
                      <a:pt x="530" y="474"/>
                    </a:lnTo>
                    <a:lnTo>
                      <a:pt x="656" y="176"/>
                    </a:lnTo>
                    <a:lnTo>
                      <a:pt x="460" y="444"/>
                    </a:lnTo>
                    <a:lnTo>
                      <a:pt x="446" y="459"/>
                    </a:lnTo>
                    <a:lnTo>
                      <a:pt x="430" y="469"/>
                    </a:lnTo>
                    <a:lnTo>
                      <a:pt x="411" y="476"/>
                    </a:lnTo>
                    <a:lnTo>
                      <a:pt x="392" y="477"/>
                    </a:lnTo>
                    <a:lnTo>
                      <a:pt x="76" y="463"/>
                    </a:lnTo>
                    <a:lnTo>
                      <a:pt x="55" y="460"/>
                    </a:lnTo>
                    <a:lnTo>
                      <a:pt x="38" y="451"/>
                    </a:lnTo>
                    <a:lnTo>
                      <a:pt x="23" y="439"/>
                    </a:lnTo>
                    <a:lnTo>
                      <a:pt x="11" y="424"/>
                    </a:lnTo>
                    <a:lnTo>
                      <a:pt x="3" y="406"/>
                    </a:lnTo>
                    <a:lnTo>
                      <a:pt x="0" y="386"/>
                    </a:lnTo>
                    <a:lnTo>
                      <a:pt x="2" y="365"/>
                    </a:lnTo>
                    <a:lnTo>
                      <a:pt x="10" y="345"/>
                    </a:lnTo>
                    <a:lnTo>
                      <a:pt x="23" y="328"/>
                    </a:lnTo>
                    <a:lnTo>
                      <a:pt x="39" y="316"/>
                    </a:lnTo>
                    <a:lnTo>
                      <a:pt x="57" y="307"/>
                    </a:lnTo>
                    <a:lnTo>
                      <a:pt x="79" y="304"/>
                    </a:lnTo>
                    <a:lnTo>
                      <a:pt x="83" y="304"/>
                    </a:lnTo>
                    <a:lnTo>
                      <a:pt x="93" y="304"/>
                    </a:lnTo>
                    <a:lnTo>
                      <a:pt x="108" y="305"/>
                    </a:lnTo>
                    <a:lnTo>
                      <a:pt x="129" y="306"/>
                    </a:lnTo>
                    <a:lnTo>
                      <a:pt x="151" y="307"/>
                    </a:lnTo>
                    <a:lnTo>
                      <a:pt x="177" y="308"/>
                    </a:lnTo>
                    <a:lnTo>
                      <a:pt x="204" y="310"/>
                    </a:lnTo>
                    <a:lnTo>
                      <a:pt x="232" y="311"/>
                    </a:lnTo>
                    <a:lnTo>
                      <a:pt x="258" y="313"/>
                    </a:lnTo>
                    <a:lnTo>
                      <a:pt x="284" y="314"/>
                    </a:lnTo>
                    <a:lnTo>
                      <a:pt x="307" y="315"/>
                    </a:lnTo>
                    <a:lnTo>
                      <a:pt x="327" y="316"/>
                    </a:lnTo>
                    <a:lnTo>
                      <a:pt x="343" y="316"/>
                    </a:lnTo>
                    <a:lnTo>
                      <a:pt x="353" y="317"/>
                    </a:lnTo>
                    <a:lnTo>
                      <a:pt x="357" y="317"/>
                    </a:lnTo>
                    <a:lnTo>
                      <a:pt x="535" y="73"/>
                    </a:lnTo>
                    <a:lnTo>
                      <a:pt x="403" y="181"/>
                    </a:lnTo>
                    <a:lnTo>
                      <a:pt x="403" y="129"/>
                    </a:lnTo>
                    <a:lnTo>
                      <a:pt x="405" y="103"/>
                    </a:lnTo>
                    <a:lnTo>
                      <a:pt x="412" y="79"/>
                    </a:lnTo>
                    <a:lnTo>
                      <a:pt x="424" y="56"/>
                    </a:lnTo>
                    <a:lnTo>
                      <a:pt x="438" y="38"/>
                    </a:lnTo>
                    <a:lnTo>
                      <a:pt x="456" y="22"/>
                    </a:lnTo>
                    <a:lnTo>
                      <a:pt x="477" y="11"/>
                    </a:lnTo>
                    <a:lnTo>
                      <a:pt x="499" y="2"/>
                    </a:lnTo>
                    <a:lnTo>
                      <a:pt x="5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grpSp>
        <p:grpSp>
          <p:nvGrpSpPr>
            <p:cNvPr id="45" name="Group 44">
              <a:extLst>
                <a:ext uri="{FF2B5EF4-FFF2-40B4-BE49-F238E27FC236}">
                  <a16:creationId xmlns:a16="http://schemas.microsoft.com/office/drawing/2014/main" id="{EC5F2FC6-4750-4A4E-9F27-BEF141A8583D}"/>
                </a:ext>
              </a:extLst>
            </p:cNvPr>
            <p:cNvGrpSpPr/>
            <p:nvPr/>
          </p:nvGrpSpPr>
          <p:grpSpPr>
            <a:xfrm>
              <a:off x="7038709" y="3809591"/>
              <a:ext cx="563031" cy="342715"/>
              <a:chOff x="4376738" y="3319460"/>
              <a:chExt cx="3362306" cy="2046623"/>
            </a:xfrm>
            <a:solidFill>
              <a:schemeClr val="bg1"/>
            </a:solidFill>
          </p:grpSpPr>
          <p:sp>
            <p:nvSpPr>
              <p:cNvPr id="46" name="Freeform 29">
                <a:extLst>
                  <a:ext uri="{FF2B5EF4-FFF2-40B4-BE49-F238E27FC236}">
                    <a16:creationId xmlns:a16="http://schemas.microsoft.com/office/drawing/2014/main" id="{5382F20C-0D61-4512-B279-0B9AD2315550}"/>
                  </a:ext>
                </a:extLst>
              </p:cNvPr>
              <p:cNvSpPr>
                <a:spLocks/>
              </p:cNvSpPr>
              <p:nvPr/>
            </p:nvSpPr>
            <p:spPr bwMode="auto">
              <a:xfrm>
                <a:off x="4888396" y="3319462"/>
                <a:ext cx="844637" cy="1047678"/>
              </a:xfrm>
              <a:custGeom>
                <a:avLst/>
                <a:gdLst>
                  <a:gd name="T0" fmla="*/ 475 w 836"/>
                  <a:gd name="T1" fmla="*/ 0 h 1036"/>
                  <a:gd name="T2" fmla="*/ 551 w 836"/>
                  <a:gd name="T3" fmla="*/ 10 h 1036"/>
                  <a:gd name="T4" fmla="*/ 617 w 836"/>
                  <a:gd name="T5" fmla="*/ 43 h 1036"/>
                  <a:gd name="T6" fmla="*/ 672 w 836"/>
                  <a:gd name="T7" fmla="*/ 92 h 1036"/>
                  <a:gd name="T8" fmla="*/ 712 w 836"/>
                  <a:gd name="T9" fmla="*/ 155 h 1036"/>
                  <a:gd name="T10" fmla="*/ 734 w 836"/>
                  <a:gd name="T11" fmla="*/ 228 h 1036"/>
                  <a:gd name="T12" fmla="*/ 734 w 836"/>
                  <a:gd name="T13" fmla="*/ 307 h 1036"/>
                  <a:gd name="T14" fmla="*/ 713 w 836"/>
                  <a:gd name="T15" fmla="*/ 387 h 1036"/>
                  <a:gd name="T16" fmla="*/ 675 w 836"/>
                  <a:gd name="T17" fmla="*/ 461 h 1036"/>
                  <a:gd name="T18" fmla="*/ 622 w 836"/>
                  <a:gd name="T19" fmla="*/ 522 h 1036"/>
                  <a:gd name="T20" fmla="*/ 639 w 836"/>
                  <a:gd name="T21" fmla="*/ 562 h 1036"/>
                  <a:gd name="T22" fmla="*/ 727 w 836"/>
                  <a:gd name="T23" fmla="*/ 605 h 1036"/>
                  <a:gd name="T24" fmla="*/ 802 w 836"/>
                  <a:gd name="T25" fmla="*/ 659 h 1036"/>
                  <a:gd name="T26" fmla="*/ 803 w 836"/>
                  <a:gd name="T27" fmla="*/ 727 h 1036"/>
                  <a:gd name="T28" fmla="*/ 752 w 836"/>
                  <a:gd name="T29" fmla="*/ 812 h 1036"/>
                  <a:gd name="T30" fmla="*/ 720 w 836"/>
                  <a:gd name="T31" fmla="*/ 906 h 1036"/>
                  <a:gd name="T32" fmla="*/ 708 w 836"/>
                  <a:gd name="T33" fmla="*/ 1008 h 1036"/>
                  <a:gd name="T34" fmla="*/ 709 w 836"/>
                  <a:gd name="T35" fmla="*/ 1022 h 1036"/>
                  <a:gd name="T36" fmla="*/ 596 w 836"/>
                  <a:gd name="T37" fmla="*/ 1033 h 1036"/>
                  <a:gd name="T38" fmla="*/ 475 w 836"/>
                  <a:gd name="T39" fmla="*/ 1036 h 1036"/>
                  <a:gd name="T40" fmla="*/ 495 w 836"/>
                  <a:gd name="T41" fmla="*/ 625 h 1036"/>
                  <a:gd name="T42" fmla="*/ 540 w 836"/>
                  <a:gd name="T43" fmla="*/ 574 h 1036"/>
                  <a:gd name="T44" fmla="*/ 475 w 836"/>
                  <a:gd name="T45" fmla="*/ 586 h 1036"/>
                  <a:gd name="T46" fmla="*/ 430 w 836"/>
                  <a:gd name="T47" fmla="*/ 581 h 1036"/>
                  <a:gd name="T48" fmla="*/ 453 w 836"/>
                  <a:gd name="T49" fmla="*/ 625 h 1036"/>
                  <a:gd name="T50" fmla="*/ 342 w 836"/>
                  <a:gd name="T51" fmla="*/ 900 h 1036"/>
                  <a:gd name="T52" fmla="*/ 427 w 836"/>
                  <a:gd name="T53" fmla="*/ 1036 h 1036"/>
                  <a:gd name="T54" fmla="*/ 334 w 836"/>
                  <a:gd name="T55" fmla="*/ 1032 h 1036"/>
                  <a:gd name="T56" fmla="*/ 246 w 836"/>
                  <a:gd name="T57" fmla="*/ 1023 h 1036"/>
                  <a:gd name="T58" fmla="*/ 166 w 836"/>
                  <a:gd name="T59" fmla="*/ 1010 h 1036"/>
                  <a:gd name="T60" fmla="*/ 99 w 836"/>
                  <a:gd name="T61" fmla="*/ 993 h 1036"/>
                  <a:gd name="T62" fmla="*/ 46 w 836"/>
                  <a:gd name="T63" fmla="*/ 973 h 1036"/>
                  <a:gd name="T64" fmla="*/ 13 w 836"/>
                  <a:gd name="T65" fmla="*/ 947 h 1036"/>
                  <a:gd name="T66" fmla="*/ 0 w 836"/>
                  <a:gd name="T67" fmla="*/ 917 h 1036"/>
                  <a:gd name="T68" fmla="*/ 11 w 836"/>
                  <a:gd name="T69" fmla="*/ 852 h 1036"/>
                  <a:gd name="T70" fmla="*/ 40 w 836"/>
                  <a:gd name="T71" fmla="*/ 785 h 1036"/>
                  <a:gd name="T72" fmla="*/ 87 w 836"/>
                  <a:gd name="T73" fmla="*/ 718 h 1036"/>
                  <a:gd name="T74" fmla="*/ 150 w 836"/>
                  <a:gd name="T75" fmla="*/ 656 h 1036"/>
                  <a:gd name="T76" fmla="*/ 225 w 836"/>
                  <a:gd name="T77" fmla="*/ 603 h 1036"/>
                  <a:gd name="T78" fmla="*/ 311 w 836"/>
                  <a:gd name="T79" fmla="*/ 562 h 1036"/>
                  <a:gd name="T80" fmla="*/ 327 w 836"/>
                  <a:gd name="T81" fmla="*/ 522 h 1036"/>
                  <a:gd name="T82" fmla="*/ 273 w 836"/>
                  <a:gd name="T83" fmla="*/ 461 h 1036"/>
                  <a:gd name="T84" fmla="*/ 236 w 836"/>
                  <a:gd name="T85" fmla="*/ 387 h 1036"/>
                  <a:gd name="T86" fmla="*/ 215 w 836"/>
                  <a:gd name="T87" fmla="*/ 307 h 1036"/>
                  <a:gd name="T88" fmla="*/ 215 w 836"/>
                  <a:gd name="T89" fmla="*/ 228 h 1036"/>
                  <a:gd name="T90" fmla="*/ 237 w 836"/>
                  <a:gd name="T91" fmla="*/ 155 h 1036"/>
                  <a:gd name="T92" fmla="*/ 277 w 836"/>
                  <a:gd name="T93" fmla="*/ 92 h 1036"/>
                  <a:gd name="T94" fmla="*/ 332 w 836"/>
                  <a:gd name="T95" fmla="*/ 43 h 1036"/>
                  <a:gd name="T96" fmla="*/ 399 w 836"/>
                  <a:gd name="T97" fmla="*/ 10 h 1036"/>
                  <a:gd name="T98" fmla="*/ 475 w 836"/>
                  <a:gd name="T99" fmla="*/ 0 h 1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36" h="1036">
                    <a:moveTo>
                      <a:pt x="475" y="0"/>
                    </a:moveTo>
                    <a:lnTo>
                      <a:pt x="475" y="0"/>
                    </a:lnTo>
                    <a:lnTo>
                      <a:pt x="513" y="2"/>
                    </a:lnTo>
                    <a:lnTo>
                      <a:pt x="551" y="10"/>
                    </a:lnTo>
                    <a:lnTo>
                      <a:pt x="584" y="24"/>
                    </a:lnTo>
                    <a:lnTo>
                      <a:pt x="617" y="43"/>
                    </a:lnTo>
                    <a:lnTo>
                      <a:pt x="646" y="65"/>
                    </a:lnTo>
                    <a:lnTo>
                      <a:pt x="672" y="92"/>
                    </a:lnTo>
                    <a:lnTo>
                      <a:pt x="694" y="121"/>
                    </a:lnTo>
                    <a:lnTo>
                      <a:pt x="712" y="155"/>
                    </a:lnTo>
                    <a:lnTo>
                      <a:pt x="725" y="190"/>
                    </a:lnTo>
                    <a:lnTo>
                      <a:pt x="734" y="228"/>
                    </a:lnTo>
                    <a:lnTo>
                      <a:pt x="736" y="267"/>
                    </a:lnTo>
                    <a:lnTo>
                      <a:pt x="734" y="307"/>
                    </a:lnTo>
                    <a:lnTo>
                      <a:pt x="726" y="347"/>
                    </a:lnTo>
                    <a:lnTo>
                      <a:pt x="713" y="387"/>
                    </a:lnTo>
                    <a:lnTo>
                      <a:pt x="696" y="424"/>
                    </a:lnTo>
                    <a:lnTo>
                      <a:pt x="675" y="461"/>
                    </a:lnTo>
                    <a:lnTo>
                      <a:pt x="650" y="493"/>
                    </a:lnTo>
                    <a:lnTo>
                      <a:pt x="622" y="522"/>
                    </a:lnTo>
                    <a:lnTo>
                      <a:pt x="592" y="547"/>
                    </a:lnTo>
                    <a:lnTo>
                      <a:pt x="639" y="562"/>
                    </a:lnTo>
                    <a:lnTo>
                      <a:pt x="684" y="582"/>
                    </a:lnTo>
                    <a:lnTo>
                      <a:pt x="727" y="605"/>
                    </a:lnTo>
                    <a:lnTo>
                      <a:pt x="766" y="631"/>
                    </a:lnTo>
                    <a:lnTo>
                      <a:pt x="802" y="659"/>
                    </a:lnTo>
                    <a:lnTo>
                      <a:pt x="836" y="691"/>
                    </a:lnTo>
                    <a:lnTo>
                      <a:pt x="803" y="727"/>
                    </a:lnTo>
                    <a:lnTo>
                      <a:pt x="776" y="768"/>
                    </a:lnTo>
                    <a:lnTo>
                      <a:pt x="752" y="812"/>
                    </a:lnTo>
                    <a:lnTo>
                      <a:pt x="734" y="858"/>
                    </a:lnTo>
                    <a:lnTo>
                      <a:pt x="720" y="906"/>
                    </a:lnTo>
                    <a:lnTo>
                      <a:pt x="711" y="956"/>
                    </a:lnTo>
                    <a:lnTo>
                      <a:pt x="708" y="1008"/>
                    </a:lnTo>
                    <a:lnTo>
                      <a:pt x="708" y="1015"/>
                    </a:lnTo>
                    <a:lnTo>
                      <a:pt x="709" y="1022"/>
                    </a:lnTo>
                    <a:lnTo>
                      <a:pt x="654" y="1028"/>
                    </a:lnTo>
                    <a:lnTo>
                      <a:pt x="596" y="1033"/>
                    </a:lnTo>
                    <a:lnTo>
                      <a:pt x="535" y="1035"/>
                    </a:lnTo>
                    <a:lnTo>
                      <a:pt x="475" y="1036"/>
                    </a:lnTo>
                    <a:lnTo>
                      <a:pt x="607" y="900"/>
                    </a:lnTo>
                    <a:lnTo>
                      <a:pt x="495" y="625"/>
                    </a:lnTo>
                    <a:lnTo>
                      <a:pt x="497" y="625"/>
                    </a:lnTo>
                    <a:lnTo>
                      <a:pt x="540" y="574"/>
                    </a:lnTo>
                    <a:lnTo>
                      <a:pt x="508" y="583"/>
                    </a:lnTo>
                    <a:lnTo>
                      <a:pt x="475" y="586"/>
                    </a:lnTo>
                    <a:lnTo>
                      <a:pt x="453" y="585"/>
                    </a:lnTo>
                    <a:lnTo>
                      <a:pt x="430" y="581"/>
                    </a:lnTo>
                    <a:lnTo>
                      <a:pt x="410" y="574"/>
                    </a:lnTo>
                    <a:lnTo>
                      <a:pt x="453" y="625"/>
                    </a:lnTo>
                    <a:lnTo>
                      <a:pt x="454" y="625"/>
                    </a:lnTo>
                    <a:lnTo>
                      <a:pt x="342" y="900"/>
                    </a:lnTo>
                    <a:lnTo>
                      <a:pt x="474" y="1036"/>
                    </a:lnTo>
                    <a:lnTo>
                      <a:pt x="427" y="1036"/>
                    </a:lnTo>
                    <a:lnTo>
                      <a:pt x="380" y="1034"/>
                    </a:lnTo>
                    <a:lnTo>
                      <a:pt x="334" y="1032"/>
                    </a:lnTo>
                    <a:lnTo>
                      <a:pt x="289" y="1028"/>
                    </a:lnTo>
                    <a:lnTo>
                      <a:pt x="246" y="1023"/>
                    </a:lnTo>
                    <a:lnTo>
                      <a:pt x="205" y="1016"/>
                    </a:lnTo>
                    <a:lnTo>
                      <a:pt x="166" y="1010"/>
                    </a:lnTo>
                    <a:lnTo>
                      <a:pt x="131" y="1003"/>
                    </a:lnTo>
                    <a:lnTo>
                      <a:pt x="99" y="993"/>
                    </a:lnTo>
                    <a:lnTo>
                      <a:pt x="71" y="984"/>
                    </a:lnTo>
                    <a:lnTo>
                      <a:pt x="46" y="973"/>
                    </a:lnTo>
                    <a:lnTo>
                      <a:pt x="27" y="960"/>
                    </a:lnTo>
                    <a:lnTo>
                      <a:pt x="13" y="947"/>
                    </a:lnTo>
                    <a:lnTo>
                      <a:pt x="3" y="933"/>
                    </a:lnTo>
                    <a:lnTo>
                      <a:pt x="0" y="917"/>
                    </a:lnTo>
                    <a:lnTo>
                      <a:pt x="3" y="886"/>
                    </a:lnTo>
                    <a:lnTo>
                      <a:pt x="11" y="852"/>
                    </a:lnTo>
                    <a:lnTo>
                      <a:pt x="23" y="819"/>
                    </a:lnTo>
                    <a:lnTo>
                      <a:pt x="40" y="785"/>
                    </a:lnTo>
                    <a:lnTo>
                      <a:pt x="62" y="751"/>
                    </a:lnTo>
                    <a:lnTo>
                      <a:pt x="87" y="718"/>
                    </a:lnTo>
                    <a:lnTo>
                      <a:pt x="117" y="685"/>
                    </a:lnTo>
                    <a:lnTo>
                      <a:pt x="150" y="656"/>
                    </a:lnTo>
                    <a:lnTo>
                      <a:pt x="187" y="628"/>
                    </a:lnTo>
                    <a:lnTo>
                      <a:pt x="225" y="603"/>
                    </a:lnTo>
                    <a:lnTo>
                      <a:pt x="267" y="580"/>
                    </a:lnTo>
                    <a:lnTo>
                      <a:pt x="311" y="562"/>
                    </a:lnTo>
                    <a:lnTo>
                      <a:pt x="357" y="547"/>
                    </a:lnTo>
                    <a:lnTo>
                      <a:pt x="327" y="522"/>
                    </a:lnTo>
                    <a:lnTo>
                      <a:pt x="299" y="493"/>
                    </a:lnTo>
                    <a:lnTo>
                      <a:pt x="273" y="461"/>
                    </a:lnTo>
                    <a:lnTo>
                      <a:pt x="253" y="424"/>
                    </a:lnTo>
                    <a:lnTo>
                      <a:pt x="236" y="387"/>
                    </a:lnTo>
                    <a:lnTo>
                      <a:pt x="223" y="347"/>
                    </a:lnTo>
                    <a:lnTo>
                      <a:pt x="215" y="307"/>
                    </a:lnTo>
                    <a:lnTo>
                      <a:pt x="212" y="267"/>
                    </a:lnTo>
                    <a:lnTo>
                      <a:pt x="215" y="228"/>
                    </a:lnTo>
                    <a:lnTo>
                      <a:pt x="223" y="190"/>
                    </a:lnTo>
                    <a:lnTo>
                      <a:pt x="237" y="155"/>
                    </a:lnTo>
                    <a:lnTo>
                      <a:pt x="255" y="121"/>
                    </a:lnTo>
                    <a:lnTo>
                      <a:pt x="277" y="92"/>
                    </a:lnTo>
                    <a:lnTo>
                      <a:pt x="303" y="65"/>
                    </a:lnTo>
                    <a:lnTo>
                      <a:pt x="332" y="43"/>
                    </a:lnTo>
                    <a:lnTo>
                      <a:pt x="365" y="24"/>
                    </a:lnTo>
                    <a:lnTo>
                      <a:pt x="399" y="10"/>
                    </a:lnTo>
                    <a:lnTo>
                      <a:pt x="436" y="2"/>
                    </a:lnTo>
                    <a:lnTo>
                      <a:pt x="47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47" name="Freeform 31">
                <a:extLst>
                  <a:ext uri="{FF2B5EF4-FFF2-40B4-BE49-F238E27FC236}">
                    <a16:creationId xmlns:a16="http://schemas.microsoft.com/office/drawing/2014/main" id="{EF58314F-15E9-4533-B0C5-BB3BA174E7C4}"/>
                  </a:ext>
                </a:extLst>
              </p:cNvPr>
              <p:cNvSpPr>
                <a:spLocks/>
              </p:cNvSpPr>
              <p:nvPr/>
            </p:nvSpPr>
            <p:spPr bwMode="auto">
              <a:xfrm>
                <a:off x="6407116" y="4367140"/>
                <a:ext cx="1331928" cy="389833"/>
              </a:xfrm>
              <a:custGeom>
                <a:avLst/>
                <a:gdLst>
                  <a:gd name="T0" fmla="*/ 991 w 1319"/>
                  <a:gd name="T1" fmla="*/ 0 h 383"/>
                  <a:gd name="T2" fmla="*/ 1319 w 1319"/>
                  <a:gd name="T3" fmla="*/ 218 h 383"/>
                  <a:gd name="T4" fmla="*/ 1319 w 1319"/>
                  <a:gd name="T5" fmla="*/ 383 h 383"/>
                  <a:gd name="T6" fmla="*/ 127 w 1319"/>
                  <a:gd name="T7" fmla="*/ 383 h 383"/>
                  <a:gd name="T8" fmla="*/ 86 w 1319"/>
                  <a:gd name="T9" fmla="*/ 352 h 383"/>
                  <a:gd name="T10" fmla="*/ 44 w 1319"/>
                  <a:gd name="T11" fmla="*/ 325 h 383"/>
                  <a:gd name="T12" fmla="*/ 0 w 1319"/>
                  <a:gd name="T13" fmla="*/ 300 h 383"/>
                  <a:gd name="T14" fmla="*/ 26 w 1319"/>
                  <a:gd name="T15" fmla="*/ 259 h 383"/>
                  <a:gd name="T16" fmla="*/ 48 w 1319"/>
                  <a:gd name="T17" fmla="*/ 217 h 383"/>
                  <a:gd name="T18" fmla="*/ 1222 w 1319"/>
                  <a:gd name="T19" fmla="*/ 217 h 383"/>
                  <a:gd name="T20" fmla="*/ 991 w 1319"/>
                  <a:gd name="T21"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19" h="383">
                    <a:moveTo>
                      <a:pt x="991" y="0"/>
                    </a:moveTo>
                    <a:lnTo>
                      <a:pt x="1319" y="218"/>
                    </a:lnTo>
                    <a:lnTo>
                      <a:pt x="1319" y="383"/>
                    </a:lnTo>
                    <a:lnTo>
                      <a:pt x="127" y="383"/>
                    </a:lnTo>
                    <a:lnTo>
                      <a:pt x="86" y="352"/>
                    </a:lnTo>
                    <a:lnTo>
                      <a:pt x="44" y="325"/>
                    </a:lnTo>
                    <a:lnTo>
                      <a:pt x="0" y="300"/>
                    </a:lnTo>
                    <a:lnTo>
                      <a:pt x="26" y="259"/>
                    </a:lnTo>
                    <a:lnTo>
                      <a:pt x="48" y="217"/>
                    </a:lnTo>
                    <a:lnTo>
                      <a:pt x="1222" y="217"/>
                    </a:lnTo>
                    <a:lnTo>
                      <a:pt x="99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48" name="Freeform 32">
                <a:extLst>
                  <a:ext uri="{FF2B5EF4-FFF2-40B4-BE49-F238E27FC236}">
                    <a16:creationId xmlns:a16="http://schemas.microsoft.com/office/drawing/2014/main" id="{34BA5D35-5FF8-4954-83DB-1FDDC6E65466}"/>
                  </a:ext>
                </a:extLst>
              </p:cNvPr>
              <p:cNvSpPr>
                <a:spLocks/>
              </p:cNvSpPr>
              <p:nvPr/>
            </p:nvSpPr>
            <p:spPr bwMode="auto">
              <a:xfrm>
                <a:off x="4376738" y="4367140"/>
                <a:ext cx="1340052" cy="389833"/>
              </a:xfrm>
              <a:custGeom>
                <a:avLst/>
                <a:gdLst>
                  <a:gd name="T0" fmla="*/ 327 w 1319"/>
                  <a:gd name="T1" fmla="*/ 0 h 383"/>
                  <a:gd name="T2" fmla="*/ 96 w 1319"/>
                  <a:gd name="T3" fmla="*/ 217 h 383"/>
                  <a:gd name="T4" fmla="*/ 1271 w 1319"/>
                  <a:gd name="T5" fmla="*/ 217 h 383"/>
                  <a:gd name="T6" fmla="*/ 1293 w 1319"/>
                  <a:gd name="T7" fmla="*/ 259 h 383"/>
                  <a:gd name="T8" fmla="*/ 1319 w 1319"/>
                  <a:gd name="T9" fmla="*/ 300 h 383"/>
                  <a:gd name="T10" fmla="*/ 1275 w 1319"/>
                  <a:gd name="T11" fmla="*/ 324 h 383"/>
                  <a:gd name="T12" fmla="*/ 1233 w 1319"/>
                  <a:gd name="T13" fmla="*/ 352 h 383"/>
                  <a:gd name="T14" fmla="*/ 1192 w 1319"/>
                  <a:gd name="T15" fmla="*/ 383 h 383"/>
                  <a:gd name="T16" fmla="*/ 0 w 1319"/>
                  <a:gd name="T17" fmla="*/ 383 h 383"/>
                  <a:gd name="T18" fmla="*/ 0 w 1319"/>
                  <a:gd name="T19" fmla="*/ 217 h 383"/>
                  <a:gd name="T20" fmla="*/ 327 w 1319"/>
                  <a:gd name="T21"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19" h="383">
                    <a:moveTo>
                      <a:pt x="327" y="0"/>
                    </a:moveTo>
                    <a:lnTo>
                      <a:pt x="96" y="217"/>
                    </a:lnTo>
                    <a:lnTo>
                      <a:pt x="1271" y="217"/>
                    </a:lnTo>
                    <a:lnTo>
                      <a:pt x="1293" y="259"/>
                    </a:lnTo>
                    <a:lnTo>
                      <a:pt x="1319" y="300"/>
                    </a:lnTo>
                    <a:lnTo>
                      <a:pt x="1275" y="324"/>
                    </a:lnTo>
                    <a:lnTo>
                      <a:pt x="1233" y="352"/>
                    </a:lnTo>
                    <a:lnTo>
                      <a:pt x="1192" y="383"/>
                    </a:lnTo>
                    <a:lnTo>
                      <a:pt x="0" y="383"/>
                    </a:lnTo>
                    <a:lnTo>
                      <a:pt x="0" y="217"/>
                    </a:lnTo>
                    <a:lnTo>
                      <a:pt x="32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49" name="Freeform 33">
                <a:extLst>
                  <a:ext uri="{FF2B5EF4-FFF2-40B4-BE49-F238E27FC236}">
                    <a16:creationId xmlns:a16="http://schemas.microsoft.com/office/drawing/2014/main" id="{8C1E0330-2320-4995-AE29-30BA281EE389}"/>
                  </a:ext>
                </a:extLst>
              </p:cNvPr>
              <p:cNvSpPr>
                <a:spLocks/>
              </p:cNvSpPr>
              <p:nvPr/>
            </p:nvSpPr>
            <p:spPr bwMode="auto">
              <a:xfrm>
                <a:off x="5424416" y="3985426"/>
                <a:ext cx="1266956" cy="1380657"/>
              </a:xfrm>
              <a:custGeom>
                <a:avLst/>
                <a:gdLst>
                  <a:gd name="T0" fmla="*/ 669 w 1245"/>
                  <a:gd name="T1" fmla="*/ 3 h 1361"/>
                  <a:gd name="T2" fmla="*/ 756 w 1245"/>
                  <a:gd name="T3" fmla="*/ 28 h 1361"/>
                  <a:gd name="T4" fmla="*/ 833 w 1245"/>
                  <a:gd name="T5" fmla="*/ 73 h 1361"/>
                  <a:gd name="T6" fmla="*/ 895 w 1245"/>
                  <a:gd name="T7" fmla="*/ 137 h 1361"/>
                  <a:gd name="T8" fmla="*/ 939 w 1245"/>
                  <a:gd name="T9" fmla="*/ 215 h 1361"/>
                  <a:gd name="T10" fmla="*/ 963 w 1245"/>
                  <a:gd name="T11" fmla="*/ 304 h 1361"/>
                  <a:gd name="T12" fmla="*/ 964 w 1245"/>
                  <a:gd name="T13" fmla="*/ 398 h 1361"/>
                  <a:gd name="T14" fmla="*/ 943 w 1245"/>
                  <a:gd name="T15" fmla="*/ 491 h 1361"/>
                  <a:gd name="T16" fmla="*/ 903 w 1245"/>
                  <a:gd name="T17" fmla="*/ 579 h 1361"/>
                  <a:gd name="T18" fmla="*/ 846 w 1245"/>
                  <a:gd name="T19" fmla="*/ 657 h 1361"/>
                  <a:gd name="T20" fmla="*/ 777 w 1245"/>
                  <a:gd name="T21" fmla="*/ 719 h 1361"/>
                  <a:gd name="T22" fmla="*/ 887 w 1245"/>
                  <a:gd name="T23" fmla="*/ 758 h 1361"/>
                  <a:gd name="T24" fmla="*/ 988 w 1245"/>
                  <a:gd name="T25" fmla="*/ 815 h 1361"/>
                  <a:gd name="T26" fmla="*/ 1074 w 1245"/>
                  <a:gd name="T27" fmla="*/ 884 h 1361"/>
                  <a:gd name="T28" fmla="*/ 1146 w 1245"/>
                  <a:gd name="T29" fmla="*/ 961 h 1361"/>
                  <a:gd name="T30" fmla="*/ 1199 w 1245"/>
                  <a:gd name="T31" fmla="*/ 1043 h 1361"/>
                  <a:gd name="T32" fmla="*/ 1234 w 1245"/>
                  <a:gd name="T33" fmla="*/ 1125 h 1361"/>
                  <a:gd name="T34" fmla="*/ 1245 w 1245"/>
                  <a:gd name="T35" fmla="*/ 1205 h 1361"/>
                  <a:gd name="T36" fmla="*/ 1232 w 1245"/>
                  <a:gd name="T37" fmla="*/ 1240 h 1361"/>
                  <a:gd name="T38" fmla="*/ 1195 w 1245"/>
                  <a:gd name="T39" fmla="*/ 1271 h 1361"/>
                  <a:gd name="T40" fmla="*/ 1137 w 1245"/>
                  <a:gd name="T41" fmla="*/ 1298 h 1361"/>
                  <a:gd name="T42" fmla="*/ 1061 w 1245"/>
                  <a:gd name="T43" fmla="*/ 1319 h 1361"/>
                  <a:gd name="T44" fmla="*/ 972 w 1245"/>
                  <a:gd name="T45" fmla="*/ 1337 h 1361"/>
                  <a:gd name="T46" fmla="*/ 871 w 1245"/>
                  <a:gd name="T47" fmla="*/ 1350 h 1361"/>
                  <a:gd name="T48" fmla="*/ 763 w 1245"/>
                  <a:gd name="T49" fmla="*/ 1358 h 1361"/>
                  <a:gd name="T50" fmla="*/ 651 w 1245"/>
                  <a:gd name="T51" fmla="*/ 1361 h 1361"/>
                  <a:gd name="T52" fmla="*/ 538 w 1245"/>
                  <a:gd name="T53" fmla="*/ 1360 h 1361"/>
                  <a:gd name="T54" fmla="*/ 428 w 1245"/>
                  <a:gd name="T55" fmla="*/ 1354 h 1361"/>
                  <a:gd name="T56" fmla="*/ 324 w 1245"/>
                  <a:gd name="T57" fmla="*/ 1345 h 1361"/>
                  <a:gd name="T58" fmla="*/ 227 w 1245"/>
                  <a:gd name="T59" fmla="*/ 1329 h 1361"/>
                  <a:gd name="T60" fmla="*/ 145 w 1245"/>
                  <a:gd name="T61" fmla="*/ 1309 h 1361"/>
                  <a:gd name="T62" fmla="*/ 77 w 1245"/>
                  <a:gd name="T63" fmla="*/ 1285 h 1361"/>
                  <a:gd name="T64" fmla="*/ 29 w 1245"/>
                  <a:gd name="T65" fmla="*/ 1257 h 1361"/>
                  <a:gd name="T66" fmla="*/ 3 w 1245"/>
                  <a:gd name="T67" fmla="*/ 1223 h 1361"/>
                  <a:gd name="T68" fmla="*/ 3 w 1245"/>
                  <a:gd name="T69" fmla="*/ 1166 h 1361"/>
                  <a:gd name="T70" fmla="*/ 27 w 1245"/>
                  <a:gd name="T71" fmla="*/ 1084 h 1361"/>
                  <a:gd name="T72" fmla="*/ 71 w 1245"/>
                  <a:gd name="T73" fmla="*/ 1002 h 1361"/>
                  <a:gd name="T74" fmla="*/ 134 w 1245"/>
                  <a:gd name="T75" fmla="*/ 921 h 1361"/>
                  <a:gd name="T76" fmla="*/ 213 w 1245"/>
                  <a:gd name="T77" fmla="*/ 848 h 1361"/>
                  <a:gd name="T78" fmla="*/ 307 w 1245"/>
                  <a:gd name="T79" fmla="*/ 785 h 1361"/>
                  <a:gd name="T80" fmla="*/ 413 w 1245"/>
                  <a:gd name="T81" fmla="*/ 737 h 1361"/>
                  <a:gd name="T82" fmla="*/ 433 w 1245"/>
                  <a:gd name="T83" fmla="*/ 691 h 1361"/>
                  <a:gd name="T84" fmla="*/ 370 w 1245"/>
                  <a:gd name="T85" fmla="*/ 620 h 1361"/>
                  <a:gd name="T86" fmla="*/ 322 w 1245"/>
                  <a:gd name="T87" fmla="*/ 536 h 1361"/>
                  <a:gd name="T88" fmla="*/ 290 w 1245"/>
                  <a:gd name="T89" fmla="*/ 444 h 1361"/>
                  <a:gd name="T90" fmla="*/ 279 w 1245"/>
                  <a:gd name="T91" fmla="*/ 351 h 1361"/>
                  <a:gd name="T92" fmla="*/ 291 w 1245"/>
                  <a:gd name="T93" fmla="*/ 258 h 1361"/>
                  <a:gd name="T94" fmla="*/ 326 w 1245"/>
                  <a:gd name="T95" fmla="*/ 175 h 1361"/>
                  <a:gd name="T96" fmla="*/ 380 w 1245"/>
                  <a:gd name="T97" fmla="*/ 104 h 1361"/>
                  <a:gd name="T98" fmla="*/ 449 w 1245"/>
                  <a:gd name="T99" fmla="*/ 48 h 1361"/>
                  <a:gd name="T100" fmla="*/ 531 w 1245"/>
                  <a:gd name="T101" fmla="*/ 13 h 1361"/>
                  <a:gd name="T102" fmla="*/ 623 w 1245"/>
                  <a:gd name="T103" fmla="*/ 0 h 1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45" h="1361">
                    <a:moveTo>
                      <a:pt x="623" y="0"/>
                    </a:moveTo>
                    <a:lnTo>
                      <a:pt x="669" y="3"/>
                    </a:lnTo>
                    <a:lnTo>
                      <a:pt x="714" y="13"/>
                    </a:lnTo>
                    <a:lnTo>
                      <a:pt x="756" y="28"/>
                    </a:lnTo>
                    <a:lnTo>
                      <a:pt x="796" y="48"/>
                    </a:lnTo>
                    <a:lnTo>
                      <a:pt x="833" y="73"/>
                    </a:lnTo>
                    <a:lnTo>
                      <a:pt x="866" y="104"/>
                    </a:lnTo>
                    <a:lnTo>
                      <a:pt x="895" y="137"/>
                    </a:lnTo>
                    <a:lnTo>
                      <a:pt x="920" y="175"/>
                    </a:lnTo>
                    <a:lnTo>
                      <a:pt x="939" y="215"/>
                    </a:lnTo>
                    <a:lnTo>
                      <a:pt x="954" y="258"/>
                    </a:lnTo>
                    <a:lnTo>
                      <a:pt x="963" y="304"/>
                    </a:lnTo>
                    <a:lnTo>
                      <a:pt x="966" y="351"/>
                    </a:lnTo>
                    <a:lnTo>
                      <a:pt x="964" y="398"/>
                    </a:lnTo>
                    <a:lnTo>
                      <a:pt x="956" y="444"/>
                    </a:lnTo>
                    <a:lnTo>
                      <a:pt x="943" y="491"/>
                    </a:lnTo>
                    <a:lnTo>
                      <a:pt x="924" y="536"/>
                    </a:lnTo>
                    <a:lnTo>
                      <a:pt x="903" y="579"/>
                    </a:lnTo>
                    <a:lnTo>
                      <a:pt x="876" y="620"/>
                    </a:lnTo>
                    <a:lnTo>
                      <a:pt x="846" y="657"/>
                    </a:lnTo>
                    <a:lnTo>
                      <a:pt x="813" y="691"/>
                    </a:lnTo>
                    <a:lnTo>
                      <a:pt x="777" y="719"/>
                    </a:lnTo>
                    <a:lnTo>
                      <a:pt x="833" y="737"/>
                    </a:lnTo>
                    <a:lnTo>
                      <a:pt x="887" y="758"/>
                    </a:lnTo>
                    <a:lnTo>
                      <a:pt x="939" y="785"/>
                    </a:lnTo>
                    <a:lnTo>
                      <a:pt x="988" y="815"/>
                    </a:lnTo>
                    <a:lnTo>
                      <a:pt x="1033" y="848"/>
                    </a:lnTo>
                    <a:lnTo>
                      <a:pt x="1074" y="884"/>
                    </a:lnTo>
                    <a:lnTo>
                      <a:pt x="1112" y="921"/>
                    </a:lnTo>
                    <a:lnTo>
                      <a:pt x="1146" y="961"/>
                    </a:lnTo>
                    <a:lnTo>
                      <a:pt x="1175" y="1002"/>
                    </a:lnTo>
                    <a:lnTo>
                      <a:pt x="1199" y="1043"/>
                    </a:lnTo>
                    <a:lnTo>
                      <a:pt x="1220" y="1084"/>
                    </a:lnTo>
                    <a:lnTo>
                      <a:pt x="1234" y="1125"/>
                    </a:lnTo>
                    <a:lnTo>
                      <a:pt x="1242" y="1166"/>
                    </a:lnTo>
                    <a:lnTo>
                      <a:pt x="1245" y="1205"/>
                    </a:lnTo>
                    <a:lnTo>
                      <a:pt x="1242" y="1223"/>
                    </a:lnTo>
                    <a:lnTo>
                      <a:pt x="1232" y="1240"/>
                    </a:lnTo>
                    <a:lnTo>
                      <a:pt x="1217" y="1257"/>
                    </a:lnTo>
                    <a:lnTo>
                      <a:pt x="1195" y="1271"/>
                    </a:lnTo>
                    <a:lnTo>
                      <a:pt x="1169" y="1285"/>
                    </a:lnTo>
                    <a:lnTo>
                      <a:pt x="1137" y="1298"/>
                    </a:lnTo>
                    <a:lnTo>
                      <a:pt x="1101" y="1309"/>
                    </a:lnTo>
                    <a:lnTo>
                      <a:pt x="1061" y="1319"/>
                    </a:lnTo>
                    <a:lnTo>
                      <a:pt x="1018" y="1329"/>
                    </a:lnTo>
                    <a:lnTo>
                      <a:pt x="972" y="1337"/>
                    </a:lnTo>
                    <a:lnTo>
                      <a:pt x="923" y="1345"/>
                    </a:lnTo>
                    <a:lnTo>
                      <a:pt x="871" y="1350"/>
                    </a:lnTo>
                    <a:lnTo>
                      <a:pt x="818" y="1354"/>
                    </a:lnTo>
                    <a:lnTo>
                      <a:pt x="763" y="1358"/>
                    </a:lnTo>
                    <a:lnTo>
                      <a:pt x="707" y="1360"/>
                    </a:lnTo>
                    <a:lnTo>
                      <a:pt x="651" y="1361"/>
                    </a:lnTo>
                    <a:lnTo>
                      <a:pt x="595" y="1361"/>
                    </a:lnTo>
                    <a:lnTo>
                      <a:pt x="538" y="1360"/>
                    </a:lnTo>
                    <a:lnTo>
                      <a:pt x="482" y="1358"/>
                    </a:lnTo>
                    <a:lnTo>
                      <a:pt x="428" y="1354"/>
                    </a:lnTo>
                    <a:lnTo>
                      <a:pt x="375" y="1350"/>
                    </a:lnTo>
                    <a:lnTo>
                      <a:pt x="324" y="1345"/>
                    </a:lnTo>
                    <a:lnTo>
                      <a:pt x="274" y="1337"/>
                    </a:lnTo>
                    <a:lnTo>
                      <a:pt x="227" y="1329"/>
                    </a:lnTo>
                    <a:lnTo>
                      <a:pt x="184" y="1319"/>
                    </a:lnTo>
                    <a:lnTo>
                      <a:pt x="145" y="1309"/>
                    </a:lnTo>
                    <a:lnTo>
                      <a:pt x="109" y="1298"/>
                    </a:lnTo>
                    <a:lnTo>
                      <a:pt x="77" y="1285"/>
                    </a:lnTo>
                    <a:lnTo>
                      <a:pt x="50" y="1271"/>
                    </a:lnTo>
                    <a:lnTo>
                      <a:pt x="29" y="1257"/>
                    </a:lnTo>
                    <a:lnTo>
                      <a:pt x="14" y="1240"/>
                    </a:lnTo>
                    <a:lnTo>
                      <a:pt x="3" y="1223"/>
                    </a:lnTo>
                    <a:lnTo>
                      <a:pt x="0" y="1205"/>
                    </a:lnTo>
                    <a:lnTo>
                      <a:pt x="3" y="1166"/>
                    </a:lnTo>
                    <a:lnTo>
                      <a:pt x="13" y="1125"/>
                    </a:lnTo>
                    <a:lnTo>
                      <a:pt x="27" y="1084"/>
                    </a:lnTo>
                    <a:lnTo>
                      <a:pt x="46" y="1043"/>
                    </a:lnTo>
                    <a:lnTo>
                      <a:pt x="71" y="1002"/>
                    </a:lnTo>
                    <a:lnTo>
                      <a:pt x="101" y="961"/>
                    </a:lnTo>
                    <a:lnTo>
                      <a:pt x="134" y="921"/>
                    </a:lnTo>
                    <a:lnTo>
                      <a:pt x="172" y="884"/>
                    </a:lnTo>
                    <a:lnTo>
                      <a:pt x="213" y="848"/>
                    </a:lnTo>
                    <a:lnTo>
                      <a:pt x="258" y="815"/>
                    </a:lnTo>
                    <a:lnTo>
                      <a:pt x="307" y="785"/>
                    </a:lnTo>
                    <a:lnTo>
                      <a:pt x="358" y="758"/>
                    </a:lnTo>
                    <a:lnTo>
                      <a:pt x="413" y="737"/>
                    </a:lnTo>
                    <a:lnTo>
                      <a:pt x="469" y="719"/>
                    </a:lnTo>
                    <a:lnTo>
                      <a:pt x="433" y="691"/>
                    </a:lnTo>
                    <a:lnTo>
                      <a:pt x="399" y="657"/>
                    </a:lnTo>
                    <a:lnTo>
                      <a:pt x="370" y="620"/>
                    </a:lnTo>
                    <a:lnTo>
                      <a:pt x="343" y="579"/>
                    </a:lnTo>
                    <a:lnTo>
                      <a:pt x="322" y="536"/>
                    </a:lnTo>
                    <a:lnTo>
                      <a:pt x="303" y="491"/>
                    </a:lnTo>
                    <a:lnTo>
                      <a:pt x="290" y="444"/>
                    </a:lnTo>
                    <a:lnTo>
                      <a:pt x="282" y="398"/>
                    </a:lnTo>
                    <a:lnTo>
                      <a:pt x="279" y="351"/>
                    </a:lnTo>
                    <a:lnTo>
                      <a:pt x="283" y="304"/>
                    </a:lnTo>
                    <a:lnTo>
                      <a:pt x="291" y="258"/>
                    </a:lnTo>
                    <a:lnTo>
                      <a:pt x="306" y="215"/>
                    </a:lnTo>
                    <a:lnTo>
                      <a:pt x="326" y="175"/>
                    </a:lnTo>
                    <a:lnTo>
                      <a:pt x="350" y="137"/>
                    </a:lnTo>
                    <a:lnTo>
                      <a:pt x="380" y="104"/>
                    </a:lnTo>
                    <a:lnTo>
                      <a:pt x="413" y="73"/>
                    </a:lnTo>
                    <a:lnTo>
                      <a:pt x="449" y="48"/>
                    </a:lnTo>
                    <a:lnTo>
                      <a:pt x="489" y="28"/>
                    </a:lnTo>
                    <a:lnTo>
                      <a:pt x="531" y="13"/>
                    </a:lnTo>
                    <a:lnTo>
                      <a:pt x="576" y="3"/>
                    </a:lnTo>
                    <a:lnTo>
                      <a:pt x="6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50" name="Freeform 148">
                <a:extLst>
                  <a:ext uri="{FF2B5EF4-FFF2-40B4-BE49-F238E27FC236}">
                    <a16:creationId xmlns:a16="http://schemas.microsoft.com/office/drawing/2014/main" id="{11EFF5AE-5068-474A-A6D0-D40A1205BC0A}"/>
                  </a:ext>
                </a:extLst>
              </p:cNvPr>
              <p:cNvSpPr/>
              <p:nvPr/>
            </p:nvSpPr>
            <p:spPr>
              <a:xfrm>
                <a:off x="6382860" y="3319460"/>
                <a:ext cx="852761" cy="1047678"/>
              </a:xfrm>
              <a:custGeom>
                <a:avLst/>
                <a:gdLst>
                  <a:gd name="connsiteX0" fmla="*/ 368098 w 852761"/>
                  <a:gd name="connsiteY0" fmla="*/ 0 h 1047678"/>
                  <a:gd name="connsiteX1" fmla="*/ 406953 w 852761"/>
                  <a:gd name="connsiteY1" fmla="*/ 2022 h 1047678"/>
                  <a:gd name="connsiteX2" fmla="*/ 444785 w 852761"/>
                  <a:gd name="connsiteY2" fmla="*/ 10113 h 1047678"/>
                  <a:gd name="connsiteX3" fmla="*/ 480573 w 852761"/>
                  <a:gd name="connsiteY3" fmla="*/ 24270 h 1047678"/>
                  <a:gd name="connsiteX4" fmla="*/ 514315 w 852761"/>
                  <a:gd name="connsiteY4" fmla="*/ 43485 h 1047678"/>
                  <a:gd name="connsiteX5" fmla="*/ 542945 w 852761"/>
                  <a:gd name="connsiteY5" fmla="*/ 65733 h 1047678"/>
                  <a:gd name="connsiteX6" fmla="*/ 570553 w 852761"/>
                  <a:gd name="connsiteY6" fmla="*/ 93037 h 1047678"/>
                  <a:gd name="connsiteX7" fmla="*/ 593047 w 852761"/>
                  <a:gd name="connsiteY7" fmla="*/ 122364 h 1047678"/>
                  <a:gd name="connsiteX8" fmla="*/ 611452 w 852761"/>
                  <a:gd name="connsiteY8" fmla="*/ 156747 h 1047678"/>
                  <a:gd name="connsiteX9" fmla="*/ 624745 w 852761"/>
                  <a:gd name="connsiteY9" fmla="*/ 192142 h 1047678"/>
                  <a:gd name="connsiteX10" fmla="*/ 632925 w 852761"/>
                  <a:gd name="connsiteY10" fmla="*/ 230570 h 1047678"/>
                  <a:gd name="connsiteX11" fmla="*/ 637015 w 852761"/>
                  <a:gd name="connsiteY11" fmla="*/ 270010 h 1047678"/>
                  <a:gd name="connsiteX12" fmla="*/ 632925 w 852761"/>
                  <a:gd name="connsiteY12" fmla="*/ 310460 h 1047678"/>
                  <a:gd name="connsiteX13" fmla="*/ 624745 w 852761"/>
                  <a:gd name="connsiteY13" fmla="*/ 350911 h 1047678"/>
                  <a:gd name="connsiteX14" fmla="*/ 615849 w 852761"/>
                  <a:gd name="connsiteY14" fmla="*/ 380238 h 1047678"/>
                  <a:gd name="connsiteX15" fmla="*/ 639095 w 852761"/>
                  <a:gd name="connsiteY15" fmla="*/ 392111 h 1047678"/>
                  <a:gd name="connsiteX16" fmla="*/ 614921 w 852761"/>
                  <a:gd name="connsiteY16" fmla="*/ 538617 h 1047678"/>
                  <a:gd name="connsiteX17" fmla="*/ 555985 w 852761"/>
                  <a:gd name="connsiteY17" fmla="*/ 541707 h 1047678"/>
                  <a:gd name="connsiteX18" fmla="*/ 543094 w 852761"/>
                  <a:gd name="connsiteY18" fmla="*/ 570881 h 1047678"/>
                  <a:gd name="connsiteX19" fmla="*/ 579755 w 852761"/>
                  <a:gd name="connsiteY19" fmla="*/ 586538 h 1047678"/>
                  <a:gd name="connsiteX20" fmla="*/ 622700 w 852761"/>
                  <a:gd name="connsiteY20" fmla="*/ 608786 h 1047678"/>
                  <a:gd name="connsiteX21" fmla="*/ 662577 w 852761"/>
                  <a:gd name="connsiteY21" fmla="*/ 635079 h 1047678"/>
                  <a:gd name="connsiteX22" fmla="*/ 700409 w 852761"/>
                  <a:gd name="connsiteY22" fmla="*/ 662383 h 1047678"/>
                  <a:gd name="connsiteX23" fmla="*/ 734152 w 852761"/>
                  <a:gd name="connsiteY23" fmla="*/ 692722 h 1047678"/>
                  <a:gd name="connsiteX24" fmla="*/ 763804 w 852761"/>
                  <a:gd name="connsiteY24" fmla="*/ 726094 h 1047678"/>
                  <a:gd name="connsiteX25" fmla="*/ 790389 w 852761"/>
                  <a:gd name="connsiteY25" fmla="*/ 758454 h 1047678"/>
                  <a:gd name="connsiteX26" fmla="*/ 811861 w 852761"/>
                  <a:gd name="connsiteY26" fmla="*/ 793849 h 1047678"/>
                  <a:gd name="connsiteX27" fmla="*/ 829244 w 852761"/>
                  <a:gd name="connsiteY27" fmla="*/ 827221 h 1047678"/>
                  <a:gd name="connsiteX28" fmla="*/ 842536 w 852761"/>
                  <a:gd name="connsiteY28" fmla="*/ 861604 h 1047678"/>
                  <a:gd name="connsiteX29" fmla="*/ 849694 w 852761"/>
                  <a:gd name="connsiteY29" fmla="*/ 894976 h 1047678"/>
                  <a:gd name="connsiteX30" fmla="*/ 852761 w 852761"/>
                  <a:gd name="connsiteY30" fmla="*/ 927337 h 1047678"/>
                  <a:gd name="connsiteX31" fmla="*/ 849694 w 852761"/>
                  <a:gd name="connsiteY31" fmla="*/ 943517 h 1047678"/>
                  <a:gd name="connsiteX32" fmla="*/ 840491 w 852761"/>
                  <a:gd name="connsiteY32" fmla="*/ 956664 h 1047678"/>
                  <a:gd name="connsiteX33" fmla="*/ 826176 w 852761"/>
                  <a:gd name="connsiteY33" fmla="*/ 970822 h 1047678"/>
                  <a:gd name="connsiteX34" fmla="*/ 805726 w 852761"/>
                  <a:gd name="connsiteY34" fmla="*/ 983968 h 1047678"/>
                  <a:gd name="connsiteX35" fmla="*/ 781187 w 852761"/>
                  <a:gd name="connsiteY35" fmla="*/ 994081 h 1047678"/>
                  <a:gd name="connsiteX36" fmla="*/ 752557 w 852761"/>
                  <a:gd name="connsiteY36" fmla="*/ 1004194 h 1047678"/>
                  <a:gd name="connsiteX37" fmla="*/ 718814 w 852761"/>
                  <a:gd name="connsiteY37" fmla="*/ 1014306 h 1047678"/>
                  <a:gd name="connsiteX38" fmla="*/ 683027 w 852761"/>
                  <a:gd name="connsiteY38" fmla="*/ 1021385 h 1047678"/>
                  <a:gd name="connsiteX39" fmla="*/ 644172 w 852761"/>
                  <a:gd name="connsiteY39" fmla="*/ 1027453 h 1047678"/>
                  <a:gd name="connsiteX40" fmla="*/ 602250 w 852761"/>
                  <a:gd name="connsiteY40" fmla="*/ 1034532 h 1047678"/>
                  <a:gd name="connsiteX41" fmla="*/ 558283 w 852761"/>
                  <a:gd name="connsiteY41" fmla="*/ 1039588 h 1047678"/>
                  <a:gd name="connsiteX42" fmla="*/ 512270 w 852761"/>
                  <a:gd name="connsiteY42" fmla="*/ 1042622 h 1047678"/>
                  <a:gd name="connsiteX43" fmla="*/ 465235 w 852761"/>
                  <a:gd name="connsiteY43" fmla="*/ 1045656 h 1047678"/>
                  <a:gd name="connsiteX44" fmla="*/ 417178 w 852761"/>
                  <a:gd name="connsiteY44" fmla="*/ 1046667 h 1047678"/>
                  <a:gd name="connsiteX45" fmla="*/ 369121 w 852761"/>
                  <a:gd name="connsiteY45" fmla="*/ 1047678 h 1047678"/>
                  <a:gd name="connsiteX46" fmla="*/ 372672 w 852761"/>
                  <a:gd name="connsiteY46" fmla="*/ 1044060 h 1047678"/>
                  <a:gd name="connsiteX47" fmla="*/ 367008 w 852761"/>
                  <a:gd name="connsiteY47" fmla="*/ 1046567 h 1047678"/>
                  <a:gd name="connsiteX48" fmla="*/ 368098 w 852761"/>
                  <a:gd name="connsiteY48" fmla="*/ 1047678 h 1047678"/>
                  <a:gd name="connsiteX49" fmla="*/ 305726 w 852761"/>
                  <a:gd name="connsiteY49" fmla="*/ 1046667 h 1047678"/>
                  <a:gd name="connsiteX50" fmla="*/ 244376 w 852761"/>
                  <a:gd name="connsiteY50" fmla="*/ 1043633 h 1047678"/>
                  <a:gd name="connsiteX51" fmla="*/ 186094 w 852761"/>
                  <a:gd name="connsiteY51" fmla="*/ 1039588 h 1047678"/>
                  <a:gd name="connsiteX52" fmla="*/ 127812 w 852761"/>
                  <a:gd name="connsiteY52" fmla="*/ 1033520 h 1047678"/>
                  <a:gd name="connsiteX53" fmla="*/ 127959 w 852761"/>
                  <a:gd name="connsiteY53" fmla="*/ 1032793 h 1047678"/>
                  <a:gd name="connsiteX54" fmla="*/ 122715 w 852761"/>
                  <a:gd name="connsiteY54" fmla="*/ 1032793 h 1047678"/>
                  <a:gd name="connsiteX55" fmla="*/ 128834 w 852761"/>
                  <a:gd name="connsiteY55" fmla="*/ 1022096 h 1047678"/>
                  <a:gd name="connsiteX56" fmla="*/ 128834 w 852761"/>
                  <a:gd name="connsiteY56" fmla="*/ 1019363 h 1047678"/>
                  <a:gd name="connsiteX57" fmla="*/ 126789 w 852761"/>
                  <a:gd name="connsiteY57" fmla="*/ 966776 h 1047678"/>
                  <a:gd name="connsiteX58" fmla="*/ 117587 w 852761"/>
                  <a:gd name="connsiteY58" fmla="*/ 916213 h 1047678"/>
                  <a:gd name="connsiteX59" fmla="*/ 104294 w 852761"/>
                  <a:gd name="connsiteY59" fmla="*/ 867672 h 1047678"/>
                  <a:gd name="connsiteX60" fmla="*/ 83844 w 852761"/>
                  <a:gd name="connsiteY60" fmla="*/ 821153 h 1047678"/>
                  <a:gd name="connsiteX61" fmla="*/ 60327 w 852761"/>
                  <a:gd name="connsiteY61" fmla="*/ 776657 h 1047678"/>
                  <a:gd name="connsiteX62" fmla="*/ 31697 w 852761"/>
                  <a:gd name="connsiteY62" fmla="*/ 735195 h 1047678"/>
                  <a:gd name="connsiteX63" fmla="*/ 0 w 852761"/>
                  <a:gd name="connsiteY63" fmla="*/ 698789 h 1047678"/>
                  <a:gd name="connsiteX64" fmla="*/ 32720 w 852761"/>
                  <a:gd name="connsiteY64" fmla="*/ 666429 h 1047678"/>
                  <a:gd name="connsiteX65" fmla="*/ 70552 w 852761"/>
                  <a:gd name="connsiteY65" fmla="*/ 637102 h 1047678"/>
                  <a:gd name="connsiteX66" fmla="*/ 110429 w 852761"/>
                  <a:gd name="connsiteY66" fmla="*/ 610809 h 1047678"/>
                  <a:gd name="connsiteX67" fmla="*/ 154397 w 852761"/>
                  <a:gd name="connsiteY67" fmla="*/ 587549 h 1047678"/>
                  <a:gd name="connsiteX68" fmla="*/ 200409 w 852761"/>
                  <a:gd name="connsiteY68" fmla="*/ 568335 h 1047678"/>
                  <a:gd name="connsiteX69" fmla="*/ 203330 w 852761"/>
                  <a:gd name="connsiteY69" fmla="*/ 567351 h 1047678"/>
                  <a:gd name="connsiteX70" fmla="*/ 191994 w 852761"/>
                  <a:gd name="connsiteY70" fmla="*/ 541696 h 1047678"/>
                  <a:gd name="connsiteX71" fmla="*/ 133277 w 852761"/>
                  <a:gd name="connsiteY71" fmla="*/ 538617 h 1047678"/>
                  <a:gd name="connsiteX72" fmla="*/ 109103 w 852761"/>
                  <a:gd name="connsiteY72" fmla="*/ 392111 h 1047678"/>
                  <a:gd name="connsiteX73" fmla="*/ 122433 w 852761"/>
                  <a:gd name="connsiteY73" fmla="*/ 385303 h 1047678"/>
                  <a:gd name="connsiteX74" fmla="*/ 111452 w 852761"/>
                  <a:gd name="connsiteY74" fmla="*/ 350911 h 1047678"/>
                  <a:gd name="connsiteX75" fmla="*/ 103272 w 852761"/>
                  <a:gd name="connsiteY75" fmla="*/ 310460 h 1047678"/>
                  <a:gd name="connsiteX76" fmla="*/ 101227 w 852761"/>
                  <a:gd name="connsiteY76" fmla="*/ 270010 h 1047678"/>
                  <a:gd name="connsiteX77" fmla="*/ 103272 w 852761"/>
                  <a:gd name="connsiteY77" fmla="*/ 230570 h 1047678"/>
                  <a:gd name="connsiteX78" fmla="*/ 111452 w 852761"/>
                  <a:gd name="connsiteY78" fmla="*/ 192142 h 1047678"/>
                  <a:gd name="connsiteX79" fmla="*/ 124744 w 852761"/>
                  <a:gd name="connsiteY79" fmla="*/ 156747 h 1047678"/>
                  <a:gd name="connsiteX80" fmla="*/ 144172 w 852761"/>
                  <a:gd name="connsiteY80" fmla="*/ 122364 h 1047678"/>
                  <a:gd name="connsiteX81" fmla="*/ 165644 w 852761"/>
                  <a:gd name="connsiteY81" fmla="*/ 93037 h 1047678"/>
                  <a:gd name="connsiteX82" fmla="*/ 193251 w 852761"/>
                  <a:gd name="connsiteY82" fmla="*/ 65733 h 1047678"/>
                  <a:gd name="connsiteX83" fmla="*/ 221881 w 852761"/>
                  <a:gd name="connsiteY83" fmla="*/ 43485 h 1047678"/>
                  <a:gd name="connsiteX84" fmla="*/ 255624 w 852761"/>
                  <a:gd name="connsiteY84" fmla="*/ 24270 h 1047678"/>
                  <a:gd name="connsiteX85" fmla="*/ 290388 w 852761"/>
                  <a:gd name="connsiteY85" fmla="*/ 10113 h 1047678"/>
                  <a:gd name="connsiteX86" fmla="*/ 329243 w 852761"/>
                  <a:gd name="connsiteY86" fmla="*/ 2022 h 1047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852761" h="1047678">
                    <a:moveTo>
                      <a:pt x="368098" y="0"/>
                    </a:moveTo>
                    <a:lnTo>
                      <a:pt x="406953" y="2022"/>
                    </a:lnTo>
                    <a:lnTo>
                      <a:pt x="444785" y="10113"/>
                    </a:lnTo>
                    <a:lnTo>
                      <a:pt x="480573" y="24270"/>
                    </a:lnTo>
                    <a:lnTo>
                      <a:pt x="514315" y="43485"/>
                    </a:lnTo>
                    <a:lnTo>
                      <a:pt x="542945" y="65733"/>
                    </a:lnTo>
                    <a:lnTo>
                      <a:pt x="570553" y="93037"/>
                    </a:lnTo>
                    <a:lnTo>
                      <a:pt x="593047" y="122364"/>
                    </a:lnTo>
                    <a:lnTo>
                      <a:pt x="611452" y="156747"/>
                    </a:lnTo>
                    <a:lnTo>
                      <a:pt x="624745" y="192142"/>
                    </a:lnTo>
                    <a:lnTo>
                      <a:pt x="632925" y="230570"/>
                    </a:lnTo>
                    <a:lnTo>
                      <a:pt x="637015" y="270010"/>
                    </a:lnTo>
                    <a:lnTo>
                      <a:pt x="632925" y="310460"/>
                    </a:lnTo>
                    <a:lnTo>
                      <a:pt x="624745" y="350911"/>
                    </a:lnTo>
                    <a:lnTo>
                      <a:pt x="615849" y="380238"/>
                    </a:lnTo>
                    <a:lnTo>
                      <a:pt x="639095" y="392111"/>
                    </a:lnTo>
                    <a:cubicBezTo>
                      <a:pt x="761485" y="465584"/>
                      <a:pt x="708003" y="521606"/>
                      <a:pt x="614921" y="538617"/>
                    </a:cubicBezTo>
                    <a:lnTo>
                      <a:pt x="555985" y="541707"/>
                    </a:lnTo>
                    <a:lnTo>
                      <a:pt x="543094" y="570881"/>
                    </a:lnTo>
                    <a:lnTo>
                      <a:pt x="579755" y="586538"/>
                    </a:lnTo>
                    <a:lnTo>
                      <a:pt x="622700" y="608786"/>
                    </a:lnTo>
                    <a:lnTo>
                      <a:pt x="662577" y="635079"/>
                    </a:lnTo>
                    <a:lnTo>
                      <a:pt x="700409" y="662383"/>
                    </a:lnTo>
                    <a:lnTo>
                      <a:pt x="734152" y="692722"/>
                    </a:lnTo>
                    <a:lnTo>
                      <a:pt x="763804" y="726094"/>
                    </a:lnTo>
                    <a:lnTo>
                      <a:pt x="790389" y="758454"/>
                    </a:lnTo>
                    <a:lnTo>
                      <a:pt x="811861" y="793849"/>
                    </a:lnTo>
                    <a:lnTo>
                      <a:pt x="829244" y="827221"/>
                    </a:lnTo>
                    <a:lnTo>
                      <a:pt x="842536" y="861604"/>
                    </a:lnTo>
                    <a:lnTo>
                      <a:pt x="849694" y="894976"/>
                    </a:lnTo>
                    <a:lnTo>
                      <a:pt x="852761" y="927337"/>
                    </a:lnTo>
                    <a:lnTo>
                      <a:pt x="849694" y="943517"/>
                    </a:lnTo>
                    <a:lnTo>
                      <a:pt x="840491" y="956664"/>
                    </a:lnTo>
                    <a:lnTo>
                      <a:pt x="826176" y="970822"/>
                    </a:lnTo>
                    <a:lnTo>
                      <a:pt x="805726" y="983968"/>
                    </a:lnTo>
                    <a:lnTo>
                      <a:pt x="781187" y="994081"/>
                    </a:lnTo>
                    <a:lnTo>
                      <a:pt x="752557" y="1004194"/>
                    </a:lnTo>
                    <a:lnTo>
                      <a:pt x="718814" y="1014306"/>
                    </a:lnTo>
                    <a:lnTo>
                      <a:pt x="683027" y="1021385"/>
                    </a:lnTo>
                    <a:lnTo>
                      <a:pt x="644172" y="1027453"/>
                    </a:lnTo>
                    <a:lnTo>
                      <a:pt x="602250" y="1034532"/>
                    </a:lnTo>
                    <a:lnTo>
                      <a:pt x="558283" y="1039588"/>
                    </a:lnTo>
                    <a:lnTo>
                      <a:pt x="512270" y="1042622"/>
                    </a:lnTo>
                    <a:lnTo>
                      <a:pt x="465235" y="1045656"/>
                    </a:lnTo>
                    <a:lnTo>
                      <a:pt x="417178" y="1046667"/>
                    </a:lnTo>
                    <a:lnTo>
                      <a:pt x="369121" y="1047678"/>
                    </a:lnTo>
                    <a:lnTo>
                      <a:pt x="372672" y="1044060"/>
                    </a:lnTo>
                    <a:lnTo>
                      <a:pt x="367008" y="1046567"/>
                    </a:lnTo>
                    <a:lnTo>
                      <a:pt x="368098" y="1047678"/>
                    </a:lnTo>
                    <a:lnTo>
                      <a:pt x="305726" y="1046667"/>
                    </a:lnTo>
                    <a:lnTo>
                      <a:pt x="244376" y="1043633"/>
                    </a:lnTo>
                    <a:lnTo>
                      <a:pt x="186094" y="1039588"/>
                    </a:lnTo>
                    <a:lnTo>
                      <a:pt x="127812" y="1033520"/>
                    </a:lnTo>
                    <a:lnTo>
                      <a:pt x="127959" y="1032793"/>
                    </a:lnTo>
                    <a:lnTo>
                      <a:pt x="122715" y="1032793"/>
                    </a:lnTo>
                    <a:lnTo>
                      <a:pt x="128834" y="1022096"/>
                    </a:lnTo>
                    <a:lnTo>
                      <a:pt x="128834" y="1019363"/>
                    </a:lnTo>
                    <a:lnTo>
                      <a:pt x="126789" y="966776"/>
                    </a:lnTo>
                    <a:lnTo>
                      <a:pt x="117587" y="916213"/>
                    </a:lnTo>
                    <a:lnTo>
                      <a:pt x="104294" y="867672"/>
                    </a:lnTo>
                    <a:lnTo>
                      <a:pt x="83844" y="821153"/>
                    </a:lnTo>
                    <a:lnTo>
                      <a:pt x="60327" y="776657"/>
                    </a:lnTo>
                    <a:lnTo>
                      <a:pt x="31697" y="735195"/>
                    </a:lnTo>
                    <a:lnTo>
                      <a:pt x="0" y="698789"/>
                    </a:lnTo>
                    <a:lnTo>
                      <a:pt x="32720" y="666429"/>
                    </a:lnTo>
                    <a:lnTo>
                      <a:pt x="70552" y="637102"/>
                    </a:lnTo>
                    <a:lnTo>
                      <a:pt x="110429" y="610809"/>
                    </a:lnTo>
                    <a:lnTo>
                      <a:pt x="154397" y="587549"/>
                    </a:lnTo>
                    <a:lnTo>
                      <a:pt x="200409" y="568335"/>
                    </a:lnTo>
                    <a:lnTo>
                      <a:pt x="203330" y="567351"/>
                    </a:lnTo>
                    <a:lnTo>
                      <a:pt x="191994" y="541696"/>
                    </a:lnTo>
                    <a:lnTo>
                      <a:pt x="133277" y="538617"/>
                    </a:lnTo>
                    <a:cubicBezTo>
                      <a:pt x="40195" y="521606"/>
                      <a:pt x="-13287" y="465584"/>
                      <a:pt x="109103" y="392111"/>
                    </a:cubicBezTo>
                    <a:lnTo>
                      <a:pt x="122433" y="385303"/>
                    </a:lnTo>
                    <a:lnTo>
                      <a:pt x="111452" y="350911"/>
                    </a:lnTo>
                    <a:lnTo>
                      <a:pt x="103272" y="310460"/>
                    </a:lnTo>
                    <a:lnTo>
                      <a:pt x="101227" y="270010"/>
                    </a:lnTo>
                    <a:lnTo>
                      <a:pt x="103272" y="230570"/>
                    </a:lnTo>
                    <a:lnTo>
                      <a:pt x="111452" y="192142"/>
                    </a:lnTo>
                    <a:lnTo>
                      <a:pt x="124744" y="156747"/>
                    </a:lnTo>
                    <a:lnTo>
                      <a:pt x="144172" y="122364"/>
                    </a:lnTo>
                    <a:lnTo>
                      <a:pt x="165644" y="93037"/>
                    </a:lnTo>
                    <a:lnTo>
                      <a:pt x="193251" y="65733"/>
                    </a:lnTo>
                    <a:lnTo>
                      <a:pt x="221881" y="43485"/>
                    </a:lnTo>
                    <a:lnTo>
                      <a:pt x="255624" y="24270"/>
                    </a:lnTo>
                    <a:lnTo>
                      <a:pt x="290388" y="10113"/>
                    </a:lnTo>
                    <a:lnTo>
                      <a:pt x="329243" y="202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US" sz="1100" kern="0" dirty="0">
                  <a:solidFill>
                    <a:schemeClr val="bg1"/>
                  </a:solidFill>
                </a:endParaRPr>
              </a:p>
            </p:txBody>
          </p:sp>
        </p:grpSp>
        <p:grpSp>
          <p:nvGrpSpPr>
            <p:cNvPr id="51" name="Group 50">
              <a:extLst>
                <a:ext uri="{FF2B5EF4-FFF2-40B4-BE49-F238E27FC236}">
                  <a16:creationId xmlns:a16="http://schemas.microsoft.com/office/drawing/2014/main" id="{A32121E0-F2AA-47FD-8833-28A03BFBAD08}"/>
                </a:ext>
              </a:extLst>
            </p:cNvPr>
            <p:cNvGrpSpPr>
              <a:grpSpLocks noChangeAspect="1"/>
            </p:cNvGrpSpPr>
            <p:nvPr/>
          </p:nvGrpSpPr>
          <p:grpSpPr>
            <a:xfrm>
              <a:off x="6330040" y="4455570"/>
              <a:ext cx="638503" cy="284321"/>
              <a:chOff x="4037013" y="2959100"/>
              <a:chExt cx="1247776" cy="555626"/>
            </a:xfrm>
            <a:solidFill>
              <a:schemeClr val="bg1"/>
            </a:solidFill>
          </p:grpSpPr>
          <p:sp>
            <p:nvSpPr>
              <p:cNvPr id="52" name="Freeform 306">
                <a:extLst>
                  <a:ext uri="{FF2B5EF4-FFF2-40B4-BE49-F238E27FC236}">
                    <a16:creationId xmlns:a16="http://schemas.microsoft.com/office/drawing/2014/main" id="{FE204A5B-AAA7-4ADB-8053-DC41C28FE2B7}"/>
                  </a:ext>
                </a:extLst>
              </p:cNvPr>
              <p:cNvSpPr>
                <a:spLocks/>
              </p:cNvSpPr>
              <p:nvPr/>
            </p:nvSpPr>
            <p:spPr bwMode="auto">
              <a:xfrm>
                <a:off x="4037013" y="3462338"/>
                <a:ext cx="554038" cy="52388"/>
              </a:xfrm>
              <a:custGeom>
                <a:avLst/>
                <a:gdLst>
                  <a:gd name="T0" fmla="*/ 0 w 1745"/>
                  <a:gd name="T1" fmla="*/ 0 h 164"/>
                  <a:gd name="T2" fmla="*/ 1745 w 1745"/>
                  <a:gd name="T3" fmla="*/ 0 h 164"/>
                  <a:gd name="T4" fmla="*/ 1745 w 1745"/>
                  <a:gd name="T5" fmla="*/ 79 h 164"/>
                  <a:gd name="T6" fmla="*/ 1742 w 1745"/>
                  <a:gd name="T7" fmla="*/ 102 h 164"/>
                  <a:gd name="T8" fmla="*/ 1733 w 1745"/>
                  <a:gd name="T9" fmla="*/ 123 h 164"/>
                  <a:gd name="T10" fmla="*/ 1720 w 1745"/>
                  <a:gd name="T11" fmla="*/ 140 h 164"/>
                  <a:gd name="T12" fmla="*/ 1703 w 1745"/>
                  <a:gd name="T13" fmla="*/ 153 h 164"/>
                  <a:gd name="T14" fmla="*/ 1683 w 1745"/>
                  <a:gd name="T15" fmla="*/ 162 h 164"/>
                  <a:gd name="T16" fmla="*/ 1660 w 1745"/>
                  <a:gd name="T17" fmla="*/ 164 h 164"/>
                  <a:gd name="T18" fmla="*/ 84 w 1745"/>
                  <a:gd name="T19" fmla="*/ 164 h 164"/>
                  <a:gd name="T20" fmla="*/ 62 w 1745"/>
                  <a:gd name="T21" fmla="*/ 162 h 164"/>
                  <a:gd name="T22" fmla="*/ 42 w 1745"/>
                  <a:gd name="T23" fmla="*/ 153 h 164"/>
                  <a:gd name="T24" fmla="*/ 25 w 1745"/>
                  <a:gd name="T25" fmla="*/ 140 h 164"/>
                  <a:gd name="T26" fmla="*/ 12 w 1745"/>
                  <a:gd name="T27" fmla="*/ 123 h 164"/>
                  <a:gd name="T28" fmla="*/ 3 w 1745"/>
                  <a:gd name="T29" fmla="*/ 102 h 164"/>
                  <a:gd name="T30" fmla="*/ 0 w 1745"/>
                  <a:gd name="T31" fmla="*/ 79 h 164"/>
                  <a:gd name="T32" fmla="*/ 0 w 1745"/>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45" h="164">
                    <a:moveTo>
                      <a:pt x="0" y="0"/>
                    </a:moveTo>
                    <a:lnTo>
                      <a:pt x="1745" y="0"/>
                    </a:lnTo>
                    <a:lnTo>
                      <a:pt x="1745" y="79"/>
                    </a:lnTo>
                    <a:lnTo>
                      <a:pt x="1742" y="102"/>
                    </a:lnTo>
                    <a:lnTo>
                      <a:pt x="1733" y="123"/>
                    </a:lnTo>
                    <a:lnTo>
                      <a:pt x="1720" y="140"/>
                    </a:lnTo>
                    <a:lnTo>
                      <a:pt x="1703" y="153"/>
                    </a:lnTo>
                    <a:lnTo>
                      <a:pt x="1683" y="162"/>
                    </a:lnTo>
                    <a:lnTo>
                      <a:pt x="1660" y="164"/>
                    </a:lnTo>
                    <a:lnTo>
                      <a:pt x="84" y="164"/>
                    </a:lnTo>
                    <a:lnTo>
                      <a:pt x="62" y="162"/>
                    </a:lnTo>
                    <a:lnTo>
                      <a:pt x="42" y="153"/>
                    </a:lnTo>
                    <a:lnTo>
                      <a:pt x="25" y="140"/>
                    </a:lnTo>
                    <a:lnTo>
                      <a:pt x="12" y="123"/>
                    </a:lnTo>
                    <a:lnTo>
                      <a:pt x="3" y="102"/>
                    </a:lnTo>
                    <a:lnTo>
                      <a:pt x="0" y="7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53" name="Freeform 307">
                <a:extLst>
                  <a:ext uri="{FF2B5EF4-FFF2-40B4-BE49-F238E27FC236}">
                    <a16:creationId xmlns:a16="http://schemas.microsoft.com/office/drawing/2014/main" id="{37FE7EB1-E6FB-4E67-8BE2-2DBE3FD2EFDE}"/>
                  </a:ext>
                </a:extLst>
              </p:cNvPr>
              <p:cNvSpPr>
                <a:spLocks noEditPoints="1"/>
              </p:cNvSpPr>
              <p:nvPr/>
            </p:nvSpPr>
            <p:spPr bwMode="auto">
              <a:xfrm>
                <a:off x="4098926" y="3143250"/>
                <a:ext cx="430213" cy="296863"/>
              </a:xfrm>
              <a:custGeom>
                <a:avLst/>
                <a:gdLst>
                  <a:gd name="T0" fmla="*/ 136 w 1357"/>
                  <a:gd name="T1" fmla="*/ 137 h 934"/>
                  <a:gd name="T2" fmla="*/ 136 w 1357"/>
                  <a:gd name="T3" fmla="*/ 797 h 934"/>
                  <a:gd name="T4" fmla="*/ 1221 w 1357"/>
                  <a:gd name="T5" fmla="*/ 797 h 934"/>
                  <a:gd name="T6" fmla="*/ 1221 w 1357"/>
                  <a:gd name="T7" fmla="*/ 137 h 934"/>
                  <a:gd name="T8" fmla="*/ 136 w 1357"/>
                  <a:gd name="T9" fmla="*/ 137 h 934"/>
                  <a:gd name="T10" fmla="*/ 70 w 1357"/>
                  <a:gd name="T11" fmla="*/ 0 h 934"/>
                  <a:gd name="T12" fmla="*/ 1286 w 1357"/>
                  <a:gd name="T13" fmla="*/ 0 h 934"/>
                  <a:gd name="T14" fmla="*/ 1309 w 1357"/>
                  <a:gd name="T15" fmla="*/ 4 h 934"/>
                  <a:gd name="T16" fmla="*/ 1328 w 1357"/>
                  <a:gd name="T17" fmla="*/ 14 h 934"/>
                  <a:gd name="T18" fmla="*/ 1343 w 1357"/>
                  <a:gd name="T19" fmla="*/ 29 h 934"/>
                  <a:gd name="T20" fmla="*/ 1353 w 1357"/>
                  <a:gd name="T21" fmla="*/ 49 h 934"/>
                  <a:gd name="T22" fmla="*/ 1357 w 1357"/>
                  <a:gd name="T23" fmla="*/ 72 h 934"/>
                  <a:gd name="T24" fmla="*/ 1357 w 1357"/>
                  <a:gd name="T25" fmla="*/ 72 h 934"/>
                  <a:gd name="T26" fmla="*/ 1357 w 1357"/>
                  <a:gd name="T27" fmla="*/ 934 h 934"/>
                  <a:gd name="T28" fmla="*/ 0 w 1357"/>
                  <a:gd name="T29" fmla="*/ 934 h 934"/>
                  <a:gd name="T30" fmla="*/ 0 w 1357"/>
                  <a:gd name="T31" fmla="*/ 72 h 934"/>
                  <a:gd name="T32" fmla="*/ 4 w 1357"/>
                  <a:gd name="T33" fmla="*/ 49 h 934"/>
                  <a:gd name="T34" fmla="*/ 13 w 1357"/>
                  <a:gd name="T35" fmla="*/ 29 h 934"/>
                  <a:gd name="T36" fmla="*/ 29 w 1357"/>
                  <a:gd name="T37" fmla="*/ 14 h 934"/>
                  <a:gd name="T38" fmla="*/ 48 w 1357"/>
                  <a:gd name="T39" fmla="*/ 4 h 934"/>
                  <a:gd name="T40" fmla="*/ 70 w 1357"/>
                  <a:gd name="T41" fmla="*/ 0 h 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57" h="934">
                    <a:moveTo>
                      <a:pt x="136" y="137"/>
                    </a:moveTo>
                    <a:lnTo>
                      <a:pt x="136" y="797"/>
                    </a:lnTo>
                    <a:lnTo>
                      <a:pt x="1221" y="797"/>
                    </a:lnTo>
                    <a:lnTo>
                      <a:pt x="1221" y="137"/>
                    </a:lnTo>
                    <a:lnTo>
                      <a:pt x="136" y="137"/>
                    </a:lnTo>
                    <a:close/>
                    <a:moveTo>
                      <a:pt x="70" y="0"/>
                    </a:moveTo>
                    <a:lnTo>
                      <a:pt x="1286" y="0"/>
                    </a:lnTo>
                    <a:lnTo>
                      <a:pt x="1309" y="4"/>
                    </a:lnTo>
                    <a:lnTo>
                      <a:pt x="1328" y="14"/>
                    </a:lnTo>
                    <a:lnTo>
                      <a:pt x="1343" y="29"/>
                    </a:lnTo>
                    <a:lnTo>
                      <a:pt x="1353" y="49"/>
                    </a:lnTo>
                    <a:lnTo>
                      <a:pt x="1357" y="72"/>
                    </a:lnTo>
                    <a:lnTo>
                      <a:pt x="1357" y="72"/>
                    </a:lnTo>
                    <a:lnTo>
                      <a:pt x="1357" y="934"/>
                    </a:lnTo>
                    <a:lnTo>
                      <a:pt x="0" y="934"/>
                    </a:lnTo>
                    <a:lnTo>
                      <a:pt x="0" y="72"/>
                    </a:lnTo>
                    <a:lnTo>
                      <a:pt x="4" y="49"/>
                    </a:lnTo>
                    <a:lnTo>
                      <a:pt x="13" y="29"/>
                    </a:lnTo>
                    <a:lnTo>
                      <a:pt x="29" y="14"/>
                    </a:lnTo>
                    <a:lnTo>
                      <a:pt x="48" y="4"/>
                    </a:lnTo>
                    <a:lnTo>
                      <a:pt x="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54" name="Freeform 308">
                <a:extLst>
                  <a:ext uri="{FF2B5EF4-FFF2-40B4-BE49-F238E27FC236}">
                    <a16:creationId xmlns:a16="http://schemas.microsoft.com/office/drawing/2014/main" id="{D0444FC6-8128-410D-9679-17E34CD80CAF}"/>
                  </a:ext>
                </a:extLst>
              </p:cNvPr>
              <p:cNvSpPr>
                <a:spLocks/>
              </p:cNvSpPr>
              <p:nvPr/>
            </p:nvSpPr>
            <p:spPr bwMode="auto">
              <a:xfrm>
                <a:off x="4624388" y="3419475"/>
                <a:ext cx="209550" cy="95250"/>
              </a:xfrm>
              <a:custGeom>
                <a:avLst/>
                <a:gdLst>
                  <a:gd name="T0" fmla="*/ 154 w 663"/>
                  <a:gd name="T1" fmla="*/ 0 h 298"/>
                  <a:gd name="T2" fmla="*/ 510 w 663"/>
                  <a:gd name="T3" fmla="*/ 0 h 298"/>
                  <a:gd name="T4" fmla="*/ 516 w 663"/>
                  <a:gd name="T5" fmla="*/ 28 h 298"/>
                  <a:gd name="T6" fmla="*/ 528 w 663"/>
                  <a:gd name="T7" fmla="*/ 73 h 298"/>
                  <a:gd name="T8" fmla="*/ 545 w 663"/>
                  <a:gd name="T9" fmla="*/ 118 h 298"/>
                  <a:gd name="T10" fmla="*/ 565 w 663"/>
                  <a:gd name="T11" fmla="*/ 160 h 298"/>
                  <a:gd name="T12" fmla="*/ 589 w 663"/>
                  <a:gd name="T13" fmla="*/ 201 h 298"/>
                  <a:gd name="T14" fmla="*/ 617 w 663"/>
                  <a:gd name="T15" fmla="*/ 240 h 298"/>
                  <a:gd name="T16" fmla="*/ 663 w 663"/>
                  <a:gd name="T17" fmla="*/ 298 h 298"/>
                  <a:gd name="T18" fmla="*/ 0 w 663"/>
                  <a:gd name="T19" fmla="*/ 298 h 298"/>
                  <a:gd name="T20" fmla="*/ 48 w 663"/>
                  <a:gd name="T21" fmla="*/ 240 h 298"/>
                  <a:gd name="T22" fmla="*/ 75 w 663"/>
                  <a:gd name="T23" fmla="*/ 201 h 298"/>
                  <a:gd name="T24" fmla="*/ 99 w 663"/>
                  <a:gd name="T25" fmla="*/ 160 h 298"/>
                  <a:gd name="T26" fmla="*/ 120 w 663"/>
                  <a:gd name="T27" fmla="*/ 118 h 298"/>
                  <a:gd name="T28" fmla="*/ 136 w 663"/>
                  <a:gd name="T29" fmla="*/ 73 h 298"/>
                  <a:gd name="T30" fmla="*/ 148 w 663"/>
                  <a:gd name="T31" fmla="*/ 28 h 298"/>
                  <a:gd name="T32" fmla="*/ 154 w 663"/>
                  <a:gd name="T33"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3" h="298">
                    <a:moveTo>
                      <a:pt x="154" y="0"/>
                    </a:moveTo>
                    <a:lnTo>
                      <a:pt x="510" y="0"/>
                    </a:lnTo>
                    <a:lnTo>
                      <a:pt x="516" y="28"/>
                    </a:lnTo>
                    <a:lnTo>
                      <a:pt x="528" y="73"/>
                    </a:lnTo>
                    <a:lnTo>
                      <a:pt x="545" y="118"/>
                    </a:lnTo>
                    <a:lnTo>
                      <a:pt x="565" y="160"/>
                    </a:lnTo>
                    <a:lnTo>
                      <a:pt x="589" y="201"/>
                    </a:lnTo>
                    <a:lnTo>
                      <a:pt x="617" y="240"/>
                    </a:lnTo>
                    <a:lnTo>
                      <a:pt x="663" y="298"/>
                    </a:lnTo>
                    <a:lnTo>
                      <a:pt x="0" y="298"/>
                    </a:lnTo>
                    <a:lnTo>
                      <a:pt x="48" y="240"/>
                    </a:lnTo>
                    <a:lnTo>
                      <a:pt x="75" y="201"/>
                    </a:lnTo>
                    <a:lnTo>
                      <a:pt x="99" y="160"/>
                    </a:lnTo>
                    <a:lnTo>
                      <a:pt x="120" y="118"/>
                    </a:lnTo>
                    <a:lnTo>
                      <a:pt x="136" y="73"/>
                    </a:lnTo>
                    <a:lnTo>
                      <a:pt x="148" y="28"/>
                    </a:lnTo>
                    <a:lnTo>
                      <a:pt x="1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55" name="Freeform 309">
                <a:extLst>
                  <a:ext uri="{FF2B5EF4-FFF2-40B4-BE49-F238E27FC236}">
                    <a16:creationId xmlns:a16="http://schemas.microsoft.com/office/drawing/2014/main" id="{E9C98FFE-7366-4A90-9410-CD60290DEF71}"/>
                  </a:ext>
                </a:extLst>
              </p:cNvPr>
              <p:cNvSpPr>
                <a:spLocks noEditPoints="1"/>
              </p:cNvSpPr>
              <p:nvPr/>
            </p:nvSpPr>
            <p:spPr bwMode="auto">
              <a:xfrm>
                <a:off x="5165726" y="3309938"/>
                <a:ext cx="119063" cy="204788"/>
              </a:xfrm>
              <a:custGeom>
                <a:avLst/>
                <a:gdLst>
                  <a:gd name="T0" fmla="*/ 177 w 378"/>
                  <a:gd name="T1" fmla="*/ 562 h 644"/>
                  <a:gd name="T2" fmla="*/ 165 w 378"/>
                  <a:gd name="T3" fmla="*/ 584 h 644"/>
                  <a:gd name="T4" fmla="*/ 177 w 378"/>
                  <a:gd name="T5" fmla="*/ 604 h 644"/>
                  <a:gd name="T6" fmla="*/ 202 w 378"/>
                  <a:gd name="T7" fmla="*/ 604 h 644"/>
                  <a:gd name="T8" fmla="*/ 214 w 378"/>
                  <a:gd name="T9" fmla="*/ 584 h 644"/>
                  <a:gd name="T10" fmla="*/ 202 w 378"/>
                  <a:gd name="T11" fmla="*/ 562 h 644"/>
                  <a:gd name="T12" fmla="*/ 52 w 378"/>
                  <a:gd name="T13" fmla="*/ 104 h 644"/>
                  <a:gd name="T14" fmla="*/ 325 w 378"/>
                  <a:gd name="T15" fmla="*/ 523 h 644"/>
                  <a:gd name="T16" fmla="*/ 52 w 378"/>
                  <a:gd name="T17" fmla="*/ 104 h 644"/>
                  <a:gd name="T18" fmla="*/ 133 w 378"/>
                  <a:gd name="T19" fmla="*/ 40 h 644"/>
                  <a:gd name="T20" fmla="*/ 127 w 378"/>
                  <a:gd name="T21" fmla="*/ 45 h 644"/>
                  <a:gd name="T22" fmla="*/ 124 w 378"/>
                  <a:gd name="T23" fmla="*/ 54 h 644"/>
                  <a:gd name="T24" fmla="*/ 127 w 378"/>
                  <a:gd name="T25" fmla="*/ 61 h 644"/>
                  <a:gd name="T26" fmla="*/ 133 w 378"/>
                  <a:gd name="T27" fmla="*/ 66 h 644"/>
                  <a:gd name="T28" fmla="*/ 240 w 378"/>
                  <a:gd name="T29" fmla="*/ 67 h 644"/>
                  <a:gd name="T30" fmla="*/ 249 w 378"/>
                  <a:gd name="T31" fmla="*/ 64 h 644"/>
                  <a:gd name="T32" fmla="*/ 253 w 378"/>
                  <a:gd name="T33" fmla="*/ 57 h 644"/>
                  <a:gd name="T34" fmla="*/ 253 w 378"/>
                  <a:gd name="T35" fmla="*/ 49 h 644"/>
                  <a:gd name="T36" fmla="*/ 249 w 378"/>
                  <a:gd name="T37" fmla="*/ 43 h 644"/>
                  <a:gd name="T38" fmla="*/ 240 w 378"/>
                  <a:gd name="T39" fmla="*/ 39 h 644"/>
                  <a:gd name="T40" fmla="*/ 61 w 378"/>
                  <a:gd name="T41" fmla="*/ 0 h 644"/>
                  <a:gd name="T42" fmla="*/ 336 w 378"/>
                  <a:gd name="T43" fmla="*/ 3 h 644"/>
                  <a:gd name="T44" fmla="*/ 366 w 378"/>
                  <a:gd name="T45" fmla="*/ 25 h 644"/>
                  <a:gd name="T46" fmla="*/ 378 w 378"/>
                  <a:gd name="T47" fmla="*/ 62 h 644"/>
                  <a:gd name="T48" fmla="*/ 376 w 378"/>
                  <a:gd name="T49" fmla="*/ 602 h 644"/>
                  <a:gd name="T50" fmla="*/ 353 w 378"/>
                  <a:gd name="T51" fmla="*/ 632 h 644"/>
                  <a:gd name="T52" fmla="*/ 317 w 378"/>
                  <a:gd name="T53" fmla="*/ 644 h 644"/>
                  <a:gd name="T54" fmla="*/ 42 w 378"/>
                  <a:gd name="T55" fmla="*/ 642 h 644"/>
                  <a:gd name="T56" fmla="*/ 11 w 378"/>
                  <a:gd name="T57" fmla="*/ 619 h 644"/>
                  <a:gd name="T58" fmla="*/ 0 w 378"/>
                  <a:gd name="T59" fmla="*/ 582 h 644"/>
                  <a:gd name="T60" fmla="*/ 2 w 378"/>
                  <a:gd name="T61" fmla="*/ 42 h 644"/>
                  <a:gd name="T62" fmla="*/ 24 w 378"/>
                  <a:gd name="T63" fmla="*/ 11 h 644"/>
                  <a:gd name="T64" fmla="*/ 61 w 378"/>
                  <a:gd name="T65" fmla="*/ 0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8" h="644">
                    <a:moveTo>
                      <a:pt x="189" y="558"/>
                    </a:moveTo>
                    <a:lnTo>
                      <a:pt x="177" y="562"/>
                    </a:lnTo>
                    <a:lnTo>
                      <a:pt x="168" y="570"/>
                    </a:lnTo>
                    <a:lnTo>
                      <a:pt x="165" y="584"/>
                    </a:lnTo>
                    <a:lnTo>
                      <a:pt x="168" y="596"/>
                    </a:lnTo>
                    <a:lnTo>
                      <a:pt x="177" y="604"/>
                    </a:lnTo>
                    <a:lnTo>
                      <a:pt x="189" y="608"/>
                    </a:lnTo>
                    <a:lnTo>
                      <a:pt x="202" y="604"/>
                    </a:lnTo>
                    <a:lnTo>
                      <a:pt x="210" y="596"/>
                    </a:lnTo>
                    <a:lnTo>
                      <a:pt x="214" y="584"/>
                    </a:lnTo>
                    <a:lnTo>
                      <a:pt x="210" y="570"/>
                    </a:lnTo>
                    <a:lnTo>
                      <a:pt x="202" y="562"/>
                    </a:lnTo>
                    <a:lnTo>
                      <a:pt x="189" y="558"/>
                    </a:lnTo>
                    <a:close/>
                    <a:moveTo>
                      <a:pt x="52" y="104"/>
                    </a:moveTo>
                    <a:lnTo>
                      <a:pt x="52" y="523"/>
                    </a:lnTo>
                    <a:lnTo>
                      <a:pt x="325" y="523"/>
                    </a:lnTo>
                    <a:lnTo>
                      <a:pt x="325" y="104"/>
                    </a:lnTo>
                    <a:lnTo>
                      <a:pt x="52" y="104"/>
                    </a:lnTo>
                    <a:close/>
                    <a:moveTo>
                      <a:pt x="138" y="39"/>
                    </a:moveTo>
                    <a:lnTo>
                      <a:pt x="133" y="40"/>
                    </a:lnTo>
                    <a:lnTo>
                      <a:pt x="130" y="43"/>
                    </a:lnTo>
                    <a:lnTo>
                      <a:pt x="127" y="45"/>
                    </a:lnTo>
                    <a:lnTo>
                      <a:pt x="125" y="49"/>
                    </a:lnTo>
                    <a:lnTo>
                      <a:pt x="124" y="54"/>
                    </a:lnTo>
                    <a:lnTo>
                      <a:pt x="125" y="57"/>
                    </a:lnTo>
                    <a:lnTo>
                      <a:pt x="127" y="61"/>
                    </a:lnTo>
                    <a:lnTo>
                      <a:pt x="130" y="64"/>
                    </a:lnTo>
                    <a:lnTo>
                      <a:pt x="133" y="66"/>
                    </a:lnTo>
                    <a:lnTo>
                      <a:pt x="138" y="67"/>
                    </a:lnTo>
                    <a:lnTo>
                      <a:pt x="240" y="67"/>
                    </a:lnTo>
                    <a:lnTo>
                      <a:pt x="245" y="66"/>
                    </a:lnTo>
                    <a:lnTo>
                      <a:pt x="249" y="64"/>
                    </a:lnTo>
                    <a:lnTo>
                      <a:pt x="251" y="61"/>
                    </a:lnTo>
                    <a:lnTo>
                      <a:pt x="253" y="57"/>
                    </a:lnTo>
                    <a:lnTo>
                      <a:pt x="253" y="54"/>
                    </a:lnTo>
                    <a:lnTo>
                      <a:pt x="253" y="49"/>
                    </a:lnTo>
                    <a:lnTo>
                      <a:pt x="251" y="45"/>
                    </a:lnTo>
                    <a:lnTo>
                      <a:pt x="249" y="43"/>
                    </a:lnTo>
                    <a:lnTo>
                      <a:pt x="245" y="40"/>
                    </a:lnTo>
                    <a:lnTo>
                      <a:pt x="240" y="39"/>
                    </a:lnTo>
                    <a:lnTo>
                      <a:pt x="138" y="39"/>
                    </a:lnTo>
                    <a:close/>
                    <a:moveTo>
                      <a:pt x="61" y="0"/>
                    </a:moveTo>
                    <a:lnTo>
                      <a:pt x="317" y="0"/>
                    </a:lnTo>
                    <a:lnTo>
                      <a:pt x="336" y="3"/>
                    </a:lnTo>
                    <a:lnTo>
                      <a:pt x="353" y="11"/>
                    </a:lnTo>
                    <a:lnTo>
                      <a:pt x="366" y="25"/>
                    </a:lnTo>
                    <a:lnTo>
                      <a:pt x="376" y="43"/>
                    </a:lnTo>
                    <a:lnTo>
                      <a:pt x="378" y="62"/>
                    </a:lnTo>
                    <a:lnTo>
                      <a:pt x="378" y="582"/>
                    </a:lnTo>
                    <a:lnTo>
                      <a:pt x="376" y="602"/>
                    </a:lnTo>
                    <a:lnTo>
                      <a:pt x="366" y="619"/>
                    </a:lnTo>
                    <a:lnTo>
                      <a:pt x="353" y="632"/>
                    </a:lnTo>
                    <a:lnTo>
                      <a:pt x="336" y="642"/>
                    </a:lnTo>
                    <a:lnTo>
                      <a:pt x="317" y="644"/>
                    </a:lnTo>
                    <a:lnTo>
                      <a:pt x="61" y="644"/>
                    </a:lnTo>
                    <a:lnTo>
                      <a:pt x="42" y="642"/>
                    </a:lnTo>
                    <a:lnTo>
                      <a:pt x="25" y="632"/>
                    </a:lnTo>
                    <a:lnTo>
                      <a:pt x="11" y="619"/>
                    </a:lnTo>
                    <a:lnTo>
                      <a:pt x="2" y="602"/>
                    </a:lnTo>
                    <a:lnTo>
                      <a:pt x="0" y="582"/>
                    </a:lnTo>
                    <a:lnTo>
                      <a:pt x="0" y="62"/>
                    </a:lnTo>
                    <a:lnTo>
                      <a:pt x="2" y="42"/>
                    </a:lnTo>
                    <a:lnTo>
                      <a:pt x="11" y="25"/>
                    </a:lnTo>
                    <a:lnTo>
                      <a:pt x="24" y="11"/>
                    </a:lnTo>
                    <a:lnTo>
                      <a:pt x="41" y="3"/>
                    </a:lnTo>
                    <a:lnTo>
                      <a:pt x="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56" name="Freeform 310">
                <a:extLst>
                  <a:ext uri="{FF2B5EF4-FFF2-40B4-BE49-F238E27FC236}">
                    <a16:creationId xmlns:a16="http://schemas.microsoft.com/office/drawing/2014/main" id="{C48D71BC-D9B1-4CCE-AEDD-08239E20B8C2}"/>
                  </a:ext>
                </a:extLst>
              </p:cNvPr>
              <p:cNvSpPr>
                <a:spLocks noEditPoints="1"/>
              </p:cNvSpPr>
              <p:nvPr/>
            </p:nvSpPr>
            <p:spPr bwMode="auto">
              <a:xfrm>
                <a:off x="4857751" y="3159125"/>
                <a:ext cx="280988" cy="355600"/>
              </a:xfrm>
              <a:custGeom>
                <a:avLst/>
                <a:gdLst>
                  <a:gd name="T0" fmla="*/ 440 w 881"/>
                  <a:gd name="T1" fmla="*/ 1025 h 1122"/>
                  <a:gd name="T2" fmla="*/ 428 w 881"/>
                  <a:gd name="T3" fmla="*/ 1028 h 1122"/>
                  <a:gd name="T4" fmla="*/ 420 w 881"/>
                  <a:gd name="T5" fmla="*/ 1034 h 1122"/>
                  <a:gd name="T6" fmla="*/ 414 w 881"/>
                  <a:gd name="T7" fmla="*/ 1044 h 1122"/>
                  <a:gd name="T8" fmla="*/ 412 w 881"/>
                  <a:gd name="T9" fmla="*/ 1054 h 1122"/>
                  <a:gd name="T10" fmla="*/ 414 w 881"/>
                  <a:gd name="T11" fmla="*/ 1066 h 1122"/>
                  <a:gd name="T12" fmla="*/ 420 w 881"/>
                  <a:gd name="T13" fmla="*/ 1075 h 1122"/>
                  <a:gd name="T14" fmla="*/ 430 w 881"/>
                  <a:gd name="T15" fmla="*/ 1081 h 1122"/>
                  <a:gd name="T16" fmla="*/ 440 w 881"/>
                  <a:gd name="T17" fmla="*/ 1083 h 1122"/>
                  <a:gd name="T18" fmla="*/ 451 w 881"/>
                  <a:gd name="T19" fmla="*/ 1081 h 1122"/>
                  <a:gd name="T20" fmla="*/ 461 w 881"/>
                  <a:gd name="T21" fmla="*/ 1075 h 1122"/>
                  <a:gd name="T22" fmla="*/ 467 w 881"/>
                  <a:gd name="T23" fmla="*/ 1066 h 1122"/>
                  <a:gd name="T24" fmla="*/ 469 w 881"/>
                  <a:gd name="T25" fmla="*/ 1054 h 1122"/>
                  <a:gd name="T26" fmla="*/ 467 w 881"/>
                  <a:gd name="T27" fmla="*/ 1044 h 1122"/>
                  <a:gd name="T28" fmla="*/ 461 w 881"/>
                  <a:gd name="T29" fmla="*/ 1034 h 1122"/>
                  <a:gd name="T30" fmla="*/ 451 w 881"/>
                  <a:gd name="T31" fmla="*/ 1028 h 1122"/>
                  <a:gd name="T32" fmla="*/ 440 w 881"/>
                  <a:gd name="T33" fmla="*/ 1025 h 1122"/>
                  <a:gd name="T34" fmla="*/ 135 w 881"/>
                  <a:gd name="T35" fmla="*/ 137 h 1122"/>
                  <a:gd name="T36" fmla="*/ 135 w 881"/>
                  <a:gd name="T37" fmla="*/ 986 h 1122"/>
                  <a:gd name="T38" fmla="*/ 745 w 881"/>
                  <a:gd name="T39" fmla="*/ 986 h 1122"/>
                  <a:gd name="T40" fmla="*/ 745 w 881"/>
                  <a:gd name="T41" fmla="*/ 137 h 1122"/>
                  <a:gd name="T42" fmla="*/ 135 w 881"/>
                  <a:gd name="T43" fmla="*/ 137 h 1122"/>
                  <a:gd name="T44" fmla="*/ 69 w 881"/>
                  <a:gd name="T45" fmla="*/ 0 h 1122"/>
                  <a:gd name="T46" fmla="*/ 810 w 881"/>
                  <a:gd name="T47" fmla="*/ 0 h 1122"/>
                  <a:gd name="T48" fmla="*/ 833 w 881"/>
                  <a:gd name="T49" fmla="*/ 4 h 1122"/>
                  <a:gd name="T50" fmla="*/ 852 w 881"/>
                  <a:gd name="T51" fmla="*/ 14 h 1122"/>
                  <a:gd name="T52" fmla="*/ 866 w 881"/>
                  <a:gd name="T53" fmla="*/ 29 h 1122"/>
                  <a:gd name="T54" fmla="*/ 877 w 881"/>
                  <a:gd name="T55" fmla="*/ 49 h 1122"/>
                  <a:gd name="T56" fmla="*/ 881 w 881"/>
                  <a:gd name="T57" fmla="*/ 70 h 1122"/>
                  <a:gd name="T58" fmla="*/ 881 w 881"/>
                  <a:gd name="T59" fmla="*/ 1052 h 1122"/>
                  <a:gd name="T60" fmla="*/ 877 w 881"/>
                  <a:gd name="T61" fmla="*/ 1074 h 1122"/>
                  <a:gd name="T62" fmla="*/ 868 w 881"/>
                  <a:gd name="T63" fmla="*/ 1093 h 1122"/>
                  <a:gd name="T64" fmla="*/ 852 w 881"/>
                  <a:gd name="T65" fmla="*/ 1109 h 1122"/>
                  <a:gd name="T66" fmla="*/ 833 w 881"/>
                  <a:gd name="T67" fmla="*/ 1118 h 1122"/>
                  <a:gd name="T68" fmla="*/ 810 w 881"/>
                  <a:gd name="T69" fmla="*/ 1122 h 1122"/>
                  <a:gd name="T70" fmla="*/ 69 w 881"/>
                  <a:gd name="T71" fmla="*/ 1122 h 1122"/>
                  <a:gd name="T72" fmla="*/ 48 w 881"/>
                  <a:gd name="T73" fmla="*/ 1118 h 1122"/>
                  <a:gd name="T74" fmla="*/ 29 w 881"/>
                  <a:gd name="T75" fmla="*/ 1109 h 1122"/>
                  <a:gd name="T76" fmla="*/ 13 w 881"/>
                  <a:gd name="T77" fmla="*/ 1093 h 1122"/>
                  <a:gd name="T78" fmla="*/ 3 w 881"/>
                  <a:gd name="T79" fmla="*/ 1074 h 1122"/>
                  <a:gd name="T80" fmla="*/ 0 w 881"/>
                  <a:gd name="T81" fmla="*/ 1052 h 1122"/>
                  <a:gd name="T82" fmla="*/ 0 w 881"/>
                  <a:gd name="T83" fmla="*/ 70 h 1122"/>
                  <a:gd name="T84" fmla="*/ 3 w 881"/>
                  <a:gd name="T85" fmla="*/ 49 h 1122"/>
                  <a:gd name="T86" fmla="*/ 13 w 881"/>
                  <a:gd name="T87" fmla="*/ 29 h 1122"/>
                  <a:gd name="T88" fmla="*/ 29 w 881"/>
                  <a:gd name="T89" fmla="*/ 14 h 1122"/>
                  <a:gd name="T90" fmla="*/ 48 w 881"/>
                  <a:gd name="T91" fmla="*/ 4 h 1122"/>
                  <a:gd name="T92" fmla="*/ 69 w 881"/>
                  <a:gd name="T93" fmla="*/ 0 h 1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81" h="1122">
                    <a:moveTo>
                      <a:pt x="440" y="1025"/>
                    </a:moveTo>
                    <a:lnTo>
                      <a:pt x="428" y="1028"/>
                    </a:lnTo>
                    <a:lnTo>
                      <a:pt x="420" y="1034"/>
                    </a:lnTo>
                    <a:lnTo>
                      <a:pt x="414" y="1044"/>
                    </a:lnTo>
                    <a:lnTo>
                      <a:pt x="412" y="1054"/>
                    </a:lnTo>
                    <a:lnTo>
                      <a:pt x="414" y="1066"/>
                    </a:lnTo>
                    <a:lnTo>
                      <a:pt x="420" y="1075"/>
                    </a:lnTo>
                    <a:lnTo>
                      <a:pt x="430" y="1081"/>
                    </a:lnTo>
                    <a:lnTo>
                      <a:pt x="440" y="1083"/>
                    </a:lnTo>
                    <a:lnTo>
                      <a:pt x="451" y="1081"/>
                    </a:lnTo>
                    <a:lnTo>
                      <a:pt x="461" y="1075"/>
                    </a:lnTo>
                    <a:lnTo>
                      <a:pt x="467" y="1066"/>
                    </a:lnTo>
                    <a:lnTo>
                      <a:pt x="469" y="1054"/>
                    </a:lnTo>
                    <a:lnTo>
                      <a:pt x="467" y="1044"/>
                    </a:lnTo>
                    <a:lnTo>
                      <a:pt x="461" y="1034"/>
                    </a:lnTo>
                    <a:lnTo>
                      <a:pt x="451" y="1028"/>
                    </a:lnTo>
                    <a:lnTo>
                      <a:pt x="440" y="1025"/>
                    </a:lnTo>
                    <a:close/>
                    <a:moveTo>
                      <a:pt x="135" y="137"/>
                    </a:moveTo>
                    <a:lnTo>
                      <a:pt x="135" y="986"/>
                    </a:lnTo>
                    <a:lnTo>
                      <a:pt x="745" y="986"/>
                    </a:lnTo>
                    <a:lnTo>
                      <a:pt x="745" y="137"/>
                    </a:lnTo>
                    <a:lnTo>
                      <a:pt x="135" y="137"/>
                    </a:lnTo>
                    <a:close/>
                    <a:moveTo>
                      <a:pt x="69" y="0"/>
                    </a:moveTo>
                    <a:lnTo>
                      <a:pt x="810" y="0"/>
                    </a:lnTo>
                    <a:lnTo>
                      <a:pt x="833" y="4"/>
                    </a:lnTo>
                    <a:lnTo>
                      <a:pt x="852" y="14"/>
                    </a:lnTo>
                    <a:lnTo>
                      <a:pt x="866" y="29"/>
                    </a:lnTo>
                    <a:lnTo>
                      <a:pt x="877" y="49"/>
                    </a:lnTo>
                    <a:lnTo>
                      <a:pt x="881" y="70"/>
                    </a:lnTo>
                    <a:lnTo>
                      <a:pt x="881" y="1052"/>
                    </a:lnTo>
                    <a:lnTo>
                      <a:pt x="877" y="1074"/>
                    </a:lnTo>
                    <a:lnTo>
                      <a:pt x="868" y="1093"/>
                    </a:lnTo>
                    <a:lnTo>
                      <a:pt x="852" y="1109"/>
                    </a:lnTo>
                    <a:lnTo>
                      <a:pt x="833" y="1118"/>
                    </a:lnTo>
                    <a:lnTo>
                      <a:pt x="810" y="1122"/>
                    </a:lnTo>
                    <a:lnTo>
                      <a:pt x="69" y="1122"/>
                    </a:lnTo>
                    <a:lnTo>
                      <a:pt x="48" y="1118"/>
                    </a:lnTo>
                    <a:lnTo>
                      <a:pt x="29" y="1109"/>
                    </a:lnTo>
                    <a:lnTo>
                      <a:pt x="13" y="1093"/>
                    </a:lnTo>
                    <a:lnTo>
                      <a:pt x="3" y="1074"/>
                    </a:lnTo>
                    <a:lnTo>
                      <a:pt x="0" y="1052"/>
                    </a:lnTo>
                    <a:lnTo>
                      <a:pt x="0" y="70"/>
                    </a:lnTo>
                    <a:lnTo>
                      <a:pt x="3" y="49"/>
                    </a:lnTo>
                    <a:lnTo>
                      <a:pt x="13" y="29"/>
                    </a:lnTo>
                    <a:lnTo>
                      <a:pt x="29" y="14"/>
                    </a:lnTo>
                    <a:lnTo>
                      <a:pt x="48" y="4"/>
                    </a:lnTo>
                    <a:lnTo>
                      <a:pt x="6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57" name="Freeform 311">
                <a:extLst>
                  <a:ext uri="{FF2B5EF4-FFF2-40B4-BE49-F238E27FC236}">
                    <a16:creationId xmlns:a16="http://schemas.microsoft.com/office/drawing/2014/main" id="{6C0C8B45-3869-40F6-926C-FF84AA7A2680}"/>
                  </a:ext>
                </a:extLst>
              </p:cNvPr>
              <p:cNvSpPr>
                <a:spLocks/>
              </p:cNvSpPr>
              <p:nvPr/>
            </p:nvSpPr>
            <p:spPr bwMode="auto">
              <a:xfrm>
                <a:off x="4418013" y="2959100"/>
                <a:ext cx="633413" cy="177800"/>
              </a:xfrm>
              <a:custGeom>
                <a:avLst/>
                <a:gdLst>
                  <a:gd name="T0" fmla="*/ 70 w 1993"/>
                  <a:gd name="T1" fmla="*/ 0 h 557"/>
                  <a:gd name="T2" fmla="*/ 1923 w 1993"/>
                  <a:gd name="T3" fmla="*/ 0 h 557"/>
                  <a:gd name="T4" fmla="*/ 1945 w 1993"/>
                  <a:gd name="T5" fmla="*/ 3 h 557"/>
                  <a:gd name="T6" fmla="*/ 1965 w 1993"/>
                  <a:gd name="T7" fmla="*/ 13 h 557"/>
                  <a:gd name="T8" fmla="*/ 1980 w 1993"/>
                  <a:gd name="T9" fmla="*/ 29 h 557"/>
                  <a:gd name="T10" fmla="*/ 1990 w 1993"/>
                  <a:gd name="T11" fmla="*/ 48 h 557"/>
                  <a:gd name="T12" fmla="*/ 1993 w 1993"/>
                  <a:gd name="T13" fmla="*/ 70 h 557"/>
                  <a:gd name="T14" fmla="*/ 1993 w 1993"/>
                  <a:gd name="T15" fmla="*/ 557 h 557"/>
                  <a:gd name="T16" fmla="*/ 1858 w 1993"/>
                  <a:gd name="T17" fmla="*/ 557 h 557"/>
                  <a:gd name="T18" fmla="*/ 1858 w 1993"/>
                  <a:gd name="T19" fmla="*/ 136 h 557"/>
                  <a:gd name="T20" fmla="*/ 135 w 1993"/>
                  <a:gd name="T21" fmla="*/ 136 h 557"/>
                  <a:gd name="T22" fmla="*/ 135 w 1993"/>
                  <a:gd name="T23" fmla="*/ 511 h 557"/>
                  <a:gd name="T24" fmla="*/ 0 w 1993"/>
                  <a:gd name="T25" fmla="*/ 511 h 557"/>
                  <a:gd name="T26" fmla="*/ 0 w 1993"/>
                  <a:gd name="T27" fmla="*/ 70 h 557"/>
                  <a:gd name="T28" fmla="*/ 3 w 1993"/>
                  <a:gd name="T29" fmla="*/ 48 h 557"/>
                  <a:gd name="T30" fmla="*/ 13 w 1993"/>
                  <a:gd name="T31" fmla="*/ 29 h 557"/>
                  <a:gd name="T32" fmla="*/ 28 w 1993"/>
                  <a:gd name="T33" fmla="*/ 13 h 557"/>
                  <a:gd name="T34" fmla="*/ 48 w 1993"/>
                  <a:gd name="T35" fmla="*/ 3 h 557"/>
                  <a:gd name="T36" fmla="*/ 70 w 1993"/>
                  <a:gd name="T37" fmla="*/ 0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93" h="557">
                    <a:moveTo>
                      <a:pt x="70" y="0"/>
                    </a:moveTo>
                    <a:lnTo>
                      <a:pt x="1923" y="0"/>
                    </a:lnTo>
                    <a:lnTo>
                      <a:pt x="1945" y="3"/>
                    </a:lnTo>
                    <a:lnTo>
                      <a:pt x="1965" y="13"/>
                    </a:lnTo>
                    <a:lnTo>
                      <a:pt x="1980" y="29"/>
                    </a:lnTo>
                    <a:lnTo>
                      <a:pt x="1990" y="48"/>
                    </a:lnTo>
                    <a:lnTo>
                      <a:pt x="1993" y="70"/>
                    </a:lnTo>
                    <a:lnTo>
                      <a:pt x="1993" y="557"/>
                    </a:lnTo>
                    <a:lnTo>
                      <a:pt x="1858" y="557"/>
                    </a:lnTo>
                    <a:lnTo>
                      <a:pt x="1858" y="136"/>
                    </a:lnTo>
                    <a:lnTo>
                      <a:pt x="135" y="136"/>
                    </a:lnTo>
                    <a:lnTo>
                      <a:pt x="135" y="511"/>
                    </a:lnTo>
                    <a:lnTo>
                      <a:pt x="0" y="511"/>
                    </a:lnTo>
                    <a:lnTo>
                      <a:pt x="0" y="70"/>
                    </a:lnTo>
                    <a:lnTo>
                      <a:pt x="3" y="48"/>
                    </a:lnTo>
                    <a:lnTo>
                      <a:pt x="13" y="29"/>
                    </a:lnTo>
                    <a:lnTo>
                      <a:pt x="28" y="13"/>
                    </a:lnTo>
                    <a:lnTo>
                      <a:pt x="48" y="3"/>
                    </a:lnTo>
                    <a:lnTo>
                      <a:pt x="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58" name="Rectangle 312">
                <a:extLst>
                  <a:ext uri="{FF2B5EF4-FFF2-40B4-BE49-F238E27FC236}">
                    <a16:creationId xmlns:a16="http://schemas.microsoft.com/office/drawing/2014/main" id="{5688A645-65EE-442A-835D-C9B24E313E8C}"/>
                  </a:ext>
                </a:extLst>
              </p:cNvPr>
              <p:cNvSpPr>
                <a:spLocks noChangeArrowheads="1"/>
              </p:cNvSpPr>
              <p:nvPr/>
            </p:nvSpPr>
            <p:spPr bwMode="auto">
              <a:xfrm>
                <a:off x="4551363" y="3354388"/>
                <a:ext cx="284163" cy="42863"/>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1600"/>
              </a:p>
            </p:txBody>
          </p:sp>
        </p:grpSp>
        <p:grpSp>
          <p:nvGrpSpPr>
            <p:cNvPr id="59" name="Group 58">
              <a:extLst>
                <a:ext uri="{FF2B5EF4-FFF2-40B4-BE49-F238E27FC236}">
                  <a16:creationId xmlns:a16="http://schemas.microsoft.com/office/drawing/2014/main" id="{2E38DB94-A770-460C-AA01-BB817F72741D}"/>
                </a:ext>
              </a:extLst>
            </p:cNvPr>
            <p:cNvGrpSpPr>
              <a:grpSpLocks noChangeAspect="1"/>
            </p:cNvGrpSpPr>
            <p:nvPr/>
          </p:nvGrpSpPr>
          <p:grpSpPr>
            <a:xfrm rot="2025623">
              <a:off x="5398904" y="4406497"/>
              <a:ext cx="467762" cy="457200"/>
              <a:chOff x="4575031" y="3438217"/>
              <a:chExt cx="492125" cy="481013"/>
            </a:xfrm>
            <a:solidFill>
              <a:schemeClr val="bg1"/>
            </a:solidFill>
          </p:grpSpPr>
          <p:sp>
            <p:nvSpPr>
              <p:cNvPr id="60" name="Freeform 25">
                <a:extLst>
                  <a:ext uri="{FF2B5EF4-FFF2-40B4-BE49-F238E27FC236}">
                    <a16:creationId xmlns:a16="http://schemas.microsoft.com/office/drawing/2014/main" id="{2C00942E-3C67-491F-A53C-E905D76DD8FC}"/>
                  </a:ext>
                </a:extLst>
              </p:cNvPr>
              <p:cNvSpPr>
                <a:spLocks noEditPoints="1"/>
              </p:cNvSpPr>
              <p:nvPr/>
            </p:nvSpPr>
            <p:spPr bwMode="auto">
              <a:xfrm>
                <a:off x="4575031" y="3438217"/>
                <a:ext cx="492125" cy="481013"/>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000"/>
              </a:p>
            </p:txBody>
          </p:sp>
          <p:sp>
            <p:nvSpPr>
              <p:cNvPr id="61" name="Freeform 26">
                <a:extLst>
                  <a:ext uri="{FF2B5EF4-FFF2-40B4-BE49-F238E27FC236}">
                    <a16:creationId xmlns:a16="http://schemas.microsoft.com/office/drawing/2014/main" id="{9AE58BAB-0DC0-4A93-A1C8-007F1F8954FC}"/>
                  </a:ext>
                </a:extLst>
              </p:cNvPr>
              <p:cNvSpPr>
                <a:spLocks noEditPoints="1"/>
              </p:cNvSpPr>
              <p:nvPr/>
            </p:nvSpPr>
            <p:spPr bwMode="auto">
              <a:xfrm>
                <a:off x="4752831" y="3606492"/>
                <a:ext cx="133350" cy="136525"/>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000"/>
              </a:p>
            </p:txBody>
          </p:sp>
          <p:sp>
            <p:nvSpPr>
              <p:cNvPr id="62" name="Freeform 27">
                <a:extLst>
                  <a:ext uri="{FF2B5EF4-FFF2-40B4-BE49-F238E27FC236}">
                    <a16:creationId xmlns:a16="http://schemas.microsoft.com/office/drawing/2014/main" id="{72496178-49B3-4119-A66E-8DDA3B53AD27}"/>
                  </a:ext>
                </a:extLst>
              </p:cNvPr>
              <p:cNvSpPr>
                <a:spLocks/>
              </p:cNvSpPr>
              <p:nvPr/>
            </p:nvSpPr>
            <p:spPr bwMode="auto">
              <a:xfrm>
                <a:off x="4741718" y="3768417"/>
                <a:ext cx="71438"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000"/>
              </a:p>
            </p:txBody>
          </p:sp>
          <p:sp>
            <p:nvSpPr>
              <p:cNvPr id="63" name="Freeform 28">
                <a:extLst>
                  <a:ext uri="{FF2B5EF4-FFF2-40B4-BE49-F238E27FC236}">
                    <a16:creationId xmlns:a16="http://schemas.microsoft.com/office/drawing/2014/main" id="{EBF8BF41-0B3F-4783-814E-352D579F001C}"/>
                  </a:ext>
                </a:extLst>
              </p:cNvPr>
              <p:cNvSpPr>
                <a:spLocks/>
              </p:cNvSpPr>
              <p:nvPr/>
            </p:nvSpPr>
            <p:spPr bwMode="auto">
              <a:xfrm>
                <a:off x="4829031" y="3512829"/>
                <a:ext cx="74613" cy="79375"/>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000"/>
              </a:p>
            </p:txBody>
          </p:sp>
        </p:grpSp>
        <p:grpSp>
          <p:nvGrpSpPr>
            <p:cNvPr id="64" name="Group 63">
              <a:extLst>
                <a:ext uri="{FF2B5EF4-FFF2-40B4-BE49-F238E27FC236}">
                  <a16:creationId xmlns:a16="http://schemas.microsoft.com/office/drawing/2014/main" id="{4830F1B8-2DA4-422C-9AC6-F48242D79EDF}"/>
                </a:ext>
              </a:extLst>
            </p:cNvPr>
            <p:cNvGrpSpPr/>
            <p:nvPr/>
          </p:nvGrpSpPr>
          <p:grpSpPr>
            <a:xfrm>
              <a:off x="4777099" y="3724745"/>
              <a:ext cx="351021" cy="445652"/>
              <a:chOff x="-2309813" y="676276"/>
              <a:chExt cx="1884362" cy="2392365"/>
            </a:xfrm>
            <a:solidFill>
              <a:schemeClr val="bg1"/>
            </a:solidFill>
          </p:grpSpPr>
          <p:sp>
            <p:nvSpPr>
              <p:cNvPr id="65" name="Freeform 5">
                <a:extLst>
                  <a:ext uri="{FF2B5EF4-FFF2-40B4-BE49-F238E27FC236}">
                    <a16:creationId xmlns:a16="http://schemas.microsoft.com/office/drawing/2014/main" id="{C1D5FFB6-40DC-43DE-992B-522CDB4518BD}"/>
                  </a:ext>
                </a:extLst>
              </p:cNvPr>
              <p:cNvSpPr>
                <a:spLocks noEditPoints="1"/>
              </p:cNvSpPr>
              <p:nvPr/>
            </p:nvSpPr>
            <p:spPr bwMode="auto">
              <a:xfrm>
                <a:off x="-2309813" y="2149479"/>
                <a:ext cx="1884362" cy="919162"/>
              </a:xfrm>
              <a:custGeom>
                <a:avLst/>
                <a:gdLst>
                  <a:gd name="T0" fmla="*/ 1232 w 1351"/>
                  <a:gd name="T1" fmla="*/ 141 h 659"/>
                  <a:gd name="T2" fmla="*/ 1089 w 1351"/>
                  <a:gd name="T3" fmla="*/ 78 h 659"/>
                  <a:gd name="T4" fmla="*/ 966 w 1351"/>
                  <a:gd name="T5" fmla="*/ 78 h 659"/>
                  <a:gd name="T6" fmla="*/ 884 w 1351"/>
                  <a:gd name="T7" fmla="*/ 0 h 659"/>
                  <a:gd name="T8" fmla="*/ 674 w 1351"/>
                  <a:gd name="T9" fmla="*/ 77 h 659"/>
                  <a:gd name="T10" fmla="*/ 474 w 1351"/>
                  <a:gd name="T11" fmla="*/ 7 h 659"/>
                  <a:gd name="T12" fmla="*/ 402 w 1351"/>
                  <a:gd name="T13" fmla="*/ 77 h 659"/>
                  <a:gd name="T14" fmla="*/ 273 w 1351"/>
                  <a:gd name="T15" fmla="*/ 77 h 659"/>
                  <a:gd name="T16" fmla="*/ 116 w 1351"/>
                  <a:gd name="T17" fmla="*/ 145 h 659"/>
                  <a:gd name="T18" fmla="*/ 28 w 1351"/>
                  <a:gd name="T19" fmla="*/ 659 h 659"/>
                  <a:gd name="T20" fmla="*/ 1332 w 1351"/>
                  <a:gd name="T21" fmla="*/ 659 h 659"/>
                  <a:gd name="T22" fmla="*/ 1232 w 1351"/>
                  <a:gd name="T23" fmla="*/ 141 h 659"/>
                  <a:gd name="T24" fmla="*/ 1232 w 1351"/>
                  <a:gd name="T25" fmla="*/ 141 h 659"/>
                  <a:gd name="T26" fmla="*/ 1232 w 1351"/>
                  <a:gd name="T27" fmla="*/ 141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51" h="659">
                    <a:moveTo>
                      <a:pt x="1232" y="141"/>
                    </a:moveTo>
                    <a:cubicBezTo>
                      <a:pt x="1194" y="98"/>
                      <a:pt x="1148" y="78"/>
                      <a:pt x="1089" y="78"/>
                    </a:cubicBezTo>
                    <a:cubicBezTo>
                      <a:pt x="966" y="78"/>
                      <a:pt x="966" y="78"/>
                      <a:pt x="966" y="78"/>
                    </a:cubicBezTo>
                    <a:cubicBezTo>
                      <a:pt x="884" y="0"/>
                      <a:pt x="884" y="0"/>
                      <a:pt x="884" y="0"/>
                    </a:cubicBezTo>
                    <a:cubicBezTo>
                      <a:pt x="825" y="49"/>
                      <a:pt x="752" y="77"/>
                      <a:pt x="674" y="77"/>
                    </a:cubicBezTo>
                    <a:cubicBezTo>
                      <a:pt x="600" y="77"/>
                      <a:pt x="531" y="51"/>
                      <a:pt x="474" y="7"/>
                    </a:cubicBezTo>
                    <a:cubicBezTo>
                      <a:pt x="402" y="77"/>
                      <a:pt x="402" y="77"/>
                      <a:pt x="402" y="77"/>
                    </a:cubicBezTo>
                    <a:cubicBezTo>
                      <a:pt x="273" y="77"/>
                      <a:pt x="273" y="77"/>
                      <a:pt x="273" y="77"/>
                    </a:cubicBezTo>
                    <a:cubicBezTo>
                      <a:pt x="207" y="77"/>
                      <a:pt x="156" y="99"/>
                      <a:pt x="116" y="145"/>
                    </a:cubicBezTo>
                    <a:cubicBezTo>
                      <a:pt x="0" y="281"/>
                      <a:pt x="19" y="569"/>
                      <a:pt x="28" y="659"/>
                    </a:cubicBezTo>
                    <a:cubicBezTo>
                      <a:pt x="1332" y="659"/>
                      <a:pt x="1332" y="659"/>
                      <a:pt x="1332" y="659"/>
                    </a:cubicBezTo>
                    <a:cubicBezTo>
                      <a:pt x="1339" y="568"/>
                      <a:pt x="1351" y="273"/>
                      <a:pt x="1232" y="141"/>
                    </a:cubicBezTo>
                    <a:close/>
                    <a:moveTo>
                      <a:pt x="1232" y="141"/>
                    </a:moveTo>
                    <a:cubicBezTo>
                      <a:pt x="1232" y="141"/>
                      <a:pt x="1232" y="141"/>
                      <a:pt x="1232" y="14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66" name="Freeform 6">
                <a:extLst>
                  <a:ext uri="{FF2B5EF4-FFF2-40B4-BE49-F238E27FC236}">
                    <a16:creationId xmlns:a16="http://schemas.microsoft.com/office/drawing/2014/main" id="{AA44ADC7-3AC5-4ACB-BB5F-1CCEECCE9832}"/>
                  </a:ext>
                </a:extLst>
              </p:cNvPr>
              <p:cNvSpPr>
                <a:spLocks noEditPoints="1"/>
              </p:cNvSpPr>
              <p:nvPr/>
            </p:nvSpPr>
            <p:spPr bwMode="auto">
              <a:xfrm>
                <a:off x="-1898648" y="1490663"/>
                <a:ext cx="1069976" cy="682624"/>
              </a:xfrm>
              <a:custGeom>
                <a:avLst/>
                <a:gdLst>
                  <a:gd name="T0" fmla="*/ 39 w 767"/>
                  <a:gd name="T1" fmla="*/ 0 h 489"/>
                  <a:gd name="T2" fmla="*/ 0 w 767"/>
                  <a:gd name="T3" fmla="*/ 87 h 489"/>
                  <a:gd name="T4" fmla="*/ 81 w 767"/>
                  <a:gd name="T5" fmla="*/ 192 h 489"/>
                  <a:gd name="T6" fmla="*/ 174 w 767"/>
                  <a:gd name="T7" fmla="*/ 398 h 489"/>
                  <a:gd name="T8" fmla="*/ 207 w 767"/>
                  <a:gd name="T9" fmla="*/ 428 h 489"/>
                  <a:gd name="T10" fmla="*/ 254 w 767"/>
                  <a:gd name="T11" fmla="*/ 459 h 489"/>
                  <a:gd name="T12" fmla="*/ 376 w 767"/>
                  <a:gd name="T13" fmla="*/ 489 h 489"/>
                  <a:gd name="T14" fmla="*/ 499 w 767"/>
                  <a:gd name="T15" fmla="*/ 459 h 489"/>
                  <a:gd name="T16" fmla="*/ 546 w 767"/>
                  <a:gd name="T17" fmla="*/ 428 h 489"/>
                  <a:gd name="T18" fmla="*/ 579 w 767"/>
                  <a:gd name="T19" fmla="*/ 398 h 489"/>
                  <a:gd name="T20" fmla="*/ 671 w 767"/>
                  <a:gd name="T21" fmla="*/ 193 h 489"/>
                  <a:gd name="T22" fmla="*/ 674 w 767"/>
                  <a:gd name="T23" fmla="*/ 193 h 489"/>
                  <a:gd name="T24" fmla="*/ 767 w 767"/>
                  <a:gd name="T25" fmla="*/ 87 h 489"/>
                  <a:gd name="T26" fmla="*/ 728 w 767"/>
                  <a:gd name="T27" fmla="*/ 0 h 489"/>
                  <a:gd name="T28" fmla="*/ 39 w 767"/>
                  <a:gd name="T29" fmla="*/ 0 h 489"/>
                  <a:gd name="T30" fmla="*/ 39 w 767"/>
                  <a:gd name="T31" fmla="*/ 0 h 489"/>
                  <a:gd name="T32" fmla="*/ 39 w 767"/>
                  <a:gd name="T33"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67" h="489">
                    <a:moveTo>
                      <a:pt x="39" y="0"/>
                    </a:moveTo>
                    <a:cubicBezTo>
                      <a:pt x="16" y="19"/>
                      <a:pt x="0" y="51"/>
                      <a:pt x="0" y="87"/>
                    </a:cubicBezTo>
                    <a:cubicBezTo>
                      <a:pt x="0" y="141"/>
                      <a:pt x="36" y="185"/>
                      <a:pt x="81" y="192"/>
                    </a:cubicBezTo>
                    <a:cubicBezTo>
                      <a:pt x="90" y="274"/>
                      <a:pt x="124" y="345"/>
                      <a:pt x="174" y="398"/>
                    </a:cubicBezTo>
                    <a:cubicBezTo>
                      <a:pt x="184" y="409"/>
                      <a:pt x="195" y="420"/>
                      <a:pt x="207" y="428"/>
                    </a:cubicBezTo>
                    <a:cubicBezTo>
                      <a:pt x="222" y="440"/>
                      <a:pt x="237" y="450"/>
                      <a:pt x="254" y="459"/>
                    </a:cubicBezTo>
                    <a:cubicBezTo>
                      <a:pt x="291" y="478"/>
                      <a:pt x="332" y="489"/>
                      <a:pt x="376" y="489"/>
                    </a:cubicBezTo>
                    <a:cubicBezTo>
                      <a:pt x="420" y="489"/>
                      <a:pt x="461" y="478"/>
                      <a:pt x="499" y="459"/>
                    </a:cubicBezTo>
                    <a:cubicBezTo>
                      <a:pt x="515" y="450"/>
                      <a:pt x="531" y="440"/>
                      <a:pt x="546" y="428"/>
                    </a:cubicBezTo>
                    <a:cubicBezTo>
                      <a:pt x="557" y="420"/>
                      <a:pt x="568" y="409"/>
                      <a:pt x="579" y="398"/>
                    </a:cubicBezTo>
                    <a:cubicBezTo>
                      <a:pt x="628" y="345"/>
                      <a:pt x="662" y="275"/>
                      <a:pt x="671" y="193"/>
                    </a:cubicBezTo>
                    <a:cubicBezTo>
                      <a:pt x="674" y="193"/>
                      <a:pt x="674" y="193"/>
                      <a:pt x="674" y="193"/>
                    </a:cubicBezTo>
                    <a:cubicBezTo>
                      <a:pt x="726" y="193"/>
                      <a:pt x="767" y="145"/>
                      <a:pt x="767" y="87"/>
                    </a:cubicBezTo>
                    <a:cubicBezTo>
                      <a:pt x="767" y="51"/>
                      <a:pt x="751" y="19"/>
                      <a:pt x="728" y="0"/>
                    </a:cubicBezTo>
                    <a:lnTo>
                      <a:pt x="39" y="0"/>
                    </a:lnTo>
                    <a:close/>
                    <a:moveTo>
                      <a:pt x="39" y="0"/>
                    </a:moveTo>
                    <a:cubicBezTo>
                      <a:pt x="39" y="0"/>
                      <a:pt x="39" y="0"/>
                      <a:pt x="3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67" name="Freeform 7">
                <a:extLst>
                  <a:ext uri="{FF2B5EF4-FFF2-40B4-BE49-F238E27FC236}">
                    <a16:creationId xmlns:a16="http://schemas.microsoft.com/office/drawing/2014/main" id="{968AAA7A-11B0-4008-8A74-FF7A5CEBC94E}"/>
                  </a:ext>
                </a:extLst>
              </p:cNvPr>
              <p:cNvSpPr>
                <a:spLocks noEditPoints="1"/>
              </p:cNvSpPr>
              <p:nvPr/>
            </p:nvSpPr>
            <p:spPr bwMode="auto">
              <a:xfrm>
                <a:off x="-1939924" y="844550"/>
                <a:ext cx="1150938" cy="560386"/>
              </a:xfrm>
              <a:custGeom>
                <a:avLst/>
                <a:gdLst>
                  <a:gd name="T0" fmla="*/ 763 w 825"/>
                  <a:gd name="T1" fmla="*/ 258 h 402"/>
                  <a:gd name="T2" fmla="*/ 551 w 825"/>
                  <a:gd name="T3" fmla="*/ 1 h 402"/>
                  <a:gd name="T4" fmla="*/ 551 w 825"/>
                  <a:gd name="T5" fmla="*/ 267 h 402"/>
                  <a:gd name="T6" fmla="*/ 543 w 825"/>
                  <a:gd name="T7" fmla="*/ 297 h 402"/>
                  <a:gd name="T8" fmla="*/ 475 w 825"/>
                  <a:gd name="T9" fmla="*/ 339 h 402"/>
                  <a:gd name="T10" fmla="*/ 352 w 825"/>
                  <a:gd name="T11" fmla="*/ 339 h 402"/>
                  <a:gd name="T12" fmla="*/ 287 w 825"/>
                  <a:gd name="T13" fmla="*/ 303 h 402"/>
                  <a:gd name="T14" fmla="*/ 276 w 825"/>
                  <a:gd name="T15" fmla="*/ 274 h 402"/>
                  <a:gd name="T16" fmla="*/ 275 w 825"/>
                  <a:gd name="T17" fmla="*/ 263 h 402"/>
                  <a:gd name="T18" fmla="*/ 275 w 825"/>
                  <a:gd name="T19" fmla="*/ 0 h 402"/>
                  <a:gd name="T20" fmla="*/ 63 w 825"/>
                  <a:gd name="T21" fmla="*/ 258 h 402"/>
                  <a:gd name="T22" fmla="*/ 56 w 825"/>
                  <a:gd name="T23" fmla="*/ 280 h 402"/>
                  <a:gd name="T24" fmla="*/ 0 w 825"/>
                  <a:gd name="T25" fmla="*/ 280 h 402"/>
                  <a:gd name="T26" fmla="*/ 0 w 825"/>
                  <a:gd name="T27" fmla="*/ 402 h 402"/>
                  <a:gd name="T28" fmla="*/ 825 w 825"/>
                  <a:gd name="T29" fmla="*/ 402 h 402"/>
                  <a:gd name="T30" fmla="*/ 825 w 825"/>
                  <a:gd name="T31" fmla="*/ 280 h 402"/>
                  <a:gd name="T32" fmla="*/ 770 w 825"/>
                  <a:gd name="T33" fmla="*/ 280 h 402"/>
                  <a:gd name="T34" fmla="*/ 763 w 825"/>
                  <a:gd name="T35" fmla="*/ 258 h 402"/>
                  <a:gd name="T36" fmla="*/ 763 w 825"/>
                  <a:gd name="T37" fmla="*/ 258 h 402"/>
                  <a:gd name="T38" fmla="*/ 763 w 825"/>
                  <a:gd name="T39" fmla="*/ 258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25" h="402">
                    <a:moveTo>
                      <a:pt x="763" y="258"/>
                    </a:moveTo>
                    <a:cubicBezTo>
                      <a:pt x="733" y="157"/>
                      <a:pt x="652" y="54"/>
                      <a:pt x="551" y="1"/>
                    </a:cubicBezTo>
                    <a:cubicBezTo>
                      <a:pt x="551" y="267"/>
                      <a:pt x="551" y="267"/>
                      <a:pt x="551" y="267"/>
                    </a:cubicBezTo>
                    <a:cubicBezTo>
                      <a:pt x="550" y="278"/>
                      <a:pt x="548" y="287"/>
                      <a:pt x="543" y="297"/>
                    </a:cubicBezTo>
                    <a:cubicBezTo>
                      <a:pt x="530" y="322"/>
                      <a:pt x="505" y="339"/>
                      <a:pt x="475" y="339"/>
                    </a:cubicBezTo>
                    <a:cubicBezTo>
                      <a:pt x="352" y="339"/>
                      <a:pt x="352" y="339"/>
                      <a:pt x="352" y="339"/>
                    </a:cubicBezTo>
                    <a:cubicBezTo>
                      <a:pt x="324" y="339"/>
                      <a:pt x="300" y="325"/>
                      <a:pt x="287" y="303"/>
                    </a:cubicBezTo>
                    <a:cubicBezTo>
                      <a:pt x="281" y="294"/>
                      <a:pt x="278" y="284"/>
                      <a:pt x="276" y="274"/>
                    </a:cubicBezTo>
                    <a:cubicBezTo>
                      <a:pt x="275" y="270"/>
                      <a:pt x="275" y="267"/>
                      <a:pt x="275" y="263"/>
                    </a:cubicBezTo>
                    <a:cubicBezTo>
                      <a:pt x="275" y="0"/>
                      <a:pt x="275" y="0"/>
                      <a:pt x="275" y="0"/>
                    </a:cubicBezTo>
                    <a:cubicBezTo>
                      <a:pt x="174" y="54"/>
                      <a:pt x="93" y="157"/>
                      <a:pt x="63" y="258"/>
                    </a:cubicBezTo>
                    <a:cubicBezTo>
                      <a:pt x="56" y="280"/>
                      <a:pt x="56" y="280"/>
                      <a:pt x="56" y="280"/>
                    </a:cubicBezTo>
                    <a:cubicBezTo>
                      <a:pt x="0" y="280"/>
                      <a:pt x="0" y="280"/>
                      <a:pt x="0" y="280"/>
                    </a:cubicBezTo>
                    <a:cubicBezTo>
                      <a:pt x="0" y="402"/>
                      <a:pt x="0" y="402"/>
                      <a:pt x="0" y="402"/>
                    </a:cubicBezTo>
                    <a:cubicBezTo>
                      <a:pt x="825" y="402"/>
                      <a:pt x="825" y="402"/>
                      <a:pt x="825" y="402"/>
                    </a:cubicBezTo>
                    <a:cubicBezTo>
                      <a:pt x="825" y="280"/>
                      <a:pt x="825" y="280"/>
                      <a:pt x="825" y="280"/>
                    </a:cubicBezTo>
                    <a:cubicBezTo>
                      <a:pt x="770" y="280"/>
                      <a:pt x="770" y="280"/>
                      <a:pt x="770" y="280"/>
                    </a:cubicBezTo>
                    <a:lnTo>
                      <a:pt x="763" y="258"/>
                    </a:lnTo>
                    <a:close/>
                    <a:moveTo>
                      <a:pt x="763" y="258"/>
                    </a:moveTo>
                    <a:cubicBezTo>
                      <a:pt x="763" y="258"/>
                      <a:pt x="763" y="258"/>
                      <a:pt x="763" y="258"/>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68" name="Freeform 8">
                <a:extLst>
                  <a:ext uri="{FF2B5EF4-FFF2-40B4-BE49-F238E27FC236}">
                    <a16:creationId xmlns:a16="http://schemas.microsoft.com/office/drawing/2014/main" id="{B087DA8C-1938-42F7-B4E5-76548C49A20B}"/>
                  </a:ext>
                </a:extLst>
              </p:cNvPr>
              <p:cNvSpPr>
                <a:spLocks noEditPoints="1"/>
              </p:cNvSpPr>
              <p:nvPr/>
            </p:nvSpPr>
            <p:spPr bwMode="auto">
              <a:xfrm>
                <a:off x="-1514475" y="676276"/>
                <a:ext cx="300036" cy="598487"/>
              </a:xfrm>
              <a:custGeom>
                <a:avLst/>
                <a:gdLst>
                  <a:gd name="T0" fmla="*/ 46 w 215"/>
                  <a:gd name="T1" fmla="*/ 429 h 429"/>
                  <a:gd name="T2" fmla="*/ 169 w 215"/>
                  <a:gd name="T3" fmla="*/ 429 h 429"/>
                  <a:gd name="T4" fmla="*/ 209 w 215"/>
                  <a:gd name="T5" fmla="*/ 404 h 429"/>
                  <a:gd name="T6" fmla="*/ 215 w 215"/>
                  <a:gd name="T7" fmla="*/ 383 h 429"/>
                  <a:gd name="T8" fmla="*/ 215 w 215"/>
                  <a:gd name="T9" fmla="*/ 61 h 429"/>
                  <a:gd name="T10" fmla="*/ 211 w 215"/>
                  <a:gd name="T11" fmla="*/ 39 h 429"/>
                  <a:gd name="T12" fmla="*/ 154 w 215"/>
                  <a:gd name="T13" fmla="*/ 0 h 429"/>
                  <a:gd name="T14" fmla="*/ 46 w 215"/>
                  <a:gd name="T15" fmla="*/ 0 h 429"/>
                  <a:gd name="T16" fmla="*/ 1 w 215"/>
                  <a:gd name="T17" fmla="*/ 40 h 429"/>
                  <a:gd name="T18" fmla="*/ 0 w 215"/>
                  <a:gd name="T19" fmla="*/ 46 h 429"/>
                  <a:gd name="T20" fmla="*/ 0 w 215"/>
                  <a:gd name="T21" fmla="*/ 383 h 429"/>
                  <a:gd name="T22" fmla="*/ 8 w 215"/>
                  <a:gd name="T23" fmla="*/ 409 h 429"/>
                  <a:gd name="T24" fmla="*/ 46 w 215"/>
                  <a:gd name="T25" fmla="*/ 429 h 429"/>
                  <a:gd name="T26" fmla="*/ 46 w 215"/>
                  <a:gd name="T27" fmla="*/ 429 h 429"/>
                  <a:gd name="T28" fmla="*/ 46 w 215"/>
                  <a:gd name="T29" fmla="*/ 429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5" h="429">
                    <a:moveTo>
                      <a:pt x="46" y="429"/>
                    </a:moveTo>
                    <a:cubicBezTo>
                      <a:pt x="169" y="429"/>
                      <a:pt x="169" y="429"/>
                      <a:pt x="169" y="429"/>
                    </a:cubicBezTo>
                    <a:cubicBezTo>
                      <a:pt x="186" y="429"/>
                      <a:pt x="201" y="419"/>
                      <a:pt x="209" y="404"/>
                    </a:cubicBezTo>
                    <a:cubicBezTo>
                      <a:pt x="213" y="398"/>
                      <a:pt x="215" y="391"/>
                      <a:pt x="215" y="383"/>
                    </a:cubicBezTo>
                    <a:cubicBezTo>
                      <a:pt x="215" y="61"/>
                      <a:pt x="215" y="61"/>
                      <a:pt x="215" y="61"/>
                    </a:cubicBezTo>
                    <a:cubicBezTo>
                      <a:pt x="215" y="53"/>
                      <a:pt x="213" y="46"/>
                      <a:pt x="211" y="39"/>
                    </a:cubicBezTo>
                    <a:cubicBezTo>
                      <a:pt x="202" y="17"/>
                      <a:pt x="180" y="0"/>
                      <a:pt x="154" y="0"/>
                    </a:cubicBezTo>
                    <a:cubicBezTo>
                      <a:pt x="46" y="0"/>
                      <a:pt x="46" y="0"/>
                      <a:pt x="46" y="0"/>
                    </a:cubicBezTo>
                    <a:cubicBezTo>
                      <a:pt x="23" y="0"/>
                      <a:pt x="3" y="18"/>
                      <a:pt x="1" y="40"/>
                    </a:cubicBezTo>
                    <a:cubicBezTo>
                      <a:pt x="1" y="42"/>
                      <a:pt x="0" y="44"/>
                      <a:pt x="0" y="46"/>
                    </a:cubicBezTo>
                    <a:cubicBezTo>
                      <a:pt x="0" y="383"/>
                      <a:pt x="0" y="383"/>
                      <a:pt x="0" y="383"/>
                    </a:cubicBezTo>
                    <a:cubicBezTo>
                      <a:pt x="0" y="393"/>
                      <a:pt x="3" y="401"/>
                      <a:pt x="8" y="409"/>
                    </a:cubicBezTo>
                    <a:cubicBezTo>
                      <a:pt x="17" y="421"/>
                      <a:pt x="31" y="429"/>
                      <a:pt x="46" y="429"/>
                    </a:cubicBezTo>
                    <a:close/>
                    <a:moveTo>
                      <a:pt x="46" y="429"/>
                    </a:moveTo>
                    <a:cubicBezTo>
                      <a:pt x="46" y="429"/>
                      <a:pt x="46" y="429"/>
                      <a:pt x="46" y="429"/>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600"/>
              </a:p>
            </p:txBody>
          </p:sp>
        </p:grpSp>
        <p:sp>
          <p:nvSpPr>
            <p:cNvPr id="69" name="Freeform 6">
              <a:extLst>
                <a:ext uri="{FF2B5EF4-FFF2-40B4-BE49-F238E27FC236}">
                  <a16:creationId xmlns:a16="http://schemas.microsoft.com/office/drawing/2014/main" id="{D9C07E7F-2957-4D3F-BFC0-8260487BEA1E}"/>
                </a:ext>
              </a:extLst>
            </p:cNvPr>
            <p:cNvSpPr>
              <a:spLocks noEditPoints="1"/>
            </p:cNvSpPr>
            <p:nvPr/>
          </p:nvSpPr>
          <p:spPr bwMode="auto">
            <a:xfrm>
              <a:off x="7154692" y="2749717"/>
              <a:ext cx="374066" cy="450667"/>
            </a:xfrm>
            <a:custGeom>
              <a:avLst/>
              <a:gdLst>
                <a:gd name="T0" fmla="*/ 1518 w 2931"/>
                <a:gd name="T1" fmla="*/ 1035 h 3534"/>
                <a:gd name="T2" fmla="*/ 1269 w 2931"/>
                <a:gd name="T3" fmla="*/ 1119 h 3534"/>
                <a:gd name="T4" fmla="*/ 992 w 2931"/>
                <a:gd name="T5" fmla="*/ 1163 h 3534"/>
                <a:gd name="T6" fmla="*/ 823 w 2931"/>
                <a:gd name="T7" fmla="*/ 1182 h 3534"/>
                <a:gd name="T8" fmla="*/ 845 w 2931"/>
                <a:gd name="T9" fmla="*/ 1304 h 3534"/>
                <a:gd name="T10" fmla="*/ 870 w 2931"/>
                <a:gd name="T11" fmla="*/ 1410 h 3534"/>
                <a:gd name="T12" fmla="*/ 962 w 2931"/>
                <a:gd name="T13" fmla="*/ 1644 h 3534"/>
                <a:gd name="T14" fmla="*/ 1141 w 2931"/>
                <a:gd name="T15" fmla="*/ 1884 h 3534"/>
                <a:gd name="T16" fmla="*/ 1041 w 2931"/>
                <a:gd name="T17" fmla="*/ 2210 h 3534"/>
                <a:gd name="T18" fmla="*/ 1153 w 2931"/>
                <a:gd name="T19" fmla="*/ 2269 h 3534"/>
                <a:gd name="T20" fmla="*/ 1322 w 2931"/>
                <a:gd name="T21" fmla="*/ 2421 h 3534"/>
                <a:gd name="T22" fmla="*/ 1453 w 2931"/>
                <a:gd name="T23" fmla="*/ 2693 h 3534"/>
                <a:gd name="T24" fmla="*/ 1493 w 2931"/>
                <a:gd name="T25" fmla="*/ 2638 h 3534"/>
                <a:gd name="T26" fmla="*/ 1637 w 2931"/>
                <a:gd name="T27" fmla="*/ 2389 h 3534"/>
                <a:gd name="T28" fmla="*/ 1802 w 2931"/>
                <a:gd name="T29" fmla="*/ 2253 h 3534"/>
                <a:gd name="T30" fmla="*/ 1896 w 2931"/>
                <a:gd name="T31" fmla="*/ 2207 h 3534"/>
                <a:gd name="T32" fmla="*/ 1814 w 2931"/>
                <a:gd name="T33" fmla="*/ 1847 h 3534"/>
                <a:gd name="T34" fmla="*/ 1978 w 2931"/>
                <a:gd name="T35" fmla="*/ 1600 h 3534"/>
                <a:gd name="T36" fmla="*/ 2064 w 2931"/>
                <a:gd name="T37" fmla="*/ 1381 h 3534"/>
                <a:gd name="T38" fmla="*/ 2063 w 2931"/>
                <a:gd name="T39" fmla="*/ 1300 h 3534"/>
                <a:gd name="T40" fmla="*/ 1878 w 2931"/>
                <a:gd name="T41" fmla="*/ 1188 h 3534"/>
                <a:gd name="T42" fmla="*/ 1692 w 2931"/>
                <a:gd name="T43" fmla="*/ 1019 h 3534"/>
                <a:gd name="T44" fmla="*/ 1473 w 2931"/>
                <a:gd name="T45" fmla="*/ 0 h 3534"/>
                <a:gd name="T46" fmla="*/ 2659 w 2931"/>
                <a:gd name="T47" fmla="*/ 461 h 3534"/>
                <a:gd name="T48" fmla="*/ 2616 w 2931"/>
                <a:gd name="T49" fmla="*/ 541 h 3534"/>
                <a:gd name="T50" fmla="*/ 2609 w 2931"/>
                <a:gd name="T51" fmla="*/ 847 h 3534"/>
                <a:gd name="T52" fmla="*/ 2637 w 2931"/>
                <a:gd name="T53" fmla="*/ 1086 h 3534"/>
                <a:gd name="T54" fmla="*/ 2428 w 2931"/>
                <a:gd name="T55" fmla="*/ 1094 h 3534"/>
                <a:gd name="T56" fmla="*/ 2435 w 2931"/>
                <a:gd name="T57" fmla="*/ 862 h 3534"/>
                <a:gd name="T58" fmla="*/ 2479 w 2931"/>
                <a:gd name="T59" fmla="*/ 592 h 3534"/>
                <a:gd name="T60" fmla="*/ 2257 w 2931"/>
                <a:gd name="T61" fmla="*/ 1036 h 3534"/>
                <a:gd name="T62" fmla="*/ 2257 w 2931"/>
                <a:gd name="T63" fmla="*/ 1222 h 3534"/>
                <a:gd name="T64" fmla="*/ 2257 w 2931"/>
                <a:gd name="T65" fmla="*/ 1556 h 3534"/>
                <a:gd name="T66" fmla="*/ 2258 w 2931"/>
                <a:gd name="T67" fmla="*/ 1893 h 3534"/>
                <a:gd name="T68" fmla="*/ 2474 w 2931"/>
                <a:gd name="T69" fmla="*/ 2173 h 3534"/>
                <a:gd name="T70" fmla="*/ 2621 w 2931"/>
                <a:gd name="T71" fmla="*/ 2283 h 3534"/>
                <a:gd name="T72" fmla="*/ 2659 w 2931"/>
                <a:gd name="T73" fmla="*/ 2372 h 3534"/>
                <a:gd name="T74" fmla="*/ 2731 w 2931"/>
                <a:gd name="T75" fmla="*/ 2571 h 3534"/>
                <a:gd name="T76" fmla="*/ 2821 w 2931"/>
                <a:gd name="T77" fmla="*/ 2849 h 3534"/>
                <a:gd name="T78" fmla="*/ 2898 w 2931"/>
                <a:gd name="T79" fmla="*/ 3142 h 3534"/>
                <a:gd name="T80" fmla="*/ 2931 w 2931"/>
                <a:gd name="T81" fmla="*/ 3388 h 3534"/>
                <a:gd name="T82" fmla="*/ 2903 w 2931"/>
                <a:gd name="T83" fmla="*/ 3512 h 3534"/>
                <a:gd name="T84" fmla="*/ 42 w 2931"/>
                <a:gd name="T85" fmla="*/ 3525 h 3534"/>
                <a:gd name="T86" fmla="*/ 0 w 2931"/>
                <a:gd name="T87" fmla="*/ 3388 h 3534"/>
                <a:gd name="T88" fmla="*/ 33 w 2931"/>
                <a:gd name="T89" fmla="*/ 3142 h 3534"/>
                <a:gd name="T90" fmla="*/ 110 w 2931"/>
                <a:gd name="T91" fmla="*/ 2849 h 3534"/>
                <a:gd name="T92" fmla="*/ 200 w 2931"/>
                <a:gd name="T93" fmla="*/ 2571 h 3534"/>
                <a:gd name="T94" fmla="*/ 272 w 2931"/>
                <a:gd name="T95" fmla="*/ 2372 h 3534"/>
                <a:gd name="T96" fmla="*/ 311 w 2931"/>
                <a:gd name="T97" fmla="*/ 2283 h 3534"/>
                <a:gd name="T98" fmla="*/ 457 w 2931"/>
                <a:gd name="T99" fmla="*/ 2173 h 3534"/>
                <a:gd name="T100" fmla="*/ 704 w 2931"/>
                <a:gd name="T101" fmla="*/ 753 h 3534"/>
                <a:gd name="T102" fmla="*/ 272 w 2931"/>
                <a:gd name="T103" fmla="*/ 494 h 3534"/>
                <a:gd name="T104" fmla="*/ 315 w 2931"/>
                <a:gd name="T105" fmla="*/ 413 h 3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931" h="3534">
                  <a:moveTo>
                    <a:pt x="1619" y="926"/>
                  </a:moveTo>
                  <a:lnTo>
                    <a:pt x="1609" y="951"/>
                  </a:lnTo>
                  <a:lnTo>
                    <a:pt x="1594" y="975"/>
                  </a:lnTo>
                  <a:lnTo>
                    <a:pt x="1574" y="997"/>
                  </a:lnTo>
                  <a:lnTo>
                    <a:pt x="1548" y="1017"/>
                  </a:lnTo>
                  <a:lnTo>
                    <a:pt x="1518" y="1035"/>
                  </a:lnTo>
                  <a:lnTo>
                    <a:pt x="1483" y="1052"/>
                  </a:lnTo>
                  <a:lnTo>
                    <a:pt x="1445" y="1069"/>
                  </a:lnTo>
                  <a:lnTo>
                    <a:pt x="1404" y="1084"/>
                  </a:lnTo>
                  <a:lnTo>
                    <a:pt x="1360" y="1097"/>
                  </a:lnTo>
                  <a:lnTo>
                    <a:pt x="1315" y="1108"/>
                  </a:lnTo>
                  <a:lnTo>
                    <a:pt x="1269" y="1119"/>
                  </a:lnTo>
                  <a:lnTo>
                    <a:pt x="1221" y="1130"/>
                  </a:lnTo>
                  <a:lnTo>
                    <a:pt x="1174" y="1139"/>
                  </a:lnTo>
                  <a:lnTo>
                    <a:pt x="1127" y="1146"/>
                  </a:lnTo>
                  <a:lnTo>
                    <a:pt x="1080" y="1153"/>
                  </a:lnTo>
                  <a:lnTo>
                    <a:pt x="1034" y="1159"/>
                  </a:lnTo>
                  <a:lnTo>
                    <a:pt x="992" y="1163"/>
                  </a:lnTo>
                  <a:lnTo>
                    <a:pt x="951" y="1168"/>
                  </a:lnTo>
                  <a:lnTo>
                    <a:pt x="913" y="1172"/>
                  </a:lnTo>
                  <a:lnTo>
                    <a:pt x="879" y="1175"/>
                  </a:lnTo>
                  <a:lnTo>
                    <a:pt x="849" y="1177"/>
                  </a:lnTo>
                  <a:lnTo>
                    <a:pt x="823" y="1178"/>
                  </a:lnTo>
                  <a:lnTo>
                    <a:pt x="823" y="1182"/>
                  </a:lnTo>
                  <a:lnTo>
                    <a:pt x="824" y="1190"/>
                  </a:lnTo>
                  <a:lnTo>
                    <a:pt x="825" y="1205"/>
                  </a:lnTo>
                  <a:lnTo>
                    <a:pt x="829" y="1224"/>
                  </a:lnTo>
                  <a:lnTo>
                    <a:pt x="832" y="1247"/>
                  </a:lnTo>
                  <a:lnTo>
                    <a:pt x="837" y="1274"/>
                  </a:lnTo>
                  <a:lnTo>
                    <a:pt x="845" y="1304"/>
                  </a:lnTo>
                  <a:lnTo>
                    <a:pt x="846" y="1307"/>
                  </a:lnTo>
                  <a:lnTo>
                    <a:pt x="847" y="1317"/>
                  </a:lnTo>
                  <a:lnTo>
                    <a:pt x="851" y="1333"/>
                  </a:lnTo>
                  <a:lnTo>
                    <a:pt x="855" y="1354"/>
                  </a:lnTo>
                  <a:lnTo>
                    <a:pt x="862" y="1380"/>
                  </a:lnTo>
                  <a:lnTo>
                    <a:pt x="870" y="1410"/>
                  </a:lnTo>
                  <a:lnTo>
                    <a:pt x="880" y="1443"/>
                  </a:lnTo>
                  <a:lnTo>
                    <a:pt x="892" y="1480"/>
                  </a:lnTo>
                  <a:lnTo>
                    <a:pt x="906" y="1518"/>
                  </a:lnTo>
                  <a:lnTo>
                    <a:pt x="922" y="1559"/>
                  </a:lnTo>
                  <a:lnTo>
                    <a:pt x="941" y="1601"/>
                  </a:lnTo>
                  <a:lnTo>
                    <a:pt x="962" y="1644"/>
                  </a:lnTo>
                  <a:lnTo>
                    <a:pt x="985" y="1687"/>
                  </a:lnTo>
                  <a:lnTo>
                    <a:pt x="1010" y="1729"/>
                  </a:lnTo>
                  <a:lnTo>
                    <a:pt x="1039" y="1771"/>
                  </a:lnTo>
                  <a:lnTo>
                    <a:pt x="1070" y="1811"/>
                  </a:lnTo>
                  <a:lnTo>
                    <a:pt x="1104" y="1849"/>
                  </a:lnTo>
                  <a:lnTo>
                    <a:pt x="1141" y="1884"/>
                  </a:lnTo>
                  <a:lnTo>
                    <a:pt x="1180" y="1916"/>
                  </a:lnTo>
                  <a:lnTo>
                    <a:pt x="1223" y="1945"/>
                  </a:lnTo>
                  <a:lnTo>
                    <a:pt x="1269" y="1969"/>
                  </a:lnTo>
                  <a:lnTo>
                    <a:pt x="1031" y="2206"/>
                  </a:lnTo>
                  <a:lnTo>
                    <a:pt x="1034" y="2207"/>
                  </a:lnTo>
                  <a:lnTo>
                    <a:pt x="1041" y="2210"/>
                  </a:lnTo>
                  <a:lnTo>
                    <a:pt x="1052" y="2214"/>
                  </a:lnTo>
                  <a:lnTo>
                    <a:pt x="1067" y="2221"/>
                  </a:lnTo>
                  <a:lnTo>
                    <a:pt x="1085" y="2229"/>
                  </a:lnTo>
                  <a:lnTo>
                    <a:pt x="1105" y="2240"/>
                  </a:lnTo>
                  <a:lnTo>
                    <a:pt x="1129" y="2253"/>
                  </a:lnTo>
                  <a:lnTo>
                    <a:pt x="1153" y="2269"/>
                  </a:lnTo>
                  <a:lnTo>
                    <a:pt x="1180" y="2287"/>
                  </a:lnTo>
                  <a:lnTo>
                    <a:pt x="1208" y="2308"/>
                  </a:lnTo>
                  <a:lnTo>
                    <a:pt x="1236" y="2332"/>
                  </a:lnTo>
                  <a:lnTo>
                    <a:pt x="1265" y="2358"/>
                  </a:lnTo>
                  <a:lnTo>
                    <a:pt x="1294" y="2389"/>
                  </a:lnTo>
                  <a:lnTo>
                    <a:pt x="1322" y="2421"/>
                  </a:lnTo>
                  <a:lnTo>
                    <a:pt x="1349" y="2457"/>
                  </a:lnTo>
                  <a:lnTo>
                    <a:pt x="1374" y="2497"/>
                  </a:lnTo>
                  <a:lnTo>
                    <a:pt x="1398" y="2540"/>
                  </a:lnTo>
                  <a:lnTo>
                    <a:pt x="1419" y="2588"/>
                  </a:lnTo>
                  <a:lnTo>
                    <a:pt x="1438" y="2638"/>
                  </a:lnTo>
                  <a:lnTo>
                    <a:pt x="1453" y="2693"/>
                  </a:lnTo>
                  <a:lnTo>
                    <a:pt x="1464" y="2751"/>
                  </a:lnTo>
                  <a:lnTo>
                    <a:pt x="1464" y="2752"/>
                  </a:lnTo>
                  <a:lnTo>
                    <a:pt x="1465" y="2752"/>
                  </a:lnTo>
                  <a:lnTo>
                    <a:pt x="1465" y="2751"/>
                  </a:lnTo>
                  <a:lnTo>
                    <a:pt x="1478" y="2693"/>
                  </a:lnTo>
                  <a:lnTo>
                    <a:pt x="1493" y="2638"/>
                  </a:lnTo>
                  <a:lnTo>
                    <a:pt x="1512" y="2588"/>
                  </a:lnTo>
                  <a:lnTo>
                    <a:pt x="1533" y="2540"/>
                  </a:lnTo>
                  <a:lnTo>
                    <a:pt x="1557" y="2497"/>
                  </a:lnTo>
                  <a:lnTo>
                    <a:pt x="1582" y="2457"/>
                  </a:lnTo>
                  <a:lnTo>
                    <a:pt x="1609" y="2421"/>
                  </a:lnTo>
                  <a:lnTo>
                    <a:pt x="1637" y="2389"/>
                  </a:lnTo>
                  <a:lnTo>
                    <a:pt x="1666" y="2358"/>
                  </a:lnTo>
                  <a:lnTo>
                    <a:pt x="1695" y="2332"/>
                  </a:lnTo>
                  <a:lnTo>
                    <a:pt x="1723" y="2308"/>
                  </a:lnTo>
                  <a:lnTo>
                    <a:pt x="1751" y="2287"/>
                  </a:lnTo>
                  <a:lnTo>
                    <a:pt x="1777" y="2269"/>
                  </a:lnTo>
                  <a:lnTo>
                    <a:pt x="1802" y="2253"/>
                  </a:lnTo>
                  <a:lnTo>
                    <a:pt x="1826" y="2240"/>
                  </a:lnTo>
                  <a:lnTo>
                    <a:pt x="1846" y="2229"/>
                  </a:lnTo>
                  <a:lnTo>
                    <a:pt x="1864" y="2221"/>
                  </a:lnTo>
                  <a:lnTo>
                    <a:pt x="1879" y="2214"/>
                  </a:lnTo>
                  <a:lnTo>
                    <a:pt x="1890" y="2210"/>
                  </a:lnTo>
                  <a:lnTo>
                    <a:pt x="1896" y="2207"/>
                  </a:lnTo>
                  <a:lnTo>
                    <a:pt x="1900" y="2206"/>
                  </a:lnTo>
                  <a:lnTo>
                    <a:pt x="1655" y="1968"/>
                  </a:lnTo>
                  <a:lnTo>
                    <a:pt x="1699" y="1944"/>
                  </a:lnTo>
                  <a:lnTo>
                    <a:pt x="1740" y="1915"/>
                  </a:lnTo>
                  <a:lnTo>
                    <a:pt x="1779" y="1883"/>
                  </a:lnTo>
                  <a:lnTo>
                    <a:pt x="1814" y="1847"/>
                  </a:lnTo>
                  <a:lnTo>
                    <a:pt x="1847" y="1810"/>
                  </a:lnTo>
                  <a:lnTo>
                    <a:pt x="1878" y="1769"/>
                  </a:lnTo>
                  <a:lnTo>
                    <a:pt x="1906" y="1728"/>
                  </a:lnTo>
                  <a:lnTo>
                    <a:pt x="1933" y="1685"/>
                  </a:lnTo>
                  <a:lnTo>
                    <a:pt x="1956" y="1642"/>
                  </a:lnTo>
                  <a:lnTo>
                    <a:pt x="1978" y="1600"/>
                  </a:lnTo>
                  <a:lnTo>
                    <a:pt x="1997" y="1558"/>
                  </a:lnTo>
                  <a:lnTo>
                    <a:pt x="2014" y="1517"/>
                  </a:lnTo>
                  <a:lnTo>
                    <a:pt x="2030" y="1480"/>
                  </a:lnTo>
                  <a:lnTo>
                    <a:pt x="2043" y="1443"/>
                  </a:lnTo>
                  <a:lnTo>
                    <a:pt x="2055" y="1410"/>
                  </a:lnTo>
                  <a:lnTo>
                    <a:pt x="2064" y="1381"/>
                  </a:lnTo>
                  <a:lnTo>
                    <a:pt x="2071" y="1355"/>
                  </a:lnTo>
                  <a:lnTo>
                    <a:pt x="2078" y="1334"/>
                  </a:lnTo>
                  <a:lnTo>
                    <a:pt x="2082" y="1318"/>
                  </a:lnTo>
                  <a:lnTo>
                    <a:pt x="2084" y="1309"/>
                  </a:lnTo>
                  <a:lnTo>
                    <a:pt x="2085" y="1305"/>
                  </a:lnTo>
                  <a:lnTo>
                    <a:pt x="2063" y="1300"/>
                  </a:lnTo>
                  <a:lnTo>
                    <a:pt x="2037" y="1289"/>
                  </a:lnTo>
                  <a:lnTo>
                    <a:pt x="2008" y="1275"/>
                  </a:lnTo>
                  <a:lnTo>
                    <a:pt x="1978" y="1257"/>
                  </a:lnTo>
                  <a:lnTo>
                    <a:pt x="1946" y="1236"/>
                  </a:lnTo>
                  <a:lnTo>
                    <a:pt x="1913" y="1213"/>
                  </a:lnTo>
                  <a:lnTo>
                    <a:pt x="1878" y="1188"/>
                  </a:lnTo>
                  <a:lnTo>
                    <a:pt x="1845" y="1161"/>
                  </a:lnTo>
                  <a:lnTo>
                    <a:pt x="1811" y="1133"/>
                  </a:lnTo>
                  <a:lnTo>
                    <a:pt x="1779" y="1104"/>
                  </a:lnTo>
                  <a:lnTo>
                    <a:pt x="1747" y="1075"/>
                  </a:lnTo>
                  <a:lnTo>
                    <a:pt x="1718" y="1047"/>
                  </a:lnTo>
                  <a:lnTo>
                    <a:pt x="1692" y="1019"/>
                  </a:lnTo>
                  <a:lnTo>
                    <a:pt x="1667" y="992"/>
                  </a:lnTo>
                  <a:lnTo>
                    <a:pt x="1647" y="967"/>
                  </a:lnTo>
                  <a:lnTo>
                    <a:pt x="1631" y="946"/>
                  </a:lnTo>
                  <a:lnTo>
                    <a:pt x="1619" y="926"/>
                  </a:lnTo>
                  <a:close/>
                  <a:moveTo>
                    <a:pt x="1458" y="0"/>
                  </a:moveTo>
                  <a:lnTo>
                    <a:pt x="1473" y="0"/>
                  </a:lnTo>
                  <a:lnTo>
                    <a:pt x="1489" y="5"/>
                  </a:lnTo>
                  <a:lnTo>
                    <a:pt x="2616" y="413"/>
                  </a:lnTo>
                  <a:lnTo>
                    <a:pt x="2631" y="421"/>
                  </a:lnTo>
                  <a:lnTo>
                    <a:pt x="2644" y="432"/>
                  </a:lnTo>
                  <a:lnTo>
                    <a:pt x="2653" y="446"/>
                  </a:lnTo>
                  <a:lnTo>
                    <a:pt x="2659" y="461"/>
                  </a:lnTo>
                  <a:lnTo>
                    <a:pt x="2661" y="478"/>
                  </a:lnTo>
                  <a:lnTo>
                    <a:pt x="2659" y="494"/>
                  </a:lnTo>
                  <a:lnTo>
                    <a:pt x="2653" y="510"/>
                  </a:lnTo>
                  <a:lnTo>
                    <a:pt x="2644" y="523"/>
                  </a:lnTo>
                  <a:lnTo>
                    <a:pt x="2631" y="534"/>
                  </a:lnTo>
                  <a:lnTo>
                    <a:pt x="2616" y="541"/>
                  </a:lnTo>
                  <a:lnTo>
                    <a:pt x="2584" y="553"/>
                  </a:lnTo>
                  <a:lnTo>
                    <a:pt x="2574" y="557"/>
                  </a:lnTo>
                  <a:lnTo>
                    <a:pt x="2574" y="842"/>
                  </a:lnTo>
                  <a:lnTo>
                    <a:pt x="2592" y="842"/>
                  </a:lnTo>
                  <a:lnTo>
                    <a:pt x="2602" y="843"/>
                  </a:lnTo>
                  <a:lnTo>
                    <a:pt x="2609" y="847"/>
                  </a:lnTo>
                  <a:lnTo>
                    <a:pt x="2615" y="853"/>
                  </a:lnTo>
                  <a:lnTo>
                    <a:pt x="2618" y="862"/>
                  </a:lnTo>
                  <a:lnTo>
                    <a:pt x="2628" y="947"/>
                  </a:lnTo>
                  <a:lnTo>
                    <a:pt x="2642" y="1069"/>
                  </a:lnTo>
                  <a:lnTo>
                    <a:pt x="2642" y="1078"/>
                  </a:lnTo>
                  <a:lnTo>
                    <a:pt x="2637" y="1086"/>
                  </a:lnTo>
                  <a:lnTo>
                    <a:pt x="2634" y="1089"/>
                  </a:lnTo>
                  <a:lnTo>
                    <a:pt x="2630" y="1092"/>
                  </a:lnTo>
                  <a:lnTo>
                    <a:pt x="2625" y="1094"/>
                  </a:lnTo>
                  <a:lnTo>
                    <a:pt x="2621" y="1094"/>
                  </a:lnTo>
                  <a:lnTo>
                    <a:pt x="2432" y="1094"/>
                  </a:lnTo>
                  <a:lnTo>
                    <a:pt x="2428" y="1094"/>
                  </a:lnTo>
                  <a:lnTo>
                    <a:pt x="2424" y="1092"/>
                  </a:lnTo>
                  <a:lnTo>
                    <a:pt x="2420" y="1090"/>
                  </a:lnTo>
                  <a:lnTo>
                    <a:pt x="2416" y="1086"/>
                  </a:lnTo>
                  <a:lnTo>
                    <a:pt x="2412" y="1078"/>
                  </a:lnTo>
                  <a:lnTo>
                    <a:pt x="2411" y="1069"/>
                  </a:lnTo>
                  <a:lnTo>
                    <a:pt x="2435" y="862"/>
                  </a:lnTo>
                  <a:lnTo>
                    <a:pt x="2438" y="853"/>
                  </a:lnTo>
                  <a:lnTo>
                    <a:pt x="2443" y="847"/>
                  </a:lnTo>
                  <a:lnTo>
                    <a:pt x="2452" y="843"/>
                  </a:lnTo>
                  <a:lnTo>
                    <a:pt x="2460" y="842"/>
                  </a:lnTo>
                  <a:lnTo>
                    <a:pt x="2479" y="842"/>
                  </a:lnTo>
                  <a:lnTo>
                    <a:pt x="2479" y="592"/>
                  </a:lnTo>
                  <a:lnTo>
                    <a:pt x="2208" y="690"/>
                  </a:lnTo>
                  <a:lnTo>
                    <a:pt x="2227" y="751"/>
                  </a:lnTo>
                  <a:lnTo>
                    <a:pt x="2241" y="818"/>
                  </a:lnTo>
                  <a:lnTo>
                    <a:pt x="2250" y="887"/>
                  </a:lnTo>
                  <a:lnTo>
                    <a:pt x="2256" y="960"/>
                  </a:lnTo>
                  <a:lnTo>
                    <a:pt x="2257" y="1036"/>
                  </a:lnTo>
                  <a:lnTo>
                    <a:pt x="2257" y="1050"/>
                  </a:lnTo>
                  <a:lnTo>
                    <a:pt x="2257" y="1073"/>
                  </a:lnTo>
                  <a:lnTo>
                    <a:pt x="2257" y="1102"/>
                  </a:lnTo>
                  <a:lnTo>
                    <a:pt x="2257" y="1137"/>
                  </a:lnTo>
                  <a:lnTo>
                    <a:pt x="2257" y="1177"/>
                  </a:lnTo>
                  <a:lnTo>
                    <a:pt x="2257" y="1222"/>
                  </a:lnTo>
                  <a:lnTo>
                    <a:pt x="2257" y="1272"/>
                  </a:lnTo>
                  <a:lnTo>
                    <a:pt x="2257" y="1325"/>
                  </a:lnTo>
                  <a:lnTo>
                    <a:pt x="2257" y="1380"/>
                  </a:lnTo>
                  <a:lnTo>
                    <a:pt x="2257" y="1438"/>
                  </a:lnTo>
                  <a:lnTo>
                    <a:pt x="2257" y="1497"/>
                  </a:lnTo>
                  <a:lnTo>
                    <a:pt x="2257" y="1556"/>
                  </a:lnTo>
                  <a:lnTo>
                    <a:pt x="2257" y="1616"/>
                  </a:lnTo>
                  <a:lnTo>
                    <a:pt x="2257" y="1675"/>
                  </a:lnTo>
                  <a:lnTo>
                    <a:pt x="2258" y="1733"/>
                  </a:lnTo>
                  <a:lnTo>
                    <a:pt x="2258" y="1789"/>
                  </a:lnTo>
                  <a:lnTo>
                    <a:pt x="2258" y="1842"/>
                  </a:lnTo>
                  <a:lnTo>
                    <a:pt x="2258" y="1893"/>
                  </a:lnTo>
                  <a:lnTo>
                    <a:pt x="2258" y="1939"/>
                  </a:lnTo>
                  <a:lnTo>
                    <a:pt x="2258" y="1981"/>
                  </a:lnTo>
                  <a:lnTo>
                    <a:pt x="2258" y="2019"/>
                  </a:lnTo>
                  <a:lnTo>
                    <a:pt x="2258" y="2049"/>
                  </a:lnTo>
                  <a:lnTo>
                    <a:pt x="2258" y="2073"/>
                  </a:lnTo>
                  <a:lnTo>
                    <a:pt x="2474" y="2173"/>
                  </a:lnTo>
                  <a:lnTo>
                    <a:pt x="2502" y="2185"/>
                  </a:lnTo>
                  <a:lnTo>
                    <a:pt x="2530" y="2200"/>
                  </a:lnTo>
                  <a:lnTo>
                    <a:pt x="2556" y="2218"/>
                  </a:lnTo>
                  <a:lnTo>
                    <a:pt x="2580" y="2237"/>
                  </a:lnTo>
                  <a:lnTo>
                    <a:pt x="2603" y="2258"/>
                  </a:lnTo>
                  <a:lnTo>
                    <a:pt x="2621" y="2283"/>
                  </a:lnTo>
                  <a:lnTo>
                    <a:pt x="2635" y="2311"/>
                  </a:lnTo>
                  <a:lnTo>
                    <a:pt x="2636" y="2314"/>
                  </a:lnTo>
                  <a:lnTo>
                    <a:pt x="2639" y="2322"/>
                  </a:lnTo>
                  <a:lnTo>
                    <a:pt x="2645" y="2334"/>
                  </a:lnTo>
                  <a:lnTo>
                    <a:pt x="2651" y="2351"/>
                  </a:lnTo>
                  <a:lnTo>
                    <a:pt x="2659" y="2372"/>
                  </a:lnTo>
                  <a:lnTo>
                    <a:pt x="2668" y="2397"/>
                  </a:lnTo>
                  <a:lnTo>
                    <a:pt x="2679" y="2426"/>
                  </a:lnTo>
                  <a:lnTo>
                    <a:pt x="2690" y="2458"/>
                  </a:lnTo>
                  <a:lnTo>
                    <a:pt x="2703" y="2493"/>
                  </a:lnTo>
                  <a:lnTo>
                    <a:pt x="2717" y="2531"/>
                  </a:lnTo>
                  <a:lnTo>
                    <a:pt x="2731" y="2571"/>
                  </a:lnTo>
                  <a:lnTo>
                    <a:pt x="2744" y="2613"/>
                  </a:lnTo>
                  <a:lnTo>
                    <a:pt x="2759" y="2659"/>
                  </a:lnTo>
                  <a:lnTo>
                    <a:pt x="2774" y="2704"/>
                  </a:lnTo>
                  <a:lnTo>
                    <a:pt x="2789" y="2751"/>
                  </a:lnTo>
                  <a:lnTo>
                    <a:pt x="2806" y="2800"/>
                  </a:lnTo>
                  <a:lnTo>
                    <a:pt x="2821" y="2849"/>
                  </a:lnTo>
                  <a:lnTo>
                    <a:pt x="2835" y="2898"/>
                  </a:lnTo>
                  <a:lnTo>
                    <a:pt x="2848" y="2948"/>
                  </a:lnTo>
                  <a:lnTo>
                    <a:pt x="2862" y="2997"/>
                  </a:lnTo>
                  <a:lnTo>
                    <a:pt x="2875" y="3046"/>
                  </a:lnTo>
                  <a:lnTo>
                    <a:pt x="2887" y="3094"/>
                  </a:lnTo>
                  <a:lnTo>
                    <a:pt x="2898" y="3142"/>
                  </a:lnTo>
                  <a:lnTo>
                    <a:pt x="2906" y="3188"/>
                  </a:lnTo>
                  <a:lnTo>
                    <a:pt x="2915" y="3232"/>
                  </a:lnTo>
                  <a:lnTo>
                    <a:pt x="2921" y="3274"/>
                  </a:lnTo>
                  <a:lnTo>
                    <a:pt x="2927" y="3315"/>
                  </a:lnTo>
                  <a:lnTo>
                    <a:pt x="2930" y="3352"/>
                  </a:lnTo>
                  <a:lnTo>
                    <a:pt x="2931" y="3388"/>
                  </a:lnTo>
                  <a:lnTo>
                    <a:pt x="2931" y="3388"/>
                  </a:lnTo>
                  <a:lnTo>
                    <a:pt x="2930" y="3420"/>
                  </a:lnTo>
                  <a:lnTo>
                    <a:pt x="2927" y="3448"/>
                  </a:lnTo>
                  <a:lnTo>
                    <a:pt x="2921" y="3474"/>
                  </a:lnTo>
                  <a:lnTo>
                    <a:pt x="2914" y="3494"/>
                  </a:lnTo>
                  <a:lnTo>
                    <a:pt x="2903" y="3512"/>
                  </a:lnTo>
                  <a:lnTo>
                    <a:pt x="2889" y="3525"/>
                  </a:lnTo>
                  <a:lnTo>
                    <a:pt x="2873" y="3532"/>
                  </a:lnTo>
                  <a:lnTo>
                    <a:pt x="2854" y="3534"/>
                  </a:lnTo>
                  <a:lnTo>
                    <a:pt x="77" y="3534"/>
                  </a:lnTo>
                  <a:lnTo>
                    <a:pt x="58" y="3532"/>
                  </a:lnTo>
                  <a:lnTo>
                    <a:pt x="42" y="3525"/>
                  </a:lnTo>
                  <a:lnTo>
                    <a:pt x="28" y="3512"/>
                  </a:lnTo>
                  <a:lnTo>
                    <a:pt x="17" y="3494"/>
                  </a:lnTo>
                  <a:lnTo>
                    <a:pt x="10" y="3474"/>
                  </a:lnTo>
                  <a:lnTo>
                    <a:pt x="4" y="3448"/>
                  </a:lnTo>
                  <a:lnTo>
                    <a:pt x="1" y="3420"/>
                  </a:lnTo>
                  <a:lnTo>
                    <a:pt x="0" y="3388"/>
                  </a:lnTo>
                  <a:lnTo>
                    <a:pt x="1" y="3352"/>
                  </a:lnTo>
                  <a:lnTo>
                    <a:pt x="4" y="3315"/>
                  </a:lnTo>
                  <a:lnTo>
                    <a:pt x="10" y="3274"/>
                  </a:lnTo>
                  <a:lnTo>
                    <a:pt x="16" y="3232"/>
                  </a:lnTo>
                  <a:lnTo>
                    <a:pt x="25" y="3188"/>
                  </a:lnTo>
                  <a:lnTo>
                    <a:pt x="33" y="3142"/>
                  </a:lnTo>
                  <a:lnTo>
                    <a:pt x="44" y="3094"/>
                  </a:lnTo>
                  <a:lnTo>
                    <a:pt x="56" y="3046"/>
                  </a:lnTo>
                  <a:lnTo>
                    <a:pt x="69" y="2997"/>
                  </a:lnTo>
                  <a:lnTo>
                    <a:pt x="82" y="2948"/>
                  </a:lnTo>
                  <a:lnTo>
                    <a:pt x="96" y="2898"/>
                  </a:lnTo>
                  <a:lnTo>
                    <a:pt x="110" y="2849"/>
                  </a:lnTo>
                  <a:lnTo>
                    <a:pt x="125" y="2800"/>
                  </a:lnTo>
                  <a:lnTo>
                    <a:pt x="141" y="2751"/>
                  </a:lnTo>
                  <a:lnTo>
                    <a:pt x="156" y="2704"/>
                  </a:lnTo>
                  <a:lnTo>
                    <a:pt x="171" y="2659"/>
                  </a:lnTo>
                  <a:lnTo>
                    <a:pt x="186" y="2613"/>
                  </a:lnTo>
                  <a:lnTo>
                    <a:pt x="200" y="2571"/>
                  </a:lnTo>
                  <a:lnTo>
                    <a:pt x="214" y="2531"/>
                  </a:lnTo>
                  <a:lnTo>
                    <a:pt x="228" y="2493"/>
                  </a:lnTo>
                  <a:lnTo>
                    <a:pt x="241" y="2458"/>
                  </a:lnTo>
                  <a:lnTo>
                    <a:pt x="253" y="2426"/>
                  </a:lnTo>
                  <a:lnTo>
                    <a:pt x="263" y="2397"/>
                  </a:lnTo>
                  <a:lnTo>
                    <a:pt x="272" y="2372"/>
                  </a:lnTo>
                  <a:lnTo>
                    <a:pt x="280" y="2351"/>
                  </a:lnTo>
                  <a:lnTo>
                    <a:pt x="286" y="2334"/>
                  </a:lnTo>
                  <a:lnTo>
                    <a:pt x="292" y="2322"/>
                  </a:lnTo>
                  <a:lnTo>
                    <a:pt x="295" y="2314"/>
                  </a:lnTo>
                  <a:lnTo>
                    <a:pt x="296" y="2311"/>
                  </a:lnTo>
                  <a:lnTo>
                    <a:pt x="311" y="2283"/>
                  </a:lnTo>
                  <a:lnTo>
                    <a:pt x="330" y="2257"/>
                  </a:lnTo>
                  <a:lnTo>
                    <a:pt x="352" y="2236"/>
                  </a:lnTo>
                  <a:lnTo>
                    <a:pt x="376" y="2216"/>
                  </a:lnTo>
                  <a:lnTo>
                    <a:pt x="402" y="2200"/>
                  </a:lnTo>
                  <a:lnTo>
                    <a:pt x="429" y="2185"/>
                  </a:lnTo>
                  <a:lnTo>
                    <a:pt x="457" y="2173"/>
                  </a:lnTo>
                  <a:lnTo>
                    <a:pt x="673" y="2073"/>
                  </a:lnTo>
                  <a:lnTo>
                    <a:pt x="673" y="1045"/>
                  </a:lnTo>
                  <a:lnTo>
                    <a:pt x="674" y="967"/>
                  </a:lnTo>
                  <a:lnTo>
                    <a:pt x="681" y="892"/>
                  </a:lnTo>
                  <a:lnTo>
                    <a:pt x="690" y="821"/>
                  </a:lnTo>
                  <a:lnTo>
                    <a:pt x="704" y="753"/>
                  </a:lnTo>
                  <a:lnTo>
                    <a:pt x="724" y="690"/>
                  </a:lnTo>
                  <a:lnTo>
                    <a:pt x="315" y="541"/>
                  </a:lnTo>
                  <a:lnTo>
                    <a:pt x="300" y="534"/>
                  </a:lnTo>
                  <a:lnTo>
                    <a:pt x="287" y="523"/>
                  </a:lnTo>
                  <a:lnTo>
                    <a:pt x="278" y="510"/>
                  </a:lnTo>
                  <a:lnTo>
                    <a:pt x="272" y="494"/>
                  </a:lnTo>
                  <a:lnTo>
                    <a:pt x="270" y="478"/>
                  </a:lnTo>
                  <a:lnTo>
                    <a:pt x="272" y="461"/>
                  </a:lnTo>
                  <a:lnTo>
                    <a:pt x="278" y="446"/>
                  </a:lnTo>
                  <a:lnTo>
                    <a:pt x="287" y="432"/>
                  </a:lnTo>
                  <a:lnTo>
                    <a:pt x="300" y="421"/>
                  </a:lnTo>
                  <a:lnTo>
                    <a:pt x="315" y="413"/>
                  </a:lnTo>
                  <a:lnTo>
                    <a:pt x="1442" y="5"/>
                  </a:lnTo>
                  <a:lnTo>
                    <a:pt x="1458"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cxnSp>
          <p:nvCxnSpPr>
            <p:cNvPr id="70" name="Straight Arrow Connector 69">
              <a:extLst>
                <a:ext uri="{FF2B5EF4-FFF2-40B4-BE49-F238E27FC236}">
                  <a16:creationId xmlns:a16="http://schemas.microsoft.com/office/drawing/2014/main" id="{03D72D63-044F-46AB-BA99-836A44C9EC98}"/>
                </a:ext>
              </a:extLst>
            </p:cNvPr>
            <p:cNvCxnSpPr>
              <a:cxnSpLocks/>
            </p:cNvCxnSpPr>
            <p:nvPr/>
          </p:nvCxnSpPr>
          <p:spPr>
            <a:xfrm flipH="1">
              <a:off x="7741240" y="3955202"/>
              <a:ext cx="533429" cy="1"/>
            </a:xfrm>
            <a:prstGeom prst="straightConnector1">
              <a:avLst/>
            </a:prstGeom>
            <a:ln w="31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46784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ctrTitle"/>
          </p:nvPr>
        </p:nvSpPr>
        <p:spPr/>
        <p:txBody>
          <a:bodyPr/>
          <a:lstStyle/>
          <a:p>
            <a:r>
              <a:rPr lang="en-US" dirty="0"/>
              <a:t>Skills Gap Drivers</a:t>
            </a:r>
          </a:p>
        </p:txBody>
      </p:sp>
      <p:sp>
        <p:nvSpPr>
          <p:cNvPr id="7" name="Text Placeholder 10">
            <a:extLst>
              <a:ext uri="{FF2B5EF4-FFF2-40B4-BE49-F238E27FC236}">
                <a16:creationId xmlns:a16="http://schemas.microsoft.com/office/drawing/2014/main" id="{1E52B9ED-FD1A-4383-B907-61474EF7FECC}"/>
              </a:ext>
            </a:extLst>
          </p:cNvPr>
          <p:cNvSpPr txBox="1">
            <a:spLocks/>
          </p:cNvSpPr>
          <p:nvPr>
            <p:custDataLst>
              <p:tags r:id="rId1"/>
            </p:custDataLst>
          </p:nvPr>
        </p:nvSpPr>
        <p:spPr>
          <a:xfrm>
            <a:off x="730250" y="1414241"/>
            <a:ext cx="10736263" cy="365760"/>
          </a:xfrm>
          <a:prstGeom prst="rect">
            <a:avLst/>
          </a:prstGeom>
        </p:spPr>
        <p:txBody>
          <a:bodyPr vert="horz" lIns="91440" tIns="45720" rIns="91440" bIns="45720" rtlCol="0">
            <a:noAutofit/>
          </a:bodyPr>
          <a:lstStyle>
            <a:lvl1pPr marL="227013" indent="-227013"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US" sz="1600" b="1" kern="0" dirty="0"/>
              <a:t>Drivers</a:t>
            </a:r>
          </a:p>
        </p:txBody>
      </p:sp>
      <p:cxnSp>
        <p:nvCxnSpPr>
          <p:cNvPr id="5" name="Straight Connector 4">
            <a:extLst>
              <a:ext uri="{FF2B5EF4-FFF2-40B4-BE49-F238E27FC236}">
                <a16:creationId xmlns:a16="http://schemas.microsoft.com/office/drawing/2014/main" id="{FB6890DB-7C36-4F8E-AB49-784A38A41088}"/>
              </a:ext>
            </a:extLst>
          </p:cNvPr>
          <p:cNvCxnSpPr/>
          <p:nvPr/>
        </p:nvCxnSpPr>
        <p:spPr>
          <a:xfrm>
            <a:off x="7040880" y="1596848"/>
            <a:ext cx="4425633"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C3A4FF0-52FB-4A68-B323-54B2F9B39CFF}"/>
              </a:ext>
            </a:extLst>
          </p:cNvPr>
          <p:cNvCxnSpPr/>
          <p:nvPr/>
        </p:nvCxnSpPr>
        <p:spPr>
          <a:xfrm>
            <a:off x="730249" y="1596848"/>
            <a:ext cx="4425633"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CF0EBB8-0541-4A39-8C32-CB7FA1B7C8D9}"/>
              </a:ext>
            </a:extLst>
          </p:cNvPr>
          <p:cNvCxnSpPr>
            <a:cxnSpLocks/>
          </p:cNvCxnSpPr>
          <p:nvPr/>
        </p:nvCxnSpPr>
        <p:spPr>
          <a:xfrm>
            <a:off x="730249" y="2352460"/>
            <a:ext cx="3337560"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AB83911-87AD-4F61-AE92-7CBE59D644FF}"/>
              </a:ext>
            </a:extLst>
          </p:cNvPr>
          <p:cNvCxnSpPr>
            <a:cxnSpLocks/>
          </p:cNvCxnSpPr>
          <p:nvPr/>
        </p:nvCxnSpPr>
        <p:spPr>
          <a:xfrm>
            <a:off x="4429601" y="2352460"/>
            <a:ext cx="3337560"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AC01D5E-F541-4EF9-B7F9-1A105A88F235}"/>
              </a:ext>
            </a:extLst>
          </p:cNvPr>
          <p:cNvCxnSpPr>
            <a:cxnSpLocks/>
          </p:cNvCxnSpPr>
          <p:nvPr/>
        </p:nvCxnSpPr>
        <p:spPr>
          <a:xfrm>
            <a:off x="8128953" y="2352460"/>
            <a:ext cx="3337560"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
        <p:nvSpPr>
          <p:cNvPr id="23" name="Text Placeholder 10">
            <a:extLst>
              <a:ext uri="{FF2B5EF4-FFF2-40B4-BE49-F238E27FC236}">
                <a16:creationId xmlns:a16="http://schemas.microsoft.com/office/drawing/2014/main" id="{1FBEABB2-1CE0-4541-9BFB-CF1692A36C44}"/>
              </a:ext>
            </a:extLst>
          </p:cNvPr>
          <p:cNvSpPr txBox="1">
            <a:spLocks/>
          </p:cNvSpPr>
          <p:nvPr>
            <p:custDataLst>
              <p:tags r:id="rId2"/>
            </p:custDataLst>
          </p:nvPr>
        </p:nvSpPr>
        <p:spPr>
          <a:xfrm>
            <a:off x="730249" y="1973909"/>
            <a:ext cx="3337560" cy="365760"/>
          </a:xfrm>
          <a:prstGeom prst="rect">
            <a:avLst/>
          </a:prstGeom>
        </p:spPr>
        <p:txBody>
          <a:bodyPr vert="horz" lIns="91440" tIns="45720" rIns="91440" bIns="45720" rtlCol="0" anchor="ctr">
            <a:noAutofit/>
          </a:bodyPr>
          <a:lstStyle>
            <a:lvl1pPr marL="227013" indent="-227013"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US" b="1" kern="0" dirty="0"/>
              <a:t>Unemployment</a:t>
            </a:r>
          </a:p>
        </p:txBody>
      </p:sp>
      <p:sp>
        <p:nvSpPr>
          <p:cNvPr id="24" name="Text Placeholder 10">
            <a:extLst>
              <a:ext uri="{FF2B5EF4-FFF2-40B4-BE49-F238E27FC236}">
                <a16:creationId xmlns:a16="http://schemas.microsoft.com/office/drawing/2014/main" id="{0BB97405-97E4-4254-B85E-A199584B9F18}"/>
              </a:ext>
            </a:extLst>
          </p:cNvPr>
          <p:cNvSpPr txBox="1">
            <a:spLocks/>
          </p:cNvSpPr>
          <p:nvPr>
            <p:custDataLst>
              <p:tags r:id="rId3"/>
            </p:custDataLst>
          </p:nvPr>
        </p:nvSpPr>
        <p:spPr>
          <a:xfrm>
            <a:off x="4429601" y="1973909"/>
            <a:ext cx="3337560" cy="365760"/>
          </a:xfrm>
          <a:prstGeom prst="rect">
            <a:avLst/>
          </a:prstGeom>
        </p:spPr>
        <p:txBody>
          <a:bodyPr vert="horz" lIns="91440" tIns="45720" rIns="91440" bIns="45720" rtlCol="0" anchor="ctr">
            <a:noAutofit/>
          </a:bodyPr>
          <a:lstStyle>
            <a:lvl1pPr marL="227013" indent="-227013"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US" b="1" kern="0" dirty="0"/>
              <a:t>Education</a:t>
            </a:r>
          </a:p>
        </p:txBody>
      </p:sp>
      <p:sp>
        <p:nvSpPr>
          <p:cNvPr id="25" name="Text Placeholder 10">
            <a:extLst>
              <a:ext uri="{FF2B5EF4-FFF2-40B4-BE49-F238E27FC236}">
                <a16:creationId xmlns:a16="http://schemas.microsoft.com/office/drawing/2014/main" id="{4761AF26-036D-4407-9C0E-3031BE5B190C}"/>
              </a:ext>
            </a:extLst>
          </p:cNvPr>
          <p:cNvSpPr txBox="1">
            <a:spLocks/>
          </p:cNvSpPr>
          <p:nvPr>
            <p:custDataLst>
              <p:tags r:id="rId4"/>
            </p:custDataLst>
          </p:nvPr>
        </p:nvSpPr>
        <p:spPr>
          <a:xfrm>
            <a:off x="8128953" y="1973909"/>
            <a:ext cx="3337560" cy="365760"/>
          </a:xfrm>
          <a:prstGeom prst="rect">
            <a:avLst/>
          </a:prstGeom>
        </p:spPr>
        <p:txBody>
          <a:bodyPr vert="horz" lIns="91440" tIns="45720" rIns="91440" bIns="45720" rtlCol="0" anchor="ctr">
            <a:noAutofit/>
          </a:bodyPr>
          <a:lstStyle>
            <a:lvl1pPr marL="227013" indent="-227013"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US" b="1" kern="0" dirty="0"/>
              <a:t>Work Readiness</a:t>
            </a:r>
          </a:p>
        </p:txBody>
      </p:sp>
      <p:sp>
        <p:nvSpPr>
          <p:cNvPr id="26" name="Text Placeholder 7">
            <a:extLst>
              <a:ext uri="{FF2B5EF4-FFF2-40B4-BE49-F238E27FC236}">
                <a16:creationId xmlns:a16="http://schemas.microsoft.com/office/drawing/2014/main" id="{EA70ACFB-387F-427D-915B-42F6793726A6}"/>
              </a:ext>
            </a:extLst>
          </p:cNvPr>
          <p:cNvSpPr txBox="1">
            <a:spLocks/>
          </p:cNvSpPr>
          <p:nvPr/>
        </p:nvSpPr>
        <p:spPr>
          <a:xfrm>
            <a:off x="730249" y="2411312"/>
            <a:ext cx="3337560" cy="677108"/>
          </a:xfrm>
          <a:prstGeom prst="rect">
            <a:avLst/>
          </a:prstGeom>
        </p:spPr>
        <p:txBody>
          <a:bodyPr vert="horz" lIns="91440" tIns="45720" rIns="91440" bIns="45720" rtlCol="0">
            <a:spAutoFit/>
          </a:bodyPr>
          <a:lstStyle>
            <a:lvl1pPr marL="227013" indent="-227013"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120000"/>
              <a:defRPr/>
            </a:pPr>
            <a:r>
              <a:rPr lang="en-US" sz="1100" kern="0" dirty="0">
                <a:ea typeface="Tahoma" pitchFamily="34" charset="0"/>
                <a:cs typeface="Arial" pitchFamily="34" charset="0"/>
              </a:rPr>
              <a:t>U.S. youth unemployment is more than double the national unemployment rate</a:t>
            </a:r>
          </a:p>
          <a:p>
            <a:pPr>
              <a:buSzPct val="120000"/>
              <a:defRPr/>
            </a:pPr>
            <a:r>
              <a:rPr lang="en-US" sz="1100" kern="0" dirty="0">
                <a:ea typeface="Tahoma" pitchFamily="34" charset="0"/>
                <a:cs typeface="Arial" pitchFamily="34" charset="0"/>
              </a:rPr>
              <a:t>10,000 baby boomers retiring each day</a:t>
            </a:r>
          </a:p>
        </p:txBody>
      </p:sp>
      <p:sp>
        <p:nvSpPr>
          <p:cNvPr id="27" name="Text Placeholder 8">
            <a:extLst>
              <a:ext uri="{FF2B5EF4-FFF2-40B4-BE49-F238E27FC236}">
                <a16:creationId xmlns:a16="http://schemas.microsoft.com/office/drawing/2014/main" id="{CBCB910A-4C6D-405C-AF86-878700AAFDD5}"/>
              </a:ext>
            </a:extLst>
          </p:cNvPr>
          <p:cNvSpPr txBox="1">
            <a:spLocks/>
          </p:cNvSpPr>
          <p:nvPr/>
        </p:nvSpPr>
        <p:spPr>
          <a:xfrm>
            <a:off x="4429600" y="2411312"/>
            <a:ext cx="3501061" cy="3416320"/>
          </a:xfrm>
          <a:prstGeom prst="rect">
            <a:avLst/>
          </a:prstGeom>
        </p:spPr>
        <p:txBody>
          <a:bodyPr wrap="square" lIns="91440" tIns="45720" rIns="91440" bIns="45720">
            <a:spAutoFit/>
          </a:bodyPr>
          <a:lstStyle>
            <a:lvl1pPr marL="227013" indent="-227013"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4950" lvl="1">
              <a:buSzPct val="120000"/>
              <a:defRPr/>
            </a:pPr>
            <a:r>
              <a:rPr lang="en-US" sz="1100" kern="0" dirty="0">
                <a:solidFill>
                  <a:schemeClr val="tx2"/>
                </a:solidFill>
              </a:rPr>
              <a:t>19% of students in Ohio do not graduate high school</a:t>
            </a:r>
          </a:p>
          <a:p>
            <a:pPr marL="234950" lvl="1">
              <a:buSzPct val="120000"/>
              <a:defRPr/>
            </a:pPr>
            <a:r>
              <a:rPr lang="en-US" sz="1100" kern="0" dirty="0">
                <a:solidFill>
                  <a:schemeClr val="tx2"/>
                </a:solidFill>
              </a:rPr>
              <a:t>College Degree: only 20% of Ohioans attain a bachelor’s degree</a:t>
            </a:r>
          </a:p>
          <a:p>
            <a:pPr marL="460375" lvl="2">
              <a:buSzPct val="120000"/>
              <a:defRPr/>
            </a:pPr>
            <a:r>
              <a:rPr lang="en-US" sz="1100" kern="0" dirty="0">
                <a:solidFill>
                  <a:schemeClr val="tx2"/>
                </a:solidFill>
              </a:rPr>
              <a:t>Nearly 50% of college grads say they wish they had a different major</a:t>
            </a:r>
          </a:p>
          <a:p>
            <a:pPr marL="460375" lvl="2">
              <a:buSzPct val="120000"/>
              <a:defRPr/>
            </a:pPr>
            <a:r>
              <a:rPr lang="en-US" sz="1100" kern="0" dirty="0">
                <a:solidFill>
                  <a:schemeClr val="tx2"/>
                </a:solidFill>
              </a:rPr>
              <a:t>Even fewer say college prepared them for a career</a:t>
            </a:r>
          </a:p>
          <a:p>
            <a:pPr marL="460375" lvl="2">
              <a:buSzPct val="120000"/>
              <a:defRPr/>
            </a:pPr>
            <a:r>
              <a:rPr lang="en-US" sz="1100" kern="0" dirty="0">
                <a:solidFill>
                  <a:schemeClr val="tx2"/>
                </a:solidFill>
              </a:rPr>
              <a:t>“Signaling” that someone is capable but employers know they still need training.</a:t>
            </a:r>
          </a:p>
          <a:p>
            <a:pPr marL="460375" lvl="2">
              <a:buSzPct val="120000"/>
              <a:defRPr/>
            </a:pPr>
            <a:r>
              <a:rPr lang="en-US" sz="1100" kern="0" dirty="0">
                <a:solidFill>
                  <a:schemeClr val="tx2"/>
                </a:solidFill>
              </a:rPr>
              <a:t>Ohio has an above average college student loan default rate</a:t>
            </a:r>
          </a:p>
          <a:p>
            <a:pPr marL="234950" lvl="1">
              <a:buSzPct val="120000"/>
              <a:defRPr/>
            </a:pPr>
            <a:r>
              <a:rPr lang="en-US" sz="1100" kern="0" dirty="0">
                <a:solidFill>
                  <a:schemeClr val="tx2"/>
                </a:solidFill>
              </a:rPr>
              <a:t>Lack of exposure to professions / industries</a:t>
            </a:r>
          </a:p>
          <a:p>
            <a:pPr marL="460375" lvl="2">
              <a:buSzPct val="120000"/>
              <a:defRPr/>
            </a:pPr>
            <a:r>
              <a:rPr lang="en-US" sz="1100" kern="0" dirty="0">
                <a:solidFill>
                  <a:schemeClr val="tx2"/>
                </a:solidFill>
              </a:rPr>
              <a:t>Partly due to a push toward academics and college for many years</a:t>
            </a:r>
          </a:p>
          <a:p>
            <a:pPr marL="460375" lvl="2">
              <a:buSzPct val="120000"/>
              <a:defRPr/>
            </a:pPr>
            <a:r>
              <a:rPr lang="en-US" sz="1100" kern="0" dirty="0">
                <a:solidFill>
                  <a:schemeClr val="tx2"/>
                </a:solidFill>
              </a:rPr>
              <a:t>Perception of College vs. Apprenticeship</a:t>
            </a:r>
          </a:p>
        </p:txBody>
      </p:sp>
      <p:sp>
        <p:nvSpPr>
          <p:cNvPr id="28" name="Text Placeholder 9">
            <a:extLst>
              <a:ext uri="{FF2B5EF4-FFF2-40B4-BE49-F238E27FC236}">
                <a16:creationId xmlns:a16="http://schemas.microsoft.com/office/drawing/2014/main" id="{EDE2E7EF-8276-49DB-8B53-E737FC49A873}"/>
              </a:ext>
            </a:extLst>
          </p:cNvPr>
          <p:cNvSpPr txBox="1">
            <a:spLocks/>
          </p:cNvSpPr>
          <p:nvPr/>
        </p:nvSpPr>
        <p:spPr>
          <a:xfrm>
            <a:off x="8128953" y="2411312"/>
            <a:ext cx="3337560" cy="2739211"/>
          </a:xfrm>
          <a:prstGeom prst="rect">
            <a:avLst/>
          </a:prstGeom>
        </p:spPr>
        <p:txBody>
          <a:bodyPr lIns="91440" tIns="45720" rIns="91440" bIns="45720">
            <a:spAutoFit/>
          </a:bodyPr>
          <a:lstStyle>
            <a:lvl1pPr marL="227013" indent="-227013"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4950" indent="-234950">
              <a:buSzPct val="120000"/>
              <a:defRPr/>
            </a:pPr>
            <a:r>
              <a:rPr lang="en-US" sz="1100" kern="0" dirty="0">
                <a:ea typeface="Tahoma" pitchFamily="34" charset="0"/>
                <a:cs typeface="Arial" pitchFamily="34" charset="0"/>
              </a:rPr>
              <a:t>Businesses in Ohio and cannot find people with the right skills</a:t>
            </a:r>
          </a:p>
          <a:p>
            <a:pPr marL="234950" indent="-234950">
              <a:buSzPct val="120000"/>
              <a:defRPr/>
            </a:pPr>
            <a:r>
              <a:rPr lang="en-US" sz="1100" kern="0" dirty="0">
                <a:ea typeface="Tahoma" pitchFamily="34" charset="0"/>
                <a:cs typeface="Arial" pitchFamily="34" charset="0"/>
              </a:rPr>
              <a:t>Employers identify these primary barriers to entry-level jobs</a:t>
            </a:r>
          </a:p>
          <a:p>
            <a:pPr marL="469900" lvl="1">
              <a:buSzPct val="120000"/>
              <a:defRPr/>
            </a:pPr>
            <a:r>
              <a:rPr lang="en-US" sz="1100" kern="0" dirty="0">
                <a:ea typeface="Tahoma" pitchFamily="34" charset="0"/>
                <a:cs typeface="Arial" pitchFamily="34" charset="0"/>
              </a:rPr>
              <a:t>“Lack of Experience”</a:t>
            </a:r>
          </a:p>
          <a:p>
            <a:pPr marL="469900" lvl="1">
              <a:buSzPct val="120000"/>
              <a:defRPr/>
            </a:pPr>
            <a:r>
              <a:rPr lang="en-US" sz="1100" kern="0" dirty="0">
                <a:ea typeface="Tahoma" pitchFamily="34" charset="0"/>
                <a:cs typeface="Arial" pitchFamily="34" charset="0"/>
              </a:rPr>
              <a:t>“Lack of soft / essential skills”</a:t>
            </a:r>
          </a:p>
          <a:p>
            <a:pPr marL="469900" lvl="1">
              <a:buSzPct val="120000"/>
              <a:defRPr/>
            </a:pPr>
            <a:r>
              <a:rPr lang="en-US" sz="1100" kern="0" dirty="0">
                <a:ea typeface="Tahoma" pitchFamily="34" charset="0"/>
                <a:cs typeface="Arial" pitchFamily="34" charset="0"/>
              </a:rPr>
              <a:t>“Lack of education”</a:t>
            </a:r>
          </a:p>
          <a:p>
            <a:pPr marL="234950" indent="-234950">
              <a:buSzPct val="120000"/>
              <a:defRPr/>
            </a:pPr>
            <a:r>
              <a:rPr lang="en-US" sz="1100" kern="0" dirty="0">
                <a:ea typeface="Tahoma" pitchFamily="34" charset="0"/>
                <a:cs typeface="Arial" pitchFamily="34" charset="0"/>
              </a:rPr>
              <a:t>Decline of common pathways to skilled jobs</a:t>
            </a:r>
          </a:p>
          <a:p>
            <a:pPr marL="469900" lvl="1">
              <a:buSzPct val="120000"/>
              <a:defRPr/>
            </a:pPr>
            <a:r>
              <a:rPr lang="en-US" sz="1100" kern="0" dirty="0">
                <a:ea typeface="Tahoma" pitchFamily="34" charset="0"/>
                <a:cs typeface="Arial" pitchFamily="34" charset="0"/>
              </a:rPr>
              <a:t>Family Support</a:t>
            </a:r>
          </a:p>
          <a:p>
            <a:pPr marL="469900" lvl="1">
              <a:buSzPct val="120000"/>
              <a:defRPr/>
            </a:pPr>
            <a:r>
              <a:rPr lang="en-US" sz="1100" kern="0" dirty="0">
                <a:ea typeface="Tahoma" pitchFamily="34" charset="0"/>
                <a:cs typeface="Arial" pitchFamily="34" charset="0"/>
              </a:rPr>
              <a:t>Mentorship</a:t>
            </a:r>
          </a:p>
          <a:p>
            <a:pPr marL="469900" lvl="1">
              <a:buSzPct val="120000"/>
              <a:defRPr/>
            </a:pPr>
            <a:r>
              <a:rPr lang="en-US" sz="1100" kern="0" dirty="0">
                <a:ea typeface="Tahoma" pitchFamily="34" charset="0"/>
                <a:cs typeface="Arial" pitchFamily="34" charset="0"/>
              </a:rPr>
              <a:t>Apprenticeship</a:t>
            </a:r>
          </a:p>
        </p:txBody>
      </p:sp>
    </p:spTree>
    <p:extLst>
      <p:ext uri="{BB962C8B-B14F-4D97-AF65-F5344CB8AC3E}">
        <p14:creationId xmlns:p14="http://schemas.microsoft.com/office/powerpoint/2010/main" val="2943541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ctrTitle"/>
          </p:nvPr>
        </p:nvSpPr>
        <p:spPr>
          <a:xfrm>
            <a:off x="730250" y="366713"/>
            <a:ext cx="10736263" cy="547687"/>
          </a:xfrm>
        </p:spPr>
        <p:txBody>
          <a:bodyPr/>
          <a:lstStyle/>
          <a:p>
            <a:r>
              <a:rPr lang="en-US" dirty="0"/>
              <a:t>Trending Solutions to the Skills Gap</a:t>
            </a:r>
          </a:p>
        </p:txBody>
      </p:sp>
      <p:sp>
        <p:nvSpPr>
          <p:cNvPr id="18" name="Text Placeholder 17"/>
          <p:cNvSpPr>
            <a:spLocks noGrp="1"/>
          </p:cNvSpPr>
          <p:nvPr>
            <p:ph type="body" sz="quarter" idx="14"/>
          </p:nvPr>
        </p:nvSpPr>
        <p:spPr/>
        <p:txBody>
          <a:bodyPr/>
          <a:lstStyle/>
          <a:p>
            <a:pPr lvl="0"/>
            <a:r>
              <a:rPr lang="en-US" dirty="0"/>
              <a:t>Source: CareerBuilder</a:t>
            </a:r>
          </a:p>
        </p:txBody>
      </p:sp>
      <p:grpSp>
        <p:nvGrpSpPr>
          <p:cNvPr id="9" name="Group 8">
            <a:extLst>
              <a:ext uri="{FF2B5EF4-FFF2-40B4-BE49-F238E27FC236}">
                <a16:creationId xmlns:a16="http://schemas.microsoft.com/office/drawing/2014/main" id="{710B3B9E-6CEE-4A87-8474-0418459835D4}"/>
              </a:ext>
            </a:extLst>
          </p:cNvPr>
          <p:cNvGrpSpPr/>
          <p:nvPr/>
        </p:nvGrpSpPr>
        <p:grpSpPr>
          <a:xfrm>
            <a:off x="1434772" y="1706589"/>
            <a:ext cx="1923715" cy="2220649"/>
            <a:chOff x="1276963" y="1706589"/>
            <a:chExt cx="1923715" cy="2220649"/>
          </a:xfrm>
        </p:grpSpPr>
        <p:sp>
          <p:nvSpPr>
            <p:cNvPr id="11" name="Text Placeholder 1">
              <a:extLst>
                <a:ext uri="{FF2B5EF4-FFF2-40B4-BE49-F238E27FC236}">
                  <a16:creationId xmlns:a16="http://schemas.microsoft.com/office/drawing/2014/main" id="{A143DD4F-8806-4DF3-B343-57921F22307C}"/>
                </a:ext>
              </a:extLst>
            </p:cNvPr>
            <p:cNvSpPr txBox="1">
              <a:spLocks/>
            </p:cNvSpPr>
            <p:nvPr/>
          </p:nvSpPr>
          <p:spPr>
            <a:xfrm>
              <a:off x="1276963" y="3280907"/>
              <a:ext cx="1923715" cy="646331"/>
            </a:xfrm>
            <a:prstGeom prst="rect">
              <a:avLst/>
            </a:prstGeom>
          </p:spPr>
          <p:txBody>
            <a:bodyPr vert="horz" wrap="square" lIns="45720" tIns="45720" rIns="45720" bIns="45720" rtlCol="0">
              <a:spAutoFit/>
            </a:bodyPr>
            <a:lstStyle>
              <a:lvl1pPr algn="l" rtl="0" eaLnBrk="1" fontAlgn="base" hangingPunct="1">
                <a:lnSpc>
                  <a:spcPct val="100000"/>
                </a:lnSpc>
                <a:spcBef>
                  <a:spcPts val="300"/>
                </a:spcBef>
                <a:spcAft>
                  <a:spcPts val="400"/>
                </a:spcAft>
                <a:buClr>
                  <a:schemeClr val="accent5">
                    <a:lumMod val="50000"/>
                  </a:schemeClr>
                </a:buClr>
                <a:buFont typeface="Webdings" pitchFamily="18" charset="2"/>
                <a:buNone/>
                <a:defRPr lang="en-US" sz="2000" spc="30">
                  <a:solidFill>
                    <a:srgbClr val="262626"/>
                  </a:solidFill>
                  <a:latin typeface="Arial"/>
                  <a:ea typeface="+mn-ea"/>
                  <a:cs typeface="Arial"/>
                </a:defRPr>
              </a:lvl1pPr>
              <a:lvl2pPr marL="192024" indent="-228600" algn="l" rtl="0" eaLnBrk="1" fontAlgn="base" hangingPunct="1">
                <a:lnSpc>
                  <a:spcPct val="100000"/>
                </a:lnSpc>
                <a:spcBef>
                  <a:spcPts val="300"/>
                </a:spcBef>
                <a:spcAft>
                  <a:spcPts val="400"/>
                </a:spcAft>
                <a:buClr>
                  <a:schemeClr val="accent1"/>
                </a:buClr>
                <a:buSzPct val="95000"/>
                <a:buFont typeface="Arial"/>
                <a:buChar char="•"/>
                <a:defRPr lang="en-US" sz="1800" spc="30">
                  <a:solidFill>
                    <a:srgbClr val="262626"/>
                  </a:solidFill>
                  <a:latin typeface="Arial"/>
                  <a:cs typeface="Arial"/>
                </a:defRPr>
              </a:lvl2pPr>
              <a:lvl3pPr marL="576072" indent="-182880" algn="l" rtl="0" eaLnBrk="1" fontAlgn="base" hangingPunct="1">
                <a:lnSpc>
                  <a:spcPct val="100000"/>
                </a:lnSpc>
                <a:spcBef>
                  <a:spcPts val="300"/>
                </a:spcBef>
                <a:spcAft>
                  <a:spcPts val="400"/>
                </a:spcAft>
                <a:buClr>
                  <a:schemeClr val="accent1"/>
                </a:buClr>
                <a:buSzPct val="70000"/>
                <a:buFont typeface="Courier New"/>
                <a:buChar char="o"/>
                <a:defRPr lang="en-US" sz="1600" spc="30">
                  <a:solidFill>
                    <a:srgbClr val="262626"/>
                  </a:solidFill>
                  <a:latin typeface="Arial"/>
                  <a:cs typeface="Arial"/>
                </a:defRPr>
              </a:lvl3pPr>
              <a:lvl4pPr marL="854075" indent="-182880" algn="l" rtl="0" eaLnBrk="1" fontAlgn="base" hangingPunct="1">
                <a:lnSpc>
                  <a:spcPct val="100000"/>
                </a:lnSpc>
                <a:spcBef>
                  <a:spcPts val="300"/>
                </a:spcBef>
                <a:spcAft>
                  <a:spcPts val="400"/>
                </a:spcAft>
                <a:buClr>
                  <a:schemeClr val="accent1"/>
                </a:buClr>
                <a:buSzPct val="50000"/>
                <a:buFont typeface="Wingdings" charset="2"/>
                <a:buChar char="u"/>
                <a:defRPr lang="en-US" sz="1600" spc="30">
                  <a:solidFill>
                    <a:srgbClr val="262626"/>
                  </a:solidFill>
                  <a:latin typeface="Arial"/>
                  <a:cs typeface="Arial"/>
                </a:defRPr>
              </a:lvl4pPr>
              <a:lvl5pPr marL="854075" indent="182880" algn="l" rtl="0" eaLnBrk="1" fontAlgn="base" hangingPunct="1">
                <a:lnSpc>
                  <a:spcPct val="100000"/>
                </a:lnSpc>
                <a:spcBef>
                  <a:spcPts val="300"/>
                </a:spcBef>
                <a:spcAft>
                  <a:spcPts val="400"/>
                </a:spcAft>
                <a:buClr>
                  <a:schemeClr val="accent1"/>
                </a:buClr>
                <a:buSzPct val="60000"/>
                <a:buFont typeface="Arial" pitchFamily="34" charset="0"/>
                <a:buChar char="–"/>
                <a:defRPr lang="en-US" sz="1400" spc="30">
                  <a:solidFill>
                    <a:srgbClr val="262626"/>
                  </a:solidFill>
                  <a:latin typeface="Arial"/>
                  <a:cs typeface="Arial"/>
                </a:defRPr>
              </a:lvl5pPr>
              <a:lvl6pPr marL="2112963" indent="-398463" algn="l" rtl="0" eaLnBrk="1" fontAlgn="base" hangingPunct="1">
                <a:spcBef>
                  <a:spcPct val="20000"/>
                </a:spcBef>
                <a:spcAft>
                  <a:spcPct val="0"/>
                </a:spcAft>
                <a:buClr>
                  <a:srgbClr val="000000"/>
                </a:buClr>
                <a:buFont typeface="Symbol" pitchFamily="18" charset="2"/>
                <a:buChar char="-"/>
                <a:defRPr>
                  <a:solidFill>
                    <a:srgbClr val="000000"/>
                  </a:solidFill>
                  <a:latin typeface="+mn-lt"/>
                </a:defRPr>
              </a:lvl6pPr>
              <a:lvl7pPr marL="2570163" indent="-398463" algn="l" rtl="0" eaLnBrk="1" fontAlgn="base" hangingPunct="1">
                <a:spcBef>
                  <a:spcPct val="20000"/>
                </a:spcBef>
                <a:spcAft>
                  <a:spcPct val="0"/>
                </a:spcAft>
                <a:buClr>
                  <a:srgbClr val="000000"/>
                </a:buClr>
                <a:buFont typeface="Symbol" pitchFamily="18" charset="2"/>
                <a:buChar char="-"/>
                <a:defRPr>
                  <a:solidFill>
                    <a:srgbClr val="000000"/>
                  </a:solidFill>
                  <a:latin typeface="+mn-lt"/>
                </a:defRPr>
              </a:lvl7pPr>
              <a:lvl8pPr marL="3027363" indent="-398463" algn="l" rtl="0" eaLnBrk="1" fontAlgn="base" hangingPunct="1">
                <a:spcBef>
                  <a:spcPct val="20000"/>
                </a:spcBef>
                <a:spcAft>
                  <a:spcPct val="0"/>
                </a:spcAft>
                <a:buClr>
                  <a:srgbClr val="000000"/>
                </a:buClr>
                <a:buFont typeface="Symbol" pitchFamily="18" charset="2"/>
                <a:buChar char="-"/>
                <a:defRPr>
                  <a:solidFill>
                    <a:srgbClr val="000000"/>
                  </a:solidFill>
                  <a:latin typeface="+mn-lt"/>
                </a:defRPr>
              </a:lvl8pPr>
              <a:lvl9pPr marL="3484563" indent="-398463" algn="l" rtl="0" eaLnBrk="1" fontAlgn="base" hangingPunct="1">
                <a:spcBef>
                  <a:spcPct val="20000"/>
                </a:spcBef>
                <a:spcAft>
                  <a:spcPct val="0"/>
                </a:spcAft>
                <a:buClr>
                  <a:srgbClr val="000000"/>
                </a:buClr>
                <a:buFont typeface="Symbol" pitchFamily="18" charset="2"/>
                <a:buChar char="-"/>
                <a:defRPr>
                  <a:solidFill>
                    <a:srgbClr val="000000"/>
                  </a:solidFill>
                  <a:latin typeface="+mn-lt"/>
                </a:defRPr>
              </a:lvl9pPr>
            </a:lstStyle>
            <a:p>
              <a:pPr marL="0" marR="0" lvl="0" indent="0" algn="ctr" defTabSz="457200" rtl="0" eaLnBrk="1" fontAlgn="base" latinLnBrk="0" hangingPunct="1">
                <a:lnSpc>
                  <a:spcPct val="100000"/>
                </a:lnSpc>
                <a:spcBef>
                  <a:spcPts val="300"/>
                </a:spcBef>
                <a:spcAft>
                  <a:spcPts val="400"/>
                </a:spcAft>
                <a:buClr>
                  <a:srgbClr val="3E8853">
                    <a:lumMod val="50000"/>
                  </a:srgbClr>
                </a:buClr>
                <a:buSzTx/>
                <a:buFont typeface="Webdings" pitchFamily="18" charset="2"/>
                <a:buNone/>
                <a:tabLst/>
                <a:defRPr/>
              </a:pPr>
              <a:r>
                <a:rPr kumimoji="0" lang="en-US" sz="1200" i="0" u="none" strike="noStrike" kern="0" cap="none" spc="30" normalizeH="0" baseline="0" noProof="0" dirty="0">
                  <a:ln>
                    <a:noFill/>
                  </a:ln>
                  <a:solidFill>
                    <a:schemeClr val="tx1"/>
                  </a:solidFill>
                  <a:effectLst/>
                  <a:uLnTx/>
                  <a:uFillTx/>
                  <a:latin typeface="+mn-lt"/>
                  <a:ea typeface="+mn-ea"/>
                  <a:cs typeface="Arial"/>
                </a:rPr>
                <a:t>Consider the </a:t>
              </a:r>
              <a:r>
                <a:rPr kumimoji="0" lang="en-US" sz="1200" b="1" i="0" u="none" strike="noStrike" kern="0" cap="none" spc="30" normalizeH="0" baseline="0" noProof="0" dirty="0">
                  <a:ln>
                    <a:noFill/>
                  </a:ln>
                  <a:solidFill>
                    <a:schemeClr val="tx1"/>
                  </a:solidFill>
                  <a:effectLst/>
                  <a:uLnTx/>
                  <a:uFillTx/>
                  <a:latin typeface="+mn-lt"/>
                  <a:ea typeface="+mn-ea"/>
                  <a:cs typeface="Arial"/>
                </a:rPr>
                <a:t>long-term unemployed</a:t>
              </a:r>
            </a:p>
          </p:txBody>
        </p:sp>
        <p:cxnSp>
          <p:nvCxnSpPr>
            <p:cNvPr id="20" name="Straight Connector 19">
              <a:extLst>
                <a:ext uri="{FF2B5EF4-FFF2-40B4-BE49-F238E27FC236}">
                  <a16:creationId xmlns:a16="http://schemas.microsoft.com/office/drawing/2014/main" id="{DE7CE024-7798-4697-82AA-1B3E9FB7FD53}"/>
                </a:ext>
              </a:extLst>
            </p:cNvPr>
            <p:cNvCxnSpPr/>
            <p:nvPr/>
          </p:nvCxnSpPr>
          <p:spPr>
            <a:xfrm>
              <a:off x="1580134" y="3136421"/>
              <a:ext cx="1317375" cy="0"/>
            </a:xfrm>
            <a:prstGeom prst="line">
              <a:avLst/>
            </a:prstGeom>
            <a:ln w="3175" cap="rnd">
              <a:solidFill>
                <a:schemeClr val="accent1"/>
              </a:solidFill>
              <a:prstDash val="solid"/>
              <a:round/>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A427FCA8-E4DB-4D86-91CC-981CE1AE601E}"/>
                </a:ext>
              </a:extLst>
            </p:cNvPr>
            <p:cNvGrpSpPr/>
            <p:nvPr/>
          </p:nvGrpSpPr>
          <p:grpSpPr>
            <a:xfrm>
              <a:off x="1993404" y="1706589"/>
              <a:ext cx="490833" cy="1060802"/>
              <a:chOff x="1446690" y="2729309"/>
              <a:chExt cx="490833" cy="1060802"/>
            </a:xfrm>
          </p:grpSpPr>
          <p:grpSp>
            <p:nvGrpSpPr>
              <p:cNvPr id="53" name="Group 52">
                <a:extLst>
                  <a:ext uri="{FF2B5EF4-FFF2-40B4-BE49-F238E27FC236}">
                    <a16:creationId xmlns:a16="http://schemas.microsoft.com/office/drawing/2014/main" id="{2D434812-A9C2-41D7-8AB6-5CF2FBF06720}"/>
                  </a:ext>
                </a:extLst>
              </p:cNvPr>
              <p:cNvGrpSpPr>
                <a:grpSpLocks noChangeAspect="1"/>
              </p:cNvGrpSpPr>
              <p:nvPr/>
            </p:nvGrpSpPr>
            <p:grpSpPr>
              <a:xfrm>
                <a:off x="1446690" y="2952172"/>
                <a:ext cx="490833" cy="837939"/>
                <a:chOff x="5588001" y="3941763"/>
                <a:chExt cx="203648" cy="347663"/>
              </a:xfrm>
              <a:solidFill>
                <a:schemeClr val="accent1"/>
              </a:solidFill>
            </p:grpSpPr>
            <p:sp>
              <p:nvSpPr>
                <p:cNvPr id="54" name="Freeform 361">
                  <a:extLst>
                    <a:ext uri="{FF2B5EF4-FFF2-40B4-BE49-F238E27FC236}">
                      <a16:creationId xmlns:a16="http://schemas.microsoft.com/office/drawing/2014/main" id="{88733A0C-1992-4259-B2A1-B4F178988BC0}"/>
                    </a:ext>
                  </a:extLst>
                </p:cNvPr>
                <p:cNvSpPr>
                  <a:spLocks/>
                </p:cNvSpPr>
                <p:nvPr/>
              </p:nvSpPr>
              <p:spPr bwMode="auto">
                <a:xfrm>
                  <a:off x="5680074" y="4243388"/>
                  <a:ext cx="45719" cy="46038"/>
                </a:xfrm>
                <a:custGeom>
                  <a:avLst/>
                  <a:gdLst>
                    <a:gd name="T0" fmla="*/ 0 w 310"/>
                    <a:gd name="T1" fmla="*/ 0 h 350"/>
                    <a:gd name="T2" fmla="*/ 27 w 310"/>
                    <a:gd name="T3" fmla="*/ 14 h 350"/>
                    <a:gd name="T4" fmla="*/ 54 w 310"/>
                    <a:gd name="T5" fmla="*/ 25 h 350"/>
                    <a:gd name="T6" fmla="*/ 84 w 310"/>
                    <a:gd name="T7" fmla="*/ 32 h 350"/>
                    <a:gd name="T8" fmla="*/ 116 w 310"/>
                    <a:gd name="T9" fmla="*/ 34 h 350"/>
                    <a:gd name="T10" fmla="*/ 310 w 310"/>
                    <a:gd name="T11" fmla="*/ 34 h 350"/>
                    <a:gd name="T12" fmla="*/ 310 w 310"/>
                    <a:gd name="T13" fmla="*/ 195 h 350"/>
                    <a:gd name="T14" fmla="*/ 307 w 310"/>
                    <a:gd name="T15" fmla="*/ 227 h 350"/>
                    <a:gd name="T16" fmla="*/ 298 w 310"/>
                    <a:gd name="T17" fmla="*/ 256 h 350"/>
                    <a:gd name="T18" fmla="*/ 284 w 310"/>
                    <a:gd name="T19" fmla="*/ 282 h 350"/>
                    <a:gd name="T20" fmla="*/ 265 w 310"/>
                    <a:gd name="T21" fmla="*/ 305 h 350"/>
                    <a:gd name="T22" fmla="*/ 242 w 310"/>
                    <a:gd name="T23" fmla="*/ 324 h 350"/>
                    <a:gd name="T24" fmla="*/ 215 w 310"/>
                    <a:gd name="T25" fmla="*/ 338 h 350"/>
                    <a:gd name="T26" fmla="*/ 186 w 310"/>
                    <a:gd name="T27" fmla="*/ 347 h 350"/>
                    <a:gd name="T28" fmla="*/ 156 w 310"/>
                    <a:gd name="T29" fmla="*/ 350 h 350"/>
                    <a:gd name="T30" fmla="*/ 124 w 310"/>
                    <a:gd name="T31" fmla="*/ 347 h 350"/>
                    <a:gd name="T32" fmla="*/ 95 w 310"/>
                    <a:gd name="T33" fmla="*/ 338 h 350"/>
                    <a:gd name="T34" fmla="*/ 69 w 310"/>
                    <a:gd name="T35" fmla="*/ 324 h 350"/>
                    <a:gd name="T36" fmla="*/ 45 w 310"/>
                    <a:gd name="T37" fmla="*/ 305 h 350"/>
                    <a:gd name="T38" fmla="*/ 27 w 310"/>
                    <a:gd name="T39" fmla="*/ 282 h 350"/>
                    <a:gd name="T40" fmla="*/ 12 w 310"/>
                    <a:gd name="T41" fmla="*/ 256 h 350"/>
                    <a:gd name="T42" fmla="*/ 3 w 310"/>
                    <a:gd name="T43" fmla="*/ 227 h 350"/>
                    <a:gd name="T44" fmla="*/ 0 w 310"/>
                    <a:gd name="T45" fmla="*/ 195 h 350"/>
                    <a:gd name="T46" fmla="*/ 0 w 310"/>
                    <a:gd name="T47" fmla="*/ 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0" h="350">
                      <a:moveTo>
                        <a:pt x="0" y="0"/>
                      </a:moveTo>
                      <a:lnTo>
                        <a:pt x="27" y="14"/>
                      </a:lnTo>
                      <a:lnTo>
                        <a:pt x="54" y="25"/>
                      </a:lnTo>
                      <a:lnTo>
                        <a:pt x="84" y="32"/>
                      </a:lnTo>
                      <a:lnTo>
                        <a:pt x="116" y="34"/>
                      </a:lnTo>
                      <a:lnTo>
                        <a:pt x="310" y="34"/>
                      </a:lnTo>
                      <a:lnTo>
                        <a:pt x="310" y="195"/>
                      </a:lnTo>
                      <a:lnTo>
                        <a:pt x="307" y="227"/>
                      </a:lnTo>
                      <a:lnTo>
                        <a:pt x="298" y="256"/>
                      </a:lnTo>
                      <a:lnTo>
                        <a:pt x="284" y="282"/>
                      </a:lnTo>
                      <a:lnTo>
                        <a:pt x="265" y="305"/>
                      </a:lnTo>
                      <a:lnTo>
                        <a:pt x="242" y="324"/>
                      </a:lnTo>
                      <a:lnTo>
                        <a:pt x="215" y="338"/>
                      </a:lnTo>
                      <a:lnTo>
                        <a:pt x="186" y="347"/>
                      </a:lnTo>
                      <a:lnTo>
                        <a:pt x="156" y="350"/>
                      </a:lnTo>
                      <a:lnTo>
                        <a:pt x="124" y="347"/>
                      </a:lnTo>
                      <a:lnTo>
                        <a:pt x="95" y="338"/>
                      </a:lnTo>
                      <a:lnTo>
                        <a:pt x="69" y="324"/>
                      </a:lnTo>
                      <a:lnTo>
                        <a:pt x="45" y="305"/>
                      </a:lnTo>
                      <a:lnTo>
                        <a:pt x="27" y="282"/>
                      </a:lnTo>
                      <a:lnTo>
                        <a:pt x="12" y="256"/>
                      </a:lnTo>
                      <a:lnTo>
                        <a:pt x="3" y="227"/>
                      </a:lnTo>
                      <a:lnTo>
                        <a:pt x="0" y="195"/>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363">
                  <a:extLst>
                    <a:ext uri="{FF2B5EF4-FFF2-40B4-BE49-F238E27FC236}">
                      <a16:creationId xmlns:a16="http://schemas.microsoft.com/office/drawing/2014/main" id="{2DB2DCA3-3B58-4969-9C8C-830BE358A7CD}"/>
                    </a:ext>
                  </a:extLst>
                </p:cNvPr>
                <p:cNvSpPr>
                  <a:spLocks noEditPoints="1"/>
                </p:cNvSpPr>
                <p:nvPr/>
              </p:nvSpPr>
              <p:spPr bwMode="auto">
                <a:xfrm>
                  <a:off x="5588001" y="3941763"/>
                  <a:ext cx="203648" cy="347663"/>
                </a:xfrm>
                <a:custGeom>
                  <a:avLst/>
                  <a:gdLst>
                    <a:gd name="T0" fmla="*/ 1188 w 1655"/>
                    <a:gd name="T1" fmla="*/ 1384 h 2631"/>
                    <a:gd name="T2" fmla="*/ 1109 w 1655"/>
                    <a:gd name="T3" fmla="*/ 1358 h 2631"/>
                    <a:gd name="T4" fmla="*/ 1098 w 1655"/>
                    <a:gd name="T5" fmla="*/ 1414 h 2631"/>
                    <a:gd name="T6" fmla="*/ 1275 w 1655"/>
                    <a:gd name="T7" fmla="*/ 1398 h 2631"/>
                    <a:gd name="T8" fmla="*/ 1026 w 1655"/>
                    <a:gd name="T9" fmla="*/ 281 h 2631"/>
                    <a:gd name="T10" fmla="*/ 999 w 1655"/>
                    <a:gd name="T11" fmla="*/ 309 h 2631"/>
                    <a:gd name="T12" fmla="*/ 1056 w 1655"/>
                    <a:gd name="T13" fmla="*/ 1168 h 2631"/>
                    <a:gd name="T14" fmla="*/ 1036 w 1655"/>
                    <a:gd name="T15" fmla="*/ 283 h 2631"/>
                    <a:gd name="T16" fmla="*/ 569 w 1655"/>
                    <a:gd name="T17" fmla="*/ 467 h 2631"/>
                    <a:gd name="T18" fmla="*/ 515 w 1655"/>
                    <a:gd name="T19" fmla="*/ 21 h 2631"/>
                    <a:gd name="T20" fmla="*/ 771 w 1655"/>
                    <a:gd name="T21" fmla="*/ 0 h 2631"/>
                    <a:gd name="T22" fmla="*/ 801 w 1655"/>
                    <a:gd name="T23" fmla="*/ 25 h 2631"/>
                    <a:gd name="T24" fmla="*/ 744 w 1655"/>
                    <a:gd name="T25" fmla="*/ 467 h 2631"/>
                    <a:gd name="T26" fmla="*/ 1086 w 1655"/>
                    <a:gd name="T27" fmla="*/ 10 h 2631"/>
                    <a:gd name="T28" fmla="*/ 1221 w 1655"/>
                    <a:gd name="T29" fmla="*/ 90 h 2631"/>
                    <a:gd name="T30" fmla="*/ 1300 w 1655"/>
                    <a:gd name="T31" fmla="*/ 226 h 2631"/>
                    <a:gd name="T32" fmla="*/ 1348 w 1655"/>
                    <a:gd name="T33" fmla="*/ 1190 h 2631"/>
                    <a:gd name="T34" fmla="*/ 1437 w 1655"/>
                    <a:gd name="T35" fmla="*/ 1317 h 2631"/>
                    <a:gd name="T36" fmla="*/ 1450 w 1655"/>
                    <a:gd name="T37" fmla="*/ 1414 h 2631"/>
                    <a:gd name="T38" fmla="*/ 1611 w 1655"/>
                    <a:gd name="T39" fmla="*/ 1452 h 2631"/>
                    <a:gd name="T40" fmla="*/ 1655 w 1655"/>
                    <a:gd name="T41" fmla="*/ 1529 h 2631"/>
                    <a:gd name="T42" fmla="*/ 1629 w 1655"/>
                    <a:gd name="T43" fmla="*/ 2165 h 2631"/>
                    <a:gd name="T44" fmla="*/ 807 w 1655"/>
                    <a:gd name="T45" fmla="*/ 2190 h 2631"/>
                    <a:gd name="T46" fmla="*/ 730 w 1655"/>
                    <a:gd name="T47" fmla="*/ 2148 h 2631"/>
                    <a:gd name="T48" fmla="*/ 721 w 1655"/>
                    <a:gd name="T49" fmla="*/ 1506 h 2631"/>
                    <a:gd name="T50" fmla="*/ 783 w 1655"/>
                    <a:gd name="T51" fmla="*/ 1444 h 2631"/>
                    <a:gd name="T52" fmla="*/ 923 w 1655"/>
                    <a:gd name="T53" fmla="*/ 1390 h 2631"/>
                    <a:gd name="T54" fmla="*/ 807 w 1655"/>
                    <a:gd name="T55" fmla="*/ 1317 h 2631"/>
                    <a:gd name="T56" fmla="*/ 691 w 1655"/>
                    <a:gd name="T57" fmla="*/ 1351 h 2631"/>
                    <a:gd name="T58" fmla="*/ 669 w 1655"/>
                    <a:gd name="T59" fmla="*/ 1242 h 2631"/>
                    <a:gd name="T60" fmla="*/ 626 w 1655"/>
                    <a:gd name="T61" fmla="*/ 1262 h 2631"/>
                    <a:gd name="T62" fmla="*/ 602 w 1655"/>
                    <a:gd name="T63" fmla="*/ 1471 h 2631"/>
                    <a:gd name="T64" fmla="*/ 596 w 1655"/>
                    <a:gd name="T65" fmla="*/ 2132 h 2631"/>
                    <a:gd name="T66" fmla="*/ 624 w 1655"/>
                    <a:gd name="T67" fmla="*/ 2472 h 2631"/>
                    <a:gd name="T68" fmla="*/ 582 w 1655"/>
                    <a:gd name="T69" fmla="*/ 2581 h 2631"/>
                    <a:gd name="T70" fmla="*/ 476 w 1655"/>
                    <a:gd name="T71" fmla="*/ 2631 h 2631"/>
                    <a:gd name="T72" fmla="*/ 372 w 1655"/>
                    <a:gd name="T73" fmla="*/ 2597 h 2631"/>
                    <a:gd name="T74" fmla="*/ 317 w 1655"/>
                    <a:gd name="T75" fmla="*/ 2505 h 2631"/>
                    <a:gd name="T76" fmla="*/ 307 w 1655"/>
                    <a:gd name="T77" fmla="*/ 292 h 2631"/>
                    <a:gd name="T78" fmla="*/ 272 w 1655"/>
                    <a:gd name="T79" fmla="*/ 289 h 2631"/>
                    <a:gd name="T80" fmla="*/ 255 w 1655"/>
                    <a:gd name="T81" fmla="*/ 1281 h 2631"/>
                    <a:gd name="T82" fmla="*/ 200 w 1655"/>
                    <a:gd name="T83" fmla="*/ 1362 h 2631"/>
                    <a:gd name="T84" fmla="*/ 128 w 1655"/>
                    <a:gd name="T85" fmla="*/ 1384 h 2631"/>
                    <a:gd name="T86" fmla="*/ 37 w 1655"/>
                    <a:gd name="T87" fmla="*/ 1345 h 2631"/>
                    <a:gd name="T88" fmla="*/ 0 w 1655"/>
                    <a:gd name="T89" fmla="*/ 1254 h 2631"/>
                    <a:gd name="T90" fmla="*/ 29 w 1655"/>
                    <a:gd name="T91" fmla="*/ 188 h 2631"/>
                    <a:gd name="T92" fmla="*/ 124 w 1655"/>
                    <a:gd name="T93" fmla="*/ 63 h 2631"/>
                    <a:gd name="T94" fmla="*/ 269 w 1655"/>
                    <a:gd name="T95" fmla="*/ 2 h 2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55" h="2631">
                      <a:moveTo>
                        <a:pt x="1264" y="1358"/>
                      </a:moveTo>
                      <a:lnTo>
                        <a:pt x="1241" y="1372"/>
                      </a:lnTo>
                      <a:lnTo>
                        <a:pt x="1216" y="1381"/>
                      </a:lnTo>
                      <a:lnTo>
                        <a:pt x="1188" y="1384"/>
                      </a:lnTo>
                      <a:lnTo>
                        <a:pt x="1186" y="1384"/>
                      </a:lnTo>
                      <a:lnTo>
                        <a:pt x="1158" y="1381"/>
                      </a:lnTo>
                      <a:lnTo>
                        <a:pt x="1132" y="1372"/>
                      </a:lnTo>
                      <a:lnTo>
                        <a:pt x="1109" y="1358"/>
                      </a:lnTo>
                      <a:lnTo>
                        <a:pt x="1103" y="1370"/>
                      </a:lnTo>
                      <a:lnTo>
                        <a:pt x="1099" y="1384"/>
                      </a:lnTo>
                      <a:lnTo>
                        <a:pt x="1098" y="1398"/>
                      </a:lnTo>
                      <a:lnTo>
                        <a:pt x="1098" y="1414"/>
                      </a:lnTo>
                      <a:lnTo>
                        <a:pt x="1098" y="1435"/>
                      </a:lnTo>
                      <a:lnTo>
                        <a:pt x="1275" y="1435"/>
                      </a:lnTo>
                      <a:lnTo>
                        <a:pt x="1275" y="1414"/>
                      </a:lnTo>
                      <a:lnTo>
                        <a:pt x="1275" y="1398"/>
                      </a:lnTo>
                      <a:lnTo>
                        <a:pt x="1274" y="1384"/>
                      </a:lnTo>
                      <a:lnTo>
                        <a:pt x="1270" y="1370"/>
                      </a:lnTo>
                      <a:lnTo>
                        <a:pt x="1264" y="1358"/>
                      </a:lnTo>
                      <a:close/>
                      <a:moveTo>
                        <a:pt x="1026" y="281"/>
                      </a:moveTo>
                      <a:lnTo>
                        <a:pt x="1015" y="283"/>
                      </a:lnTo>
                      <a:lnTo>
                        <a:pt x="1006" y="289"/>
                      </a:lnTo>
                      <a:lnTo>
                        <a:pt x="1001" y="297"/>
                      </a:lnTo>
                      <a:lnTo>
                        <a:pt x="999" y="309"/>
                      </a:lnTo>
                      <a:lnTo>
                        <a:pt x="999" y="1210"/>
                      </a:lnTo>
                      <a:lnTo>
                        <a:pt x="999" y="1213"/>
                      </a:lnTo>
                      <a:lnTo>
                        <a:pt x="1026" y="1189"/>
                      </a:lnTo>
                      <a:lnTo>
                        <a:pt x="1056" y="1168"/>
                      </a:lnTo>
                      <a:lnTo>
                        <a:pt x="1052" y="307"/>
                      </a:lnTo>
                      <a:lnTo>
                        <a:pt x="1050" y="297"/>
                      </a:lnTo>
                      <a:lnTo>
                        <a:pt x="1045" y="289"/>
                      </a:lnTo>
                      <a:lnTo>
                        <a:pt x="1036" y="283"/>
                      </a:lnTo>
                      <a:lnTo>
                        <a:pt x="1026" y="281"/>
                      </a:lnTo>
                      <a:close/>
                      <a:moveTo>
                        <a:pt x="311" y="0"/>
                      </a:moveTo>
                      <a:lnTo>
                        <a:pt x="334" y="0"/>
                      </a:lnTo>
                      <a:lnTo>
                        <a:pt x="569" y="467"/>
                      </a:lnTo>
                      <a:lnTo>
                        <a:pt x="569" y="142"/>
                      </a:lnTo>
                      <a:lnTo>
                        <a:pt x="516" y="46"/>
                      </a:lnTo>
                      <a:lnTo>
                        <a:pt x="513" y="33"/>
                      </a:lnTo>
                      <a:lnTo>
                        <a:pt x="515" y="21"/>
                      </a:lnTo>
                      <a:lnTo>
                        <a:pt x="521" y="10"/>
                      </a:lnTo>
                      <a:lnTo>
                        <a:pt x="532" y="2"/>
                      </a:lnTo>
                      <a:lnTo>
                        <a:pt x="544" y="0"/>
                      </a:lnTo>
                      <a:lnTo>
                        <a:pt x="771" y="0"/>
                      </a:lnTo>
                      <a:lnTo>
                        <a:pt x="782" y="2"/>
                      </a:lnTo>
                      <a:lnTo>
                        <a:pt x="791" y="7"/>
                      </a:lnTo>
                      <a:lnTo>
                        <a:pt x="798" y="15"/>
                      </a:lnTo>
                      <a:lnTo>
                        <a:pt x="801" y="25"/>
                      </a:lnTo>
                      <a:lnTo>
                        <a:pt x="803" y="36"/>
                      </a:lnTo>
                      <a:lnTo>
                        <a:pt x="798" y="47"/>
                      </a:lnTo>
                      <a:lnTo>
                        <a:pt x="744" y="142"/>
                      </a:lnTo>
                      <a:lnTo>
                        <a:pt x="744" y="467"/>
                      </a:lnTo>
                      <a:lnTo>
                        <a:pt x="982" y="0"/>
                      </a:lnTo>
                      <a:lnTo>
                        <a:pt x="1005" y="0"/>
                      </a:lnTo>
                      <a:lnTo>
                        <a:pt x="1047" y="2"/>
                      </a:lnTo>
                      <a:lnTo>
                        <a:pt x="1086" y="10"/>
                      </a:lnTo>
                      <a:lnTo>
                        <a:pt x="1124" y="24"/>
                      </a:lnTo>
                      <a:lnTo>
                        <a:pt x="1159" y="41"/>
                      </a:lnTo>
                      <a:lnTo>
                        <a:pt x="1192" y="63"/>
                      </a:lnTo>
                      <a:lnTo>
                        <a:pt x="1221" y="90"/>
                      </a:lnTo>
                      <a:lnTo>
                        <a:pt x="1246" y="120"/>
                      </a:lnTo>
                      <a:lnTo>
                        <a:pt x="1268" y="152"/>
                      </a:lnTo>
                      <a:lnTo>
                        <a:pt x="1286" y="188"/>
                      </a:lnTo>
                      <a:lnTo>
                        <a:pt x="1300" y="226"/>
                      </a:lnTo>
                      <a:lnTo>
                        <a:pt x="1308" y="266"/>
                      </a:lnTo>
                      <a:lnTo>
                        <a:pt x="1311" y="306"/>
                      </a:lnTo>
                      <a:lnTo>
                        <a:pt x="1316" y="1168"/>
                      </a:lnTo>
                      <a:lnTo>
                        <a:pt x="1348" y="1190"/>
                      </a:lnTo>
                      <a:lnTo>
                        <a:pt x="1377" y="1217"/>
                      </a:lnTo>
                      <a:lnTo>
                        <a:pt x="1402" y="1246"/>
                      </a:lnTo>
                      <a:lnTo>
                        <a:pt x="1423" y="1280"/>
                      </a:lnTo>
                      <a:lnTo>
                        <a:pt x="1437" y="1317"/>
                      </a:lnTo>
                      <a:lnTo>
                        <a:pt x="1445" y="1342"/>
                      </a:lnTo>
                      <a:lnTo>
                        <a:pt x="1449" y="1366"/>
                      </a:lnTo>
                      <a:lnTo>
                        <a:pt x="1450" y="1390"/>
                      </a:lnTo>
                      <a:lnTo>
                        <a:pt x="1450" y="1414"/>
                      </a:lnTo>
                      <a:lnTo>
                        <a:pt x="1450" y="1441"/>
                      </a:lnTo>
                      <a:lnTo>
                        <a:pt x="1567" y="1441"/>
                      </a:lnTo>
                      <a:lnTo>
                        <a:pt x="1590" y="1444"/>
                      </a:lnTo>
                      <a:lnTo>
                        <a:pt x="1611" y="1452"/>
                      </a:lnTo>
                      <a:lnTo>
                        <a:pt x="1629" y="1467"/>
                      </a:lnTo>
                      <a:lnTo>
                        <a:pt x="1644" y="1485"/>
                      </a:lnTo>
                      <a:lnTo>
                        <a:pt x="1652" y="1506"/>
                      </a:lnTo>
                      <a:lnTo>
                        <a:pt x="1655" y="1529"/>
                      </a:lnTo>
                      <a:lnTo>
                        <a:pt x="1655" y="2103"/>
                      </a:lnTo>
                      <a:lnTo>
                        <a:pt x="1652" y="2126"/>
                      </a:lnTo>
                      <a:lnTo>
                        <a:pt x="1644" y="2148"/>
                      </a:lnTo>
                      <a:lnTo>
                        <a:pt x="1629" y="2165"/>
                      </a:lnTo>
                      <a:lnTo>
                        <a:pt x="1611" y="2179"/>
                      </a:lnTo>
                      <a:lnTo>
                        <a:pt x="1590" y="2187"/>
                      </a:lnTo>
                      <a:lnTo>
                        <a:pt x="1567" y="2190"/>
                      </a:lnTo>
                      <a:lnTo>
                        <a:pt x="807" y="2190"/>
                      </a:lnTo>
                      <a:lnTo>
                        <a:pt x="783" y="2187"/>
                      </a:lnTo>
                      <a:lnTo>
                        <a:pt x="762" y="2179"/>
                      </a:lnTo>
                      <a:lnTo>
                        <a:pt x="744" y="2165"/>
                      </a:lnTo>
                      <a:lnTo>
                        <a:pt x="730" y="2148"/>
                      </a:lnTo>
                      <a:lnTo>
                        <a:pt x="721" y="2126"/>
                      </a:lnTo>
                      <a:lnTo>
                        <a:pt x="718" y="2103"/>
                      </a:lnTo>
                      <a:lnTo>
                        <a:pt x="718" y="1529"/>
                      </a:lnTo>
                      <a:lnTo>
                        <a:pt x="721" y="1506"/>
                      </a:lnTo>
                      <a:lnTo>
                        <a:pt x="730" y="1485"/>
                      </a:lnTo>
                      <a:lnTo>
                        <a:pt x="744" y="1467"/>
                      </a:lnTo>
                      <a:lnTo>
                        <a:pt x="762" y="1452"/>
                      </a:lnTo>
                      <a:lnTo>
                        <a:pt x="783" y="1444"/>
                      </a:lnTo>
                      <a:lnTo>
                        <a:pt x="807" y="1441"/>
                      </a:lnTo>
                      <a:lnTo>
                        <a:pt x="923" y="1441"/>
                      </a:lnTo>
                      <a:lnTo>
                        <a:pt x="923" y="1414"/>
                      </a:lnTo>
                      <a:lnTo>
                        <a:pt x="923" y="1390"/>
                      </a:lnTo>
                      <a:lnTo>
                        <a:pt x="925" y="1366"/>
                      </a:lnTo>
                      <a:lnTo>
                        <a:pt x="928" y="1343"/>
                      </a:lnTo>
                      <a:lnTo>
                        <a:pt x="936" y="1317"/>
                      </a:lnTo>
                      <a:lnTo>
                        <a:pt x="807" y="1317"/>
                      </a:lnTo>
                      <a:lnTo>
                        <a:pt x="775" y="1319"/>
                      </a:lnTo>
                      <a:lnTo>
                        <a:pt x="745" y="1325"/>
                      </a:lnTo>
                      <a:lnTo>
                        <a:pt x="718" y="1336"/>
                      </a:lnTo>
                      <a:lnTo>
                        <a:pt x="691" y="1351"/>
                      </a:lnTo>
                      <a:lnTo>
                        <a:pt x="691" y="1273"/>
                      </a:lnTo>
                      <a:lnTo>
                        <a:pt x="688" y="1259"/>
                      </a:lnTo>
                      <a:lnTo>
                        <a:pt x="681" y="1248"/>
                      </a:lnTo>
                      <a:lnTo>
                        <a:pt x="669" y="1242"/>
                      </a:lnTo>
                      <a:lnTo>
                        <a:pt x="656" y="1240"/>
                      </a:lnTo>
                      <a:lnTo>
                        <a:pt x="643" y="1243"/>
                      </a:lnTo>
                      <a:lnTo>
                        <a:pt x="634" y="1250"/>
                      </a:lnTo>
                      <a:lnTo>
                        <a:pt x="626" y="1262"/>
                      </a:lnTo>
                      <a:lnTo>
                        <a:pt x="624" y="1274"/>
                      </a:lnTo>
                      <a:lnTo>
                        <a:pt x="624" y="1420"/>
                      </a:lnTo>
                      <a:lnTo>
                        <a:pt x="612" y="1445"/>
                      </a:lnTo>
                      <a:lnTo>
                        <a:pt x="602" y="1471"/>
                      </a:lnTo>
                      <a:lnTo>
                        <a:pt x="596" y="1499"/>
                      </a:lnTo>
                      <a:lnTo>
                        <a:pt x="594" y="1529"/>
                      </a:lnTo>
                      <a:lnTo>
                        <a:pt x="594" y="2103"/>
                      </a:lnTo>
                      <a:lnTo>
                        <a:pt x="596" y="2132"/>
                      </a:lnTo>
                      <a:lnTo>
                        <a:pt x="602" y="2160"/>
                      </a:lnTo>
                      <a:lnTo>
                        <a:pt x="612" y="2186"/>
                      </a:lnTo>
                      <a:lnTo>
                        <a:pt x="624" y="2211"/>
                      </a:lnTo>
                      <a:lnTo>
                        <a:pt x="624" y="2472"/>
                      </a:lnTo>
                      <a:lnTo>
                        <a:pt x="621" y="2503"/>
                      </a:lnTo>
                      <a:lnTo>
                        <a:pt x="613" y="2532"/>
                      </a:lnTo>
                      <a:lnTo>
                        <a:pt x="600" y="2558"/>
                      </a:lnTo>
                      <a:lnTo>
                        <a:pt x="582" y="2581"/>
                      </a:lnTo>
                      <a:lnTo>
                        <a:pt x="560" y="2601"/>
                      </a:lnTo>
                      <a:lnTo>
                        <a:pt x="535" y="2617"/>
                      </a:lnTo>
                      <a:lnTo>
                        <a:pt x="507" y="2626"/>
                      </a:lnTo>
                      <a:lnTo>
                        <a:pt x="476" y="2631"/>
                      </a:lnTo>
                      <a:lnTo>
                        <a:pt x="448" y="2629"/>
                      </a:lnTo>
                      <a:lnTo>
                        <a:pt x="421" y="2623"/>
                      </a:lnTo>
                      <a:lnTo>
                        <a:pt x="394" y="2613"/>
                      </a:lnTo>
                      <a:lnTo>
                        <a:pt x="372" y="2597"/>
                      </a:lnTo>
                      <a:lnTo>
                        <a:pt x="352" y="2578"/>
                      </a:lnTo>
                      <a:lnTo>
                        <a:pt x="337" y="2557"/>
                      </a:lnTo>
                      <a:lnTo>
                        <a:pt x="324" y="2532"/>
                      </a:lnTo>
                      <a:lnTo>
                        <a:pt x="317" y="2505"/>
                      </a:lnTo>
                      <a:lnTo>
                        <a:pt x="314" y="2476"/>
                      </a:lnTo>
                      <a:lnTo>
                        <a:pt x="314" y="310"/>
                      </a:lnTo>
                      <a:lnTo>
                        <a:pt x="313" y="300"/>
                      </a:lnTo>
                      <a:lnTo>
                        <a:pt x="307" y="292"/>
                      </a:lnTo>
                      <a:lnTo>
                        <a:pt x="300" y="285"/>
                      </a:lnTo>
                      <a:lnTo>
                        <a:pt x="292" y="282"/>
                      </a:lnTo>
                      <a:lnTo>
                        <a:pt x="280" y="283"/>
                      </a:lnTo>
                      <a:lnTo>
                        <a:pt x="272" y="289"/>
                      </a:lnTo>
                      <a:lnTo>
                        <a:pt x="265" y="297"/>
                      </a:lnTo>
                      <a:lnTo>
                        <a:pt x="263" y="307"/>
                      </a:lnTo>
                      <a:lnTo>
                        <a:pt x="258" y="1255"/>
                      </a:lnTo>
                      <a:lnTo>
                        <a:pt x="255" y="1281"/>
                      </a:lnTo>
                      <a:lnTo>
                        <a:pt x="248" y="1306"/>
                      </a:lnTo>
                      <a:lnTo>
                        <a:pt x="236" y="1328"/>
                      </a:lnTo>
                      <a:lnTo>
                        <a:pt x="220" y="1346"/>
                      </a:lnTo>
                      <a:lnTo>
                        <a:pt x="200" y="1362"/>
                      </a:lnTo>
                      <a:lnTo>
                        <a:pt x="179" y="1374"/>
                      </a:lnTo>
                      <a:lnTo>
                        <a:pt x="155" y="1381"/>
                      </a:lnTo>
                      <a:lnTo>
                        <a:pt x="129" y="1384"/>
                      </a:lnTo>
                      <a:lnTo>
                        <a:pt x="128" y="1384"/>
                      </a:lnTo>
                      <a:lnTo>
                        <a:pt x="102" y="1381"/>
                      </a:lnTo>
                      <a:lnTo>
                        <a:pt x="78" y="1374"/>
                      </a:lnTo>
                      <a:lnTo>
                        <a:pt x="56" y="1362"/>
                      </a:lnTo>
                      <a:lnTo>
                        <a:pt x="37" y="1345"/>
                      </a:lnTo>
                      <a:lnTo>
                        <a:pt x="21" y="1326"/>
                      </a:lnTo>
                      <a:lnTo>
                        <a:pt x="9" y="1304"/>
                      </a:lnTo>
                      <a:lnTo>
                        <a:pt x="2" y="1280"/>
                      </a:lnTo>
                      <a:lnTo>
                        <a:pt x="0" y="1254"/>
                      </a:lnTo>
                      <a:lnTo>
                        <a:pt x="4" y="306"/>
                      </a:lnTo>
                      <a:lnTo>
                        <a:pt x="7" y="266"/>
                      </a:lnTo>
                      <a:lnTo>
                        <a:pt x="16" y="226"/>
                      </a:lnTo>
                      <a:lnTo>
                        <a:pt x="29" y="188"/>
                      </a:lnTo>
                      <a:lnTo>
                        <a:pt x="47" y="152"/>
                      </a:lnTo>
                      <a:lnTo>
                        <a:pt x="69" y="120"/>
                      </a:lnTo>
                      <a:lnTo>
                        <a:pt x="94" y="90"/>
                      </a:lnTo>
                      <a:lnTo>
                        <a:pt x="124" y="63"/>
                      </a:lnTo>
                      <a:lnTo>
                        <a:pt x="156" y="41"/>
                      </a:lnTo>
                      <a:lnTo>
                        <a:pt x="192" y="24"/>
                      </a:lnTo>
                      <a:lnTo>
                        <a:pt x="230" y="10"/>
                      </a:lnTo>
                      <a:lnTo>
                        <a:pt x="269" y="2"/>
                      </a:lnTo>
                      <a:lnTo>
                        <a:pt x="3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58" name="Freeform 6">
                <a:extLst>
                  <a:ext uri="{FF2B5EF4-FFF2-40B4-BE49-F238E27FC236}">
                    <a16:creationId xmlns:a16="http://schemas.microsoft.com/office/drawing/2014/main" id="{EE15CD18-19C8-457F-803F-D7E8875D8CE2}"/>
                  </a:ext>
                </a:extLst>
              </p:cNvPr>
              <p:cNvSpPr>
                <a:spLocks/>
              </p:cNvSpPr>
              <p:nvPr/>
            </p:nvSpPr>
            <p:spPr bwMode="auto">
              <a:xfrm>
                <a:off x="1538191" y="2729309"/>
                <a:ext cx="200025" cy="200025"/>
              </a:xfrm>
              <a:custGeom>
                <a:avLst/>
                <a:gdLst>
                  <a:gd name="T0" fmla="*/ 564 w 1128"/>
                  <a:gd name="T1" fmla="*/ 0 h 1130"/>
                  <a:gd name="T2" fmla="*/ 626 w 1128"/>
                  <a:gd name="T3" fmla="*/ 3 h 1130"/>
                  <a:gd name="T4" fmla="*/ 686 w 1128"/>
                  <a:gd name="T5" fmla="*/ 13 h 1130"/>
                  <a:gd name="T6" fmla="*/ 743 w 1128"/>
                  <a:gd name="T7" fmla="*/ 30 h 1130"/>
                  <a:gd name="T8" fmla="*/ 797 w 1128"/>
                  <a:gd name="T9" fmla="*/ 51 h 1130"/>
                  <a:gd name="T10" fmla="*/ 849 w 1128"/>
                  <a:gd name="T11" fmla="*/ 78 h 1130"/>
                  <a:gd name="T12" fmla="*/ 898 w 1128"/>
                  <a:gd name="T13" fmla="*/ 110 h 1130"/>
                  <a:gd name="T14" fmla="*/ 942 w 1128"/>
                  <a:gd name="T15" fmla="*/ 146 h 1130"/>
                  <a:gd name="T16" fmla="*/ 983 w 1128"/>
                  <a:gd name="T17" fmla="*/ 187 h 1130"/>
                  <a:gd name="T18" fmla="*/ 1019 w 1128"/>
                  <a:gd name="T19" fmla="*/ 232 h 1130"/>
                  <a:gd name="T20" fmla="*/ 1051 w 1128"/>
                  <a:gd name="T21" fmla="*/ 281 h 1130"/>
                  <a:gd name="T22" fmla="*/ 1079 w 1128"/>
                  <a:gd name="T23" fmla="*/ 332 h 1130"/>
                  <a:gd name="T24" fmla="*/ 1100 w 1128"/>
                  <a:gd name="T25" fmla="*/ 387 h 1130"/>
                  <a:gd name="T26" fmla="*/ 1115 w 1128"/>
                  <a:gd name="T27" fmla="*/ 444 h 1130"/>
                  <a:gd name="T28" fmla="*/ 1125 w 1128"/>
                  <a:gd name="T29" fmla="*/ 504 h 1130"/>
                  <a:gd name="T30" fmla="*/ 1128 w 1128"/>
                  <a:gd name="T31" fmla="*/ 565 h 1130"/>
                  <a:gd name="T32" fmla="*/ 1125 w 1128"/>
                  <a:gd name="T33" fmla="*/ 627 h 1130"/>
                  <a:gd name="T34" fmla="*/ 1115 w 1128"/>
                  <a:gd name="T35" fmla="*/ 686 h 1130"/>
                  <a:gd name="T36" fmla="*/ 1100 w 1128"/>
                  <a:gd name="T37" fmla="*/ 744 h 1130"/>
                  <a:gd name="T38" fmla="*/ 1079 w 1128"/>
                  <a:gd name="T39" fmla="*/ 798 h 1130"/>
                  <a:gd name="T40" fmla="*/ 1051 w 1128"/>
                  <a:gd name="T41" fmla="*/ 850 h 1130"/>
                  <a:gd name="T42" fmla="*/ 1019 w 1128"/>
                  <a:gd name="T43" fmla="*/ 899 h 1130"/>
                  <a:gd name="T44" fmla="*/ 983 w 1128"/>
                  <a:gd name="T45" fmla="*/ 943 h 1130"/>
                  <a:gd name="T46" fmla="*/ 942 w 1128"/>
                  <a:gd name="T47" fmla="*/ 984 h 1130"/>
                  <a:gd name="T48" fmla="*/ 898 w 1128"/>
                  <a:gd name="T49" fmla="*/ 1020 h 1130"/>
                  <a:gd name="T50" fmla="*/ 849 w 1128"/>
                  <a:gd name="T51" fmla="*/ 1052 h 1130"/>
                  <a:gd name="T52" fmla="*/ 797 w 1128"/>
                  <a:gd name="T53" fmla="*/ 1080 h 1130"/>
                  <a:gd name="T54" fmla="*/ 743 w 1128"/>
                  <a:gd name="T55" fmla="*/ 1101 h 1130"/>
                  <a:gd name="T56" fmla="*/ 686 w 1128"/>
                  <a:gd name="T57" fmla="*/ 1116 h 1130"/>
                  <a:gd name="T58" fmla="*/ 626 w 1128"/>
                  <a:gd name="T59" fmla="*/ 1126 h 1130"/>
                  <a:gd name="T60" fmla="*/ 564 w 1128"/>
                  <a:gd name="T61" fmla="*/ 1130 h 1130"/>
                  <a:gd name="T62" fmla="*/ 503 w 1128"/>
                  <a:gd name="T63" fmla="*/ 1126 h 1130"/>
                  <a:gd name="T64" fmla="*/ 444 w 1128"/>
                  <a:gd name="T65" fmla="*/ 1116 h 1130"/>
                  <a:gd name="T66" fmla="*/ 386 w 1128"/>
                  <a:gd name="T67" fmla="*/ 1101 h 1130"/>
                  <a:gd name="T68" fmla="*/ 332 w 1128"/>
                  <a:gd name="T69" fmla="*/ 1080 h 1130"/>
                  <a:gd name="T70" fmla="*/ 280 w 1128"/>
                  <a:gd name="T71" fmla="*/ 1052 h 1130"/>
                  <a:gd name="T72" fmla="*/ 232 w 1128"/>
                  <a:gd name="T73" fmla="*/ 1020 h 1130"/>
                  <a:gd name="T74" fmla="*/ 186 w 1128"/>
                  <a:gd name="T75" fmla="*/ 984 h 1130"/>
                  <a:gd name="T76" fmla="*/ 145 w 1128"/>
                  <a:gd name="T77" fmla="*/ 943 h 1130"/>
                  <a:gd name="T78" fmla="*/ 109 w 1128"/>
                  <a:gd name="T79" fmla="*/ 899 h 1130"/>
                  <a:gd name="T80" fmla="*/ 77 w 1128"/>
                  <a:gd name="T81" fmla="*/ 850 h 1130"/>
                  <a:gd name="T82" fmla="*/ 50 w 1128"/>
                  <a:gd name="T83" fmla="*/ 798 h 1130"/>
                  <a:gd name="T84" fmla="*/ 29 w 1128"/>
                  <a:gd name="T85" fmla="*/ 744 h 1130"/>
                  <a:gd name="T86" fmla="*/ 13 w 1128"/>
                  <a:gd name="T87" fmla="*/ 686 h 1130"/>
                  <a:gd name="T88" fmla="*/ 3 w 1128"/>
                  <a:gd name="T89" fmla="*/ 627 h 1130"/>
                  <a:gd name="T90" fmla="*/ 0 w 1128"/>
                  <a:gd name="T91" fmla="*/ 565 h 1130"/>
                  <a:gd name="T92" fmla="*/ 3 w 1128"/>
                  <a:gd name="T93" fmla="*/ 504 h 1130"/>
                  <a:gd name="T94" fmla="*/ 13 w 1128"/>
                  <a:gd name="T95" fmla="*/ 444 h 1130"/>
                  <a:gd name="T96" fmla="*/ 29 w 1128"/>
                  <a:gd name="T97" fmla="*/ 387 h 1130"/>
                  <a:gd name="T98" fmla="*/ 50 w 1128"/>
                  <a:gd name="T99" fmla="*/ 332 h 1130"/>
                  <a:gd name="T100" fmla="*/ 77 w 1128"/>
                  <a:gd name="T101" fmla="*/ 281 h 1130"/>
                  <a:gd name="T102" fmla="*/ 109 w 1128"/>
                  <a:gd name="T103" fmla="*/ 232 h 1130"/>
                  <a:gd name="T104" fmla="*/ 145 w 1128"/>
                  <a:gd name="T105" fmla="*/ 187 h 1130"/>
                  <a:gd name="T106" fmla="*/ 186 w 1128"/>
                  <a:gd name="T107" fmla="*/ 146 h 1130"/>
                  <a:gd name="T108" fmla="*/ 232 w 1128"/>
                  <a:gd name="T109" fmla="*/ 110 h 1130"/>
                  <a:gd name="T110" fmla="*/ 280 w 1128"/>
                  <a:gd name="T111" fmla="*/ 78 h 1130"/>
                  <a:gd name="T112" fmla="*/ 332 w 1128"/>
                  <a:gd name="T113" fmla="*/ 51 h 1130"/>
                  <a:gd name="T114" fmla="*/ 386 w 1128"/>
                  <a:gd name="T115" fmla="*/ 30 h 1130"/>
                  <a:gd name="T116" fmla="*/ 444 w 1128"/>
                  <a:gd name="T117" fmla="*/ 13 h 1130"/>
                  <a:gd name="T118" fmla="*/ 503 w 1128"/>
                  <a:gd name="T119" fmla="*/ 3 h 1130"/>
                  <a:gd name="T120" fmla="*/ 564 w 1128"/>
                  <a:gd name="T121" fmla="*/ 0 h 1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28" h="1130">
                    <a:moveTo>
                      <a:pt x="564" y="0"/>
                    </a:moveTo>
                    <a:lnTo>
                      <a:pt x="626" y="3"/>
                    </a:lnTo>
                    <a:lnTo>
                      <a:pt x="686" y="13"/>
                    </a:lnTo>
                    <a:lnTo>
                      <a:pt x="743" y="30"/>
                    </a:lnTo>
                    <a:lnTo>
                      <a:pt x="797" y="51"/>
                    </a:lnTo>
                    <a:lnTo>
                      <a:pt x="849" y="78"/>
                    </a:lnTo>
                    <a:lnTo>
                      <a:pt x="898" y="110"/>
                    </a:lnTo>
                    <a:lnTo>
                      <a:pt x="942" y="146"/>
                    </a:lnTo>
                    <a:lnTo>
                      <a:pt x="983" y="187"/>
                    </a:lnTo>
                    <a:lnTo>
                      <a:pt x="1019" y="232"/>
                    </a:lnTo>
                    <a:lnTo>
                      <a:pt x="1051" y="281"/>
                    </a:lnTo>
                    <a:lnTo>
                      <a:pt x="1079" y="332"/>
                    </a:lnTo>
                    <a:lnTo>
                      <a:pt x="1100" y="387"/>
                    </a:lnTo>
                    <a:lnTo>
                      <a:pt x="1115" y="444"/>
                    </a:lnTo>
                    <a:lnTo>
                      <a:pt x="1125" y="504"/>
                    </a:lnTo>
                    <a:lnTo>
                      <a:pt x="1128" y="565"/>
                    </a:lnTo>
                    <a:lnTo>
                      <a:pt x="1125" y="627"/>
                    </a:lnTo>
                    <a:lnTo>
                      <a:pt x="1115" y="686"/>
                    </a:lnTo>
                    <a:lnTo>
                      <a:pt x="1100" y="744"/>
                    </a:lnTo>
                    <a:lnTo>
                      <a:pt x="1079" y="798"/>
                    </a:lnTo>
                    <a:lnTo>
                      <a:pt x="1051" y="850"/>
                    </a:lnTo>
                    <a:lnTo>
                      <a:pt x="1019" y="899"/>
                    </a:lnTo>
                    <a:lnTo>
                      <a:pt x="983" y="943"/>
                    </a:lnTo>
                    <a:lnTo>
                      <a:pt x="942" y="984"/>
                    </a:lnTo>
                    <a:lnTo>
                      <a:pt x="898" y="1020"/>
                    </a:lnTo>
                    <a:lnTo>
                      <a:pt x="849" y="1052"/>
                    </a:lnTo>
                    <a:lnTo>
                      <a:pt x="797" y="1080"/>
                    </a:lnTo>
                    <a:lnTo>
                      <a:pt x="743" y="1101"/>
                    </a:lnTo>
                    <a:lnTo>
                      <a:pt x="686" y="1116"/>
                    </a:lnTo>
                    <a:lnTo>
                      <a:pt x="626" y="1126"/>
                    </a:lnTo>
                    <a:lnTo>
                      <a:pt x="564" y="1130"/>
                    </a:lnTo>
                    <a:lnTo>
                      <a:pt x="503" y="1126"/>
                    </a:lnTo>
                    <a:lnTo>
                      <a:pt x="444" y="1116"/>
                    </a:lnTo>
                    <a:lnTo>
                      <a:pt x="386" y="1101"/>
                    </a:lnTo>
                    <a:lnTo>
                      <a:pt x="332" y="1080"/>
                    </a:lnTo>
                    <a:lnTo>
                      <a:pt x="280" y="1052"/>
                    </a:lnTo>
                    <a:lnTo>
                      <a:pt x="232" y="1020"/>
                    </a:lnTo>
                    <a:lnTo>
                      <a:pt x="186" y="984"/>
                    </a:lnTo>
                    <a:lnTo>
                      <a:pt x="145" y="943"/>
                    </a:lnTo>
                    <a:lnTo>
                      <a:pt x="109" y="899"/>
                    </a:lnTo>
                    <a:lnTo>
                      <a:pt x="77" y="850"/>
                    </a:lnTo>
                    <a:lnTo>
                      <a:pt x="50" y="798"/>
                    </a:lnTo>
                    <a:lnTo>
                      <a:pt x="29" y="744"/>
                    </a:lnTo>
                    <a:lnTo>
                      <a:pt x="13" y="686"/>
                    </a:lnTo>
                    <a:lnTo>
                      <a:pt x="3" y="627"/>
                    </a:lnTo>
                    <a:lnTo>
                      <a:pt x="0" y="565"/>
                    </a:lnTo>
                    <a:lnTo>
                      <a:pt x="3" y="504"/>
                    </a:lnTo>
                    <a:lnTo>
                      <a:pt x="13" y="444"/>
                    </a:lnTo>
                    <a:lnTo>
                      <a:pt x="29" y="387"/>
                    </a:lnTo>
                    <a:lnTo>
                      <a:pt x="50" y="332"/>
                    </a:lnTo>
                    <a:lnTo>
                      <a:pt x="77" y="281"/>
                    </a:lnTo>
                    <a:lnTo>
                      <a:pt x="109" y="232"/>
                    </a:lnTo>
                    <a:lnTo>
                      <a:pt x="145" y="187"/>
                    </a:lnTo>
                    <a:lnTo>
                      <a:pt x="186" y="146"/>
                    </a:lnTo>
                    <a:lnTo>
                      <a:pt x="232" y="110"/>
                    </a:lnTo>
                    <a:lnTo>
                      <a:pt x="280" y="78"/>
                    </a:lnTo>
                    <a:lnTo>
                      <a:pt x="332" y="51"/>
                    </a:lnTo>
                    <a:lnTo>
                      <a:pt x="386" y="30"/>
                    </a:lnTo>
                    <a:lnTo>
                      <a:pt x="444" y="13"/>
                    </a:lnTo>
                    <a:lnTo>
                      <a:pt x="503" y="3"/>
                    </a:lnTo>
                    <a:lnTo>
                      <a:pt x="564"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26" name="Group 25">
            <a:extLst>
              <a:ext uri="{FF2B5EF4-FFF2-40B4-BE49-F238E27FC236}">
                <a16:creationId xmlns:a16="http://schemas.microsoft.com/office/drawing/2014/main" id="{722A31AF-EB59-4CBC-88CD-EECB35E9C276}"/>
              </a:ext>
            </a:extLst>
          </p:cNvPr>
          <p:cNvGrpSpPr/>
          <p:nvPr/>
        </p:nvGrpSpPr>
        <p:grpSpPr>
          <a:xfrm>
            <a:off x="1434772" y="4415578"/>
            <a:ext cx="1923715" cy="1493286"/>
            <a:chOff x="1240279" y="4415578"/>
            <a:chExt cx="1923715" cy="1493286"/>
          </a:xfrm>
        </p:grpSpPr>
        <p:sp>
          <p:nvSpPr>
            <p:cNvPr id="14" name="Text Placeholder 1">
              <a:extLst>
                <a:ext uri="{FF2B5EF4-FFF2-40B4-BE49-F238E27FC236}">
                  <a16:creationId xmlns:a16="http://schemas.microsoft.com/office/drawing/2014/main" id="{5B78E52A-92CD-4EDE-B2A3-BADA2A70668B}"/>
                </a:ext>
              </a:extLst>
            </p:cNvPr>
            <p:cNvSpPr txBox="1">
              <a:spLocks/>
            </p:cNvSpPr>
            <p:nvPr/>
          </p:nvSpPr>
          <p:spPr>
            <a:xfrm>
              <a:off x="1240279" y="5447199"/>
              <a:ext cx="1923715" cy="461665"/>
            </a:xfrm>
            <a:prstGeom prst="rect">
              <a:avLst/>
            </a:prstGeom>
          </p:spPr>
          <p:txBody>
            <a:bodyPr vert="horz" wrap="square" lIns="45720" tIns="45720" rIns="45720" bIns="45720" rtlCol="0">
              <a:spAutoFit/>
            </a:bodyPr>
            <a:lstStyle>
              <a:lvl1pPr algn="l" rtl="0" eaLnBrk="1" fontAlgn="base" hangingPunct="1">
                <a:lnSpc>
                  <a:spcPct val="100000"/>
                </a:lnSpc>
                <a:spcBef>
                  <a:spcPts val="300"/>
                </a:spcBef>
                <a:spcAft>
                  <a:spcPts val="400"/>
                </a:spcAft>
                <a:buClr>
                  <a:schemeClr val="accent5">
                    <a:lumMod val="50000"/>
                  </a:schemeClr>
                </a:buClr>
                <a:buFont typeface="Webdings" pitchFamily="18" charset="2"/>
                <a:buNone/>
                <a:defRPr lang="en-US" sz="2000" spc="30">
                  <a:solidFill>
                    <a:srgbClr val="262626"/>
                  </a:solidFill>
                  <a:latin typeface="Arial"/>
                  <a:ea typeface="+mn-ea"/>
                  <a:cs typeface="Arial"/>
                </a:defRPr>
              </a:lvl1pPr>
              <a:lvl2pPr marL="192024" indent="-228600" algn="l" rtl="0" eaLnBrk="1" fontAlgn="base" hangingPunct="1">
                <a:lnSpc>
                  <a:spcPct val="100000"/>
                </a:lnSpc>
                <a:spcBef>
                  <a:spcPts val="300"/>
                </a:spcBef>
                <a:spcAft>
                  <a:spcPts val="400"/>
                </a:spcAft>
                <a:buClr>
                  <a:schemeClr val="accent1"/>
                </a:buClr>
                <a:buSzPct val="95000"/>
                <a:buFont typeface="Arial"/>
                <a:buChar char="•"/>
                <a:defRPr lang="en-US" sz="1800" spc="30">
                  <a:solidFill>
                    <a:srgbClr val="262626"/>
                  </a:solidFill>
                  <a:latin typeface="Arial"/>
                  <a:cs typeface="Arial"/>
                </a:defRPr>
              </a:lvl2pPr>
              <a:lvl3pPr marL="576072" indent="-182880" algn="l" rtl="0" eaLnBrk="1" fontAlgn="base" hangingPunct="1">
                <a:lnSpc>
                  <a:spcPct val="100000"/>
                </a:lnSpc>
                <a:spcBef>
                  <a:spcPts val="300"/>
                </a:spcBef>
                <a:spcAft>
                  <a:spcPts val="400"/>
                </a:spcAft>
                <a:buClr>
                  <a:schemeClr val="accent1"/>
                </a:buClr>
                <a:buSzPct val="70000"/>
                <a:buFont typeface="Courier New"/>
                <a:buChar char="o"/>
                <a:defRPr lang="en-US" sz="1600" spc="30">
                  <a:solidFill>
                    <a:srgbClr val="262626"/>
                  </a:solidFill>
                  <a:latin typeface="Arial"/>
                  <a:cs typeface="Arial"/>
                </a:defRPr>
              </a:lvl3pPr>
              <a:lvl4pPr marL="854075" indent="-182880" algn="l" rtl="0" eaLnBrk="1" fontAlgn="base" hangingPunct="1">
                <a:lnSpc>
                  <a:spcPct val="100000"/>
                </a:lnSpc>
                <a:spcBef>
                  <a:spcPts val="300"/>
                </a:spcBef>
                <a:spcAft>
                  <a:spcPts val="400"/>
                </a:spcAft>
                <a:buClr>
                  <a:schemeClr val="accent1"/>
                </a:buClr>
                <a:buSzPct val="50000"/>
                <a:buFont typeface="Wingdings" charset="2"/>
                <a:buChar char="u"/>
                <a:defRPr lang="en-US" sz="1600" spc="30">
                  <a:solidFill>
                    <a:srgbClr val="262626"/>
                  </a:solidFill>
                  <a:latin typeface="Arial"/>
                  <a:cs typeface="Arial"/>
                </a:defRPr>
              </a:lvl4pPr>
              <a:lvl5pPr marL="854075" indent="182880" algn="l" rtl="0" eaLnBrk="1" fontAlgn="base" hangingPunct="1">
                <a:lnSpc>
                  <a:spcPct val="100000"/>
                </a:lnSpc>
                <a:spcBef>
                  <a:spcPts val="300"/>
                </a:spcBef>
                <a:spcAft>
                  <a:spcPts val="400"/>
                </a:spcAft>
                <a:buClr>
                  <a:schemeClr val="accent1"/>
                </a:buClr>
                <a:buSzPct val="60000"/>
                <a:buFont typeface="Arial" pitchFamily="34" charset="0"/>
                <a:buChar char="–"/>
                <a:defRPr lang="en-US" sz="1400" spc="30">
                  <a:solidFill>
                    <a:srgbClr val="262626"/>
                  </a:solidFill>
                  <a:latin typeface="Arial"/>
                  <a:cs typeface="Arial"/>
                </a:defRPr>
              </a:lvl5pPr>
              <a:lvl6pPr marL="2112963" indent="-398463" algn="l" rtl="0" eaLnBrk="1" fontAlgn="base" hangingPunct="1">
                <a:spcBef>
                  <a:spcPct val="20000"/>
                </a:spcBef>
                <a:spcAft>
                  <a:spcPct val="0"/>
                </a:spcAft>
                <a:buClr>
                  <a:srgbClr val="000000"/>
                </a:buClr>
                <a:buFont typeface="Symbol" pitchFamily="18" charset="2"/>
                <a:buChar char="-"/>
                <a:defRPr>
                  <a:solidFill>
                    <a:srgbClr val="000000"/>
                  </a:solidFill>
                  <a:latin typeface="+mn-lt"/>
                </a:defRPr>
              </a:lvl6pPr>
              <a:lvl7pPr marL="2570163" indent="-398463" algn="l" rtl="0" eaLnBrk="1" fontAlgn="base" hangingPunct="1">
                <a:spcBef>
                  <a:spcPct val="20000"/>
                </a:spcBef>
                <a:spcAft>
                  <a:spcPct val="0"/>
                </a:spcAft>
                <a:buClr>
                  <a:srgbClr val="000000"/>
                </a:buClr>
                <a:buFont typeface="Symbol" pitchFamily="18" charset="2"/>
                <a:buChar char="-"/>
                <a:defRPr>
                  <a:solidFill>
                    <a:srgbClr val="000000"/>
                  </a:solidFill>
                  <a:latin typeface="+mn-lt"/>
                </a:defRPr>
              </a:lvl7pPr>
              <a:lvl8pPr marL="3027363" indent="-398463" algn="l" rtl="0" eaLnBrk="1" fontAlgn="base" hangingPunct="1">
                <a:spcBef>
                  <a:spcPct val="20000"/>
                </a:spcBef>
                <a:spcAft>
                  <a:spcPct val="0"/>
                </a:spcAft>
                <a:buClr>
                  <a:srgbClr val="000000"/>
                </a:buClr>
                <a:buFont typeface="Symbol" pitchFamily="18" charset="2"/>
                <a:buChar char="-"/>
                <a:defRPr>
                  <a:solidFill>
                    <a:srgbClr val="000000"/>
                  </a:solidFill>
                  <a:latin typeface="+mn-lt"/>
                </a:defRPr>
              </a:lvl8pPr>
              <a:lvl9pPr marL="3484563" indent="-398463" algn="l" rtl="0" eaLnBrk="1" fontAlgn="base" hangingPunct="1">
                <a:spcBef>
                  <a:spcPct val="20000"/>
                </a:spcBef>
                <a:spcAft>
                  <a:spcPct val="0"/>
                </a:spcAft>
                <a:buClr>
                  <a:srgbClr val="000000"/>
                </a:buClr>
                <a:buFont typeface="Symbol" pitchFamily="18" charset="2"/>
                <a:buChar char="-"/>
                <a:defRPr>
                  <a:solidFill>
                    <a:srgbClr val="000000"/>
                  </a:solidFill>
                  <a:latin typeface="+mn-lt"/>
                </a:defRPr>
              </a:lvl9pPr>
            </a:lstStyle>
            <a:p>
              <a:pPr marL="0" marR="0" lvl="0" indent="0" algn="ctr" defTabSz="457200" rtl="0" eaLnBrk="1" fontAlgn="base" latinLnBrk="0" hangingPunct="1">
                <a:lnSpc>
                  <a:spcPct val="100000"/>
                </a:lnSpc>
                <a:spcBef>
                  <a:spcPts val="300"/>
                </a:spcBef>
                <a:spcAft>
                  <a:spcPts val="400"/>
                </a:spcAft>
                <a:buClr>
                  <a:srgbClr val="3E8853">
                    <a:lumMod val="50000"/>
                  </a:srgbClr>
                </a:buClr>
                <a:buSzTx/>
                <a:buFont typeface="Webdings" pitchFamily="18" charset="2"/>
                <a:buNone/>
                <a:tabLst/>
                <a:defRPr/>
              </a:pPr>
              <a:r>
                <a:rPr kumimoji="0" lang="en-US" sz="1200" i="0" u="none" strike="noStrike" kern="0" cap="none" spc="30" normalizeH="0" baseline="0" noProof="0" dirty="0">
                  <a:ln>
                    <a:noFill/>
                  </a:ln>
                  <a:solidFill>
                    <a:schemeClr val="tx1"/>
                  </a:solidFill>
                  <a:effectLst/>
                  <a:uLnTx/>
                  <a:uFillTx/>
                  <a:latin typeface="+mn-lt"/>
                  <a:ea typeface="+mn-ea"/>
                  <a:cs typeface="Arial"/>
                </a:rPr>
                <a:t>Hire for potential—</a:t>
              </a:r>
              <a:r>
                <a:rPr kumimoji="0" lang="en-US" sz="1200" b="1" i="0" u="none" strike="noStrike" kern="0" cap="none" spc="30" normalizeH="0" baseline="0" noProof="0" dirty="0">
                  <a:ln>
                    <a:noFill/>
                  </a:ln>
                  <a:solidFill>
                    <a:schemeClr val="tx1"/>
                  </a:solidFill>
                  <a:effectLst/>
                  <a:uLnTx/>
                  <a:uFillTx/>
                  <a:latin typeface="+mn-lt"/>
                  <a:ea typeface="+mn-ea"/>
                  <a:cs typeface="Arial"/>
                </a:rPr>
                <a:t> </a:t>
              </a:r>
              <a:br>
                <a:rPr kumimoji="0" lang="en-US" sz="1200" b="1" i="0" u="none" strike="noStrike" kern="0" cap="none" spc="30" normalizeH="0" baseline="0" noProof="0" dirty="0">
                  <a:ln>
                    <a:noFill/>
                  </a:ln>
                  <a:solidFill>
                    <a:schemeClr val="tx1"/>
                  </a:solidFill>
                  <a:effectLst/>
                  <a:uLnTx/>
                  <a:uFillTx/>
                  <a:latin typeface="+mn-lt"/>
                  <a:ea typeface="+mn-ea"/>
                  <a:cs typeface="Arial"/>
                </a:rPr>
              </a:br>
              <a:r>
                <a:rPr kumimoji="0" lang="en-US" sz="1200" b="1" i="0" u="none" strike="noStrike" kern="0" cap="none" spc="30" normalizeH="0" baseline="0" noProof="0" dirty="0">
                  <a:ln>
                    <a:noFill/>
                  </a:ln>
                  <a:solidFill>
                    <a:schemeClr val="tx1"/>
                  </a:solidFill>
                  <a:effectLst/>
                  <a:uLnTx/>
                  <a:uFillTx/>
                  <a:latin typeface="+mn-lt"/>
                  <a:ea typeface="+mn-ea"/>
                  <a:cs typeface="Arial"/>
                </a:rPr>
                <a:t>and provide training</a:t>
              </a:r>
            </a:p>
          </p:txBody>
        </p:sp>
        <p:cxnSp>
          <p:nvCxnSpPr>
            <p:cNvPr id="23" name="Straight Connector 22">
              <a:extLst>
                <a:ext uri="{FF2B5EF4-FFF2-40B4-BE49-F238E27FC236}">
                  <a16:creationId xmlns:a16="http://schemas.microsoft.com/office/drawing/2014/main" id="{54DA2EEC-F0EC-4E66-A980-6ACEE5381280}"/>
                </a:ext>
              </a:extLst>
            </p:cNvPr>
            <p:cNvCxnSpPr/>
            <p:nvPr/>
          </p:nvCxnSpPr>
          <p:spPr>
            <a:xfrm>
              <a:off x="1543449" y="5327962"/>
              <a:ext cx="1317375" cy="0"/>
            </a:xfrm>
            <a:prstGeom prst="line">
              <a:avLst/>
            </a:prstGeom>
            <a:ln w="3175" cap="rnd">
              <a:solidFill>
                <a:schemeClr val="accent1"/>
              </a:solidFill>
              <a:prstDash val="solid"/>
              <a:round/>
            </a:ln>
          </p:spPr>
          <p:style>
            <a:lnRef idx="1">
              <a:schemeClr val="accent1"/>
            </a:lnRef>
            <a:fillRef idx="0">
              <a:schemeClr val="accent1"/>
            </a:fillRef>
            <a:effectRef idx="0">
              <a:schemeClr val="accent1"/>
            </a:effectRef>
            <a:fontRef idx="minor">
              <a:schemeClr val="tx1"/>
            </a:fontRef>
          </p:style>
        </p:cxnSp>
        <p:grpSp>
          <p:nvGrpSpPr>
            <p:cNvPr id="59" name="Group 58">
              <a:extLst>
                <a:ext uri="{FF2B5EF4-FFF2-40B4-BE49-F238E27FC236}">
                  <a16:creationId xmlns:a16="http://schemas.microsoft.com/office/drawing/2014/main" id="{6E1969BF-8DDA-44AA-9130-F696240C9939}"/>
                </a:ext>
              </a:extLst>
            </p:cNvPr>
            <p:cNvGrpSpPr/>
            <p:nvPr/>
          </p:nvGrpSpPr>
          <p:grpSpPr>
            <a:xfrm>
              <a:off x="1725416" y="4415578"/>
              <a:ext cx="953439" cy="580355"/>
              <a:chOff x="4376738" y="3319460"/>
              <a:chExt cx="3362306" cy="2046623"/>
            </a:xfrm>
            <a:solidFill>
              <a:schemeClr val="accent1"/>
            </a:solidFill>
          </p:grpSpPr>
          <p:sp>
            <p:nvSpPr>
              <p:cNvPr id="60" name="Freeform 29">
                <a:extLst>
                  <a:ext uri="{FF2B5EF4-FFF2-40B4-BE49-F238E27FC236}">
                    <a16:creationId xmlns:a16="http://schemas.microsoft.com/office/drawing/2014/main" id="{EA423668-90E7-4420-BEB3-AD8F714C5B6C}"/>
                  </a:ext>
                </a:extLst>
              </p:cNvPr>
              <p:cNvSpPr>
                <a:spLocks/>
              </p:cNvSpPr>
              <p:nvPr/>
            </p:nvSpPr>
            <p:spPr bwMode="auto">
              <a:xfrm>
                <a:off x="4888396" y="3319462"/>
                <a:ext cx="844637" cy="1047678"/>
              </a:xfrm>
              <a:custGeom>
                <a:avLst/>
                <a:gdLst>
                  <a:gd name="T0" fmla="*/ 475 w 836"/>
                  <a:gd name="T1" fmla="*/ 0 h 1036"/>
                  <a:gd name="T2" fmla="*/ 551 w 836"/>
                  <a:gd name="T3" fmla="*/ 10 h 1036"/>
                  <a:gd name="T4" fmla="*/ 617 w 836"/>
                  <a:gd name="T5" fmla="*/ 43 h 1036"/>
                  <a:gd name="T6" fmla="*/ 672 w 836"/>
                  <a:gd name="T7" fmla="*/ 92 h 1036"/>
                  <a:gd name="T8" fmla="*/ 712 w 836"/>
                  <a:gd name="T9" fmla="*/ 155 h 1036"/>
                  <a:gd name="T10" fmla="*/ 734 w 836"/>
                  <a:gd name="T11" fmla="*/ 228 h 1036"/>
                  <a:gd name="T12" fmla="*/ 734 w 836"/>
                  <a:gd name="T13" fmla="*/ 307 h 1036"/>
                  <a:gd name="T14" fmla="*/ 713 w 836"/>
                  <a:gd name="T15" fmla="*/ 387 h 1036"/>
                  <a:gd name="T16" fmla="*/ 675 w 836"/>
                  <a:gd name="T17" fmla="*/ 461 h 1036"/>
                  <a:gd name="T18" fmla="*/ 622 w 836"/>
                  <a:gd name="T19" fmla="*/ 522 h 1036"/>
                  <a:gd name="T20" fmla="*/ 639 w 836"/>
                  <a:gd name="T21" fmla="*/ 562 h 1036"/>
                  <a:gd name="T22" fmla="*/ 727 w 836"/>
                  <a:gd name="T23" fmla="*/ 605 h 1036"/>
                  <a:gd name="T24" fmla="*/ 802 w 836"/>
                  <a:gd name="T25" fmla="*/ 659 h 1036"/>
                  <a:gd name="T26" fmla="*/ 803 w 836"/>
                  <a:gd name="T27" fmla="*/ 727 h 1036"/>
                  <a:gd name="T28" fmla="*/ 752 w 836"/>
                  <a:gd name="T29" fmla="*/ 812 h 1036"/>
                  <a:gd name="T30" fmla="*/ 720 w 836"/>
                  <a:gd name="T31" fmla="*/ 906 h 1036"/>
                  <a:gd name="T32" fmla="*/ 708 w 836"/>
                  <a:gd name="T33" fmla="*/ 1008 h 1036"/>
                  <a:gd name="T34" fmla="*/ 709 w 836"/>
                  <a:gd name="T35" fmla="*/ 1022 h 1036"/>
                  <a:gd name="T36" fmla="*/ 596 w 836"/>
                  <a:gd name="T37" fmla="*/ 1033 h 1036"/>
                  <a:gd name="T38" fmla="*/ 475 w 836"/>
                  <a:gd name="T39" fmla="*/ 1036 h 1036"/>
                  <a:gd name="T40" fmla="*/ 495 w 836"/>
                  <a:gd name="T41" fmla="*/ 625 h 1036"/>
                  <a:gd name="T42" fmla="*/ 540 w 836"/>
                  <a:gd name="T43" fmla="*/ 574 h 1036"/>
                  <a:gd name="T44" fmla="*/ 475 w 836"/>
                  <a:gd name="T45" fmla="*/ 586 h 1036"/>
                  <a:gd name="T46" fmla="*/ 430 w 836"/>
                  <a:gd name="T47" fmla="*/ 581 h 1036"/>
                  <a:gd name="T48" fmla="*/ 453 w 836"/>
                  <a:gd name="T49" fmla="*/ 625 h 1036"/>
                  <a:gd name="T50" fmla="*/ 342 w 836"/>
                  <a:gd name="T51" fmla="*/ 900 h 1036"/>
                  <a:gd name="T52" fmla="*/ 427 w 836"/>
                  <a:gd name="T53" fmla="*/ 1036 h 1036"/>
                  <a:gd name="T54" fmla="*/ 334 w 836"/>
                  <a:gd name="T55" fmla="*/ 1032 h 1036"/>
                  <a:gd name="T56" fmla="*/ 246 w 836"/>
                  <a:gd name="T57" fmla="*/ 1023 h 1036"/>
                  <a:gd name="T58" fmla="*/ 166 w 836"/>
                  <a:gd name="T59" fmla="*/ 1010 h 1036"/>
                  <a:gd name="T60" fmla="*/ 99 w 836"/>
                  <a:gd name="T61" fmla="*/ 993 h 1036"/>
                  <a:gd name="T62" fmla="*/ 46 w 836"/>
                  <a:gd name="T63" fmla="*/ 973 h 1036"/>
                  <a:gd name="T64" fmla="*/ 13 w 836"/>
                  <a:gd name="T65" fmla="*/ 947 h 1036"/>
                  <a:gd name="T66" fmla="*/ 0 w 836"/>
                  <a:gd name="T67" fmla="*/ 917 h 1036"/>
                  <a:gd name="T68" fmla="*/ 11 w 836"/>
                  <a:gd name="T69" fmla="*/ 852 h 1036"/>
                  <a:gd name="T70" fmla="*/ 40 w 836"/>
                  <a:gd name="T71" fmla="*/ 785 h 1036"/>
                  <a:gd name="T72" fmla="*/ 87 w 836"/>
                  <a:gd name="T73" fmla="*/ 718 h 1036"/>
                  <a:gd name="T74" fmla="*/ 150 w 836"/>
                  <a:gd name="T75" fmla="*/ 656 h 1036"/>
                  <a:gd name="T76" fmla="*/ 225 w 836"/>
                  <a:gd name="T77" fmla="*/ 603 h 1036"/>
                  <a:gd name="T78" fmla="*/ 311 w 836"/>
                  <a:gd name="T79" fmla="*/ 562 h 1036"/>
                  <a:gd name="T80" fmla="*/ 327 w 836"/>
                  <a:gd name="T81" fmla="*/ 522 h 1036"/>
                  <a:gd name="T82" fmla="*/ 273 w 836"/>
                  <a:gd name="T83" fmla="*/ 461 h 1036"/>
                  <a:gd name="T84" fmla="*/ 236 w 836"/>
                  <a:gd name="T85" fmla="*/ 387 h 1036"/>
                  <a:gd name="T86" fmla="*/ 215 w 836"/>
                  <a:gd name="T87" fmla="*/ 307 h 1036"/>
                  <a:gd name="T88" fmla="*/ 215 w 836"/>
                  <a:gd name="T89" fmla="*/ 228 h 1036"/>
                  <a:gd name="T90" fmla="*/ 237 w 836"/>
                  <a:gd name="T91" fmla="*/ 155 h 1036"/>
                  <a:gd name="T92" fmla="*/ 277 w 836"/>
                  <a:gd name="T93" fmla="*/ 92 h 1036"/>
                  <a:gd name="T94" fmla="*/ 332 w 836"/>
                  <a:gd name="T95" fmla="*/ 43 h 1036"/>
                  <a:gd name="T96" fmla="*/ 399 w 836"/>
                  <a:gd name="T97" fmla="*/ 10 h 1036"/>
                  <a:gd name="T98" fmla="*/ 475 w 836"/>
                  <a:gd name="T99" fmla="*/ 0 h 1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36" h="1036">
                    <a:moveTo>
                      <a:pt x="475" y="0"/>
                    </a:moveTo>
                    <a:lnTo>
                      <a:pt x="475" y="0"/>
                    </a:lnTo>
                    <a:lnTo>
                      <a:pt x="513" y="2"/>
                    </a:lnTo>
                    <a:lnTo>
                      <a:pt x="551" y="10"/>
                    </a:lnTo>
                    <a:lnTo>
                      <a:pt x="584" y="24"/>
                    </a:lnTo>
                    <a:lnTo>
                      <a:pt x="617" y="43"/>
                    </a:lnTo>
                    <a:lnTo>
                      <a:pt x="646" y="65"/>
                    </a:lnTo>
                    <a:lnTo>
                      <a:pt x="672" y="92"/>
                    </a:lnTo>
                    <a:lnTo>
                      <a:pt x="694" y="121"/>
                    </a:lnTo>
                    <a:lnTo>
                      <a:pt x="712" y="155"/>
                    </a:lnTo>
                    <a:lnTo>
                      <a:pt x="725" y="190"/>
                    </a:lnTo>
                    <a:lnTo>
                      <a:pt x="734" y="228"/>
                    </a:lnTo>
                    <a:lnTo>
                      <a:pt x="736" y="267"/>
                    </a:lnTo>
                    <a:lnTo>
                      <a:pt x="734" y="307"/>
                    </a:lnTo>
                    <a:lnTo>
                      <a:pt x="726" y="347"/>
                    </a:lnTo>
                    <a:lnTo>
                      <a:pt x="713" y="387"/>
                    </a:lnTo>
                    <a:lnTo>
                      <a:pt x="696" y="424"/>
                    </a:lnTo>
                    <a:lnTo>
                      <a:pt x="675" y="461"/>
                    </a:lnTo>
                    <a:lnTo>
                      <a:pt x="650" y="493"/>
                    </a:lnTo>
                    <a:lnTo>
                      <a:pt x="622" y="522"/>
                    </a:lnTo>
                    <a:lnTo>
                      <a:pt x="592" y="547"/>
                    </a:lnTo>
                    <a:lnTo>
                      <a:pt x="639" y="562"/>
                    </a:lnTo>
                    <a:lnTo>
                      <a:pt x="684" y="582"/>
                    </a:lnTo>
                    <a:lnTo>
                      <a:pt x="727" y="605"/>
                    </a:lnTo>
                    <a:lnTo>
                      <a:pt x="766" y="631"/>
                    </a:lnTo>
                    <a:lnTo>
                      <a:pt x="802" y="659"/>
                    </a:lnTo>
                    <a:lnTo>
                      <a:pt x="836" y="691"/>
                    </a:lnTo>
                    <a:lnTo>
                      <a:pt x="803" y="727"/>
                    </a:lnTo>
                    <a:lnTo>
                      <a:pt x="776" y="768"/>
                    </a:lnTo>
                    <a:lnTo>
                      <a:pt x="752" y="812"/>
                    </a:lnTo>
                    <a:lnTo>
                      <a:pt x="734" y="858"/>
                    </a:lnTo>
                    <a:lnTo>
                      <a:pt x="720" y="906"/>
                    </a:lnTo>
                    <a:lnTo>
                      <a:pt x="711" y="956"/>
                    </a:lnTo>
                    <a:lnTo>
                      <a:pt x="708" y="1008"/>
                    </a:lnTo>
                    <a:lnTo>
                      <a:pt x="708" y="1015"/>
                    </a:lnTo>
                    <a:lnTo>
                      <a:pt x="709" y="1022"/>
                    </a:lnTo>
                    <a:lnTo>
                      <a:pt x="654" y="1028"/>
                    </a:lnTo>
                    <a:lnTo>
                      <a:pt x="596" y="1033"/>
                    </a:lnTo>
                    <a:lnTo>
                      <a:pt x="535" y="1035"/>
                    </a:lnTo>
                    <a:lnTo>
                      <a:pt x="475" y="1036"/>
                    </a:lnTo>
                    <a:lnTo>
                      <a:pt x="607" y="900"/>
                    </a:lnTo>
                    <a:lnTo>
                      <a:pt x="495" y="625"/>
                    </a:lnTo>
                    <a:lnTo>
                      <a:pt x="497" y="625"/>
                    </a:lnTo>
                    <a:lnTo>
                      <a:pt x="540" y="574"/>
                    </a:lnTo>
                    <a:lnTo>
                      <a:pt x="508" y="583"/>
                    </a:lnTo>
                    <a:lnTo>
                      <a:pt x="475" y="586"/>
                    </a:lnTo>
                    <a:lnTo>
                      <a:pt x="453" y="585"/>
                    </a:lnTo>
                    <a:lnTo>
                      <a:pt x="430" y="581"/>
                    </a:lnTo>
                    <a:lnTo>
                      <a:pt x="410" y="574"/>
                    </a:lnTo>
                    <a:lnTo>
                      <a:pt x="453" y="625"/>
                    </a:lnTo>
                    <a:lnTo>
                      <a:pt x="454" y="625"/>
                    </a:lnTo>
                    <a:lnTo>
                      <a:pt x="342" y="900"/>
                    </a:lnTo>
                    <a:lnTo>
                      <a:pt x="474" y="1036"/>
                    </a:lnTo>
                    <a:lnTo>
                      <a:pt x="427" y="1036"/>
                    </a:lnTo>
                    <a:lnTo>
                      <a:pt x="380" y="1034"/>
                    </a:lnTo>
                    <a:lnTo>
                      <a:pt x="334" y="1032"/>
                    </a:lnTo>
                    <a:lnTo>
                      <a:pt x="289" y="1028"/>
                    </a:lnTo>
                    <a:lnTo>
                      <a:pt x="246" y="1023"/>
                    </a:lnTo>
                    <a:lnTo>
                      <a:pt x="205" y="1016"/>
                    </a:lnTo>
                    <a:lnTo>
                      <a:pt x="166" y="1010"/>
                    </a:lnTo>
                    <a:lnTo>
                      <a:pt x="131" y="1003"/>
                    </a:lnTo>
                    <a:lnTo>
                      <a:pt x="99" y="993"/>
                    </a:lnTo>
                    <a:lnTo>
                      <a:pt x="71" y="984"/>
                    </a:lnTo>
                    <a:lnTo>
                      <a:pt x="46" y="973"/>
                    </a:lnTo>
                    <a:lnTo>
                      <a:pt x="27" y="960"/>
                    </a:lnTo>
                    <a:lnTo>
                      <a:pt x="13" y="947"/>
                    </a:lnTo>
                    <a:lnTo>
                      <a:pt x="3" y="933"/>
                    </a:lnTo>
                    <a:lnTo>
                      <a:pt x="0" y="917"/>
                    </a:lnTo>
                    <a:lnTo>
                      <a:pt x="3" y="886"/>
                    </a:lnTo>
                    <a:lnTo>
                      <a:pt x="11" y="852"/>
                    </a:lnTo>
                    <a:lnTo>
                      <a:pt x="23" y="819"/>
                    </a:lnTo>
                    <a:lnTo>
                      <a:pt x="40" y="785"/>
                    </a:lnTo>
                    <a:lnTo>
                      <a:pt x="62" y="751"/>
                    </a:lnTo>
                    <a:lnTo>
                      <a:pt x="87" y="718"/>
                    </a:lnTo>
                    <a:lnTo>
                      <a:pt x="117" y="685"/>
                    </a:lnTo>
                    <a:lnTo>
                      <a:pt x="150" y="656"/>
                    </a:lnTo>
                    <a:lnTo>
                      <a:pt x="187" y="628"/>
                    </a:lnTo>
                    <a:lnTo>
                      <a:pt x="225" y="603"/>
                    </a:lnTo>
                    <a:lnTo>
                      <a:pt x="267" y="580"/>
                    </a:lnTo>
                    <a:lnTo>
                      <a:pt x="311" y="562"/>
                    </a:lnTo>
                    <a:lnTo>
                      <a:pt x="357" y="547"/>
                    </a:lnTo>
                    <a:lnTo>
                      <a:pt x="327" y="522"/>
                    </a:lnTo>
                    <a:lnTo>
                      <a:pt x="299" y="493"/>
                    </a:lnTo>
                    <a:lnTo>
                      <a:pt x="273" y="461"/>
                    </a:lnTo>
                    <a:lnTo>
                      <a:pt x="253" y="424"/>
                    </a:lnTo>
                    <a:lnTo>
                      <a:pt x="236" y="387"/>
                    </a:lnTo>
                    <a:lnTo>
                      <a:pt x="223" y="347"/>
                    </a:lnTo>
                    <a:lnTo>
                      <a:pt x="215" y="307"/>
                    </a:lnTo>
                    <a:lnTo>
                      <a:pt x="212" y="267"/>
                    </a:lnTo>
                    <a:lnTo>
                      <a:pt x="215" y="228"/>
                    </a:lnTo>
                    <a:lnTo>
                      <a:pt x="223" y="190"/>
                    </a:lnTo>
                    <a:lnTo>
                      <a:pt x="237" y="155"/>
                    </a:lnTo>
                    <a:lnTo>
                      <a:pt x="255" y="121"/>
                    </a:lnTo>
                    <a:lnTo>
                      <a:pt x="277" y="92"/>
                    </a:lnTo>
                    <a:lnTo>
                      <a:pt x="303" y="65"/>
                    </a:lnTo>
                    <a:lnTo>
                      <a:pt x="332" y="43"/>
                    </a:lnTo>
                    <a:lnTo>
                      <a:pt x="365" y="24"/>
                    </a:lnTo>
                    <a:lnTo>
                      <a:pt x="399" y="10"/>
                    </a:lnTo>
                    <a:lnTo>
                      <a:pt x="436" y="2"/>
                    </a:lnTo>
                    <a:lnTo>
                      <a:pt x="47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31">
                <a:extLst>
                  <a:ext uri="{FF2B5EF4-FFF2-40B4-BE49-F238E27FC236}">
                    <a16:creationId xmlns:a16="http://schemas.microsoft.com/office/drawing/2014/main" id="{35159A5B-3C92-4A3A-8119-4F45FD166869}"/>
                  </a:ext>
                </a:extLst>
              </p:cNvPr>
              <p:cNvSpPr>
                <a:spLocks/>
              </p:cNvSpPr>
              <p:nvPr/>
            </p:nvSpPr>
            <p:spPr bwMode="auto">
              <a:xfrm>
                <a:off x="6407116" y="4367140"/>
                <a:ext cx="1331928" cy="389833"/>
              </a:xfrm>
              <a:custGeom>
                <a:avLst/>
                <a:gdLst>
                  <a:gd name="T0" fmla="*/ 991 w 1319"/>
                  <a:gd name="T1" fmla="*/ 0 h 383"/>
                  <a:gd name="T2" fmla="*/ 1319 w 1319"/>
                  <a:gd name="T3" fmla="*/ 218 h 383"/>
                  <a:gd name="T4" fmla="*/ 1319 w 1319"/>
                  <a:gd name="T5" fmla="*/ 383 h 383"/>
                  <a:gd name="T6" fmla="*/ 127 w 1319"/>
                  <a:gd name="T7" fmla="*/ 383 h 383"/>
                  <a:gd name="T8" fmla="*/ 86 w 1319"/>
                  <a:gd name="T9" fmla="*/ 352 h 383"/>
                  <a:gd name="T10" fmla="*/ 44 w 1319"/>
                  <a:gd name="T11" fmla="*/ 325 h 383"/>
                  <a:gd name="T12" fmla="*/ 0 w 1319"/>
                  <a:gd name="T13" fmla="*/ 300 h 383"/>
                  <a:gd name="T14" fmla="*/ 26 w 1319"/>
                  <a:gd name="T15" fmla="*/ 259 h 383"/>
                  <a:gd name="T16" fmla="*/ 48 w 1319"/>
                  <a:gd name="T17" fmla="*/ 217 h 383"/>
                  <a:gd name="T18" fmla="*/ 1222 w 1319"/>
                  <a:gd name="T19" fmla="*/ 217 h 383"/>
                  <a:gd name="T20" fmla="*/ 991 w 1319"/>
                  <a:gd name="T21"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19" h="383">
                    <a:moveTo>
                      <a:pt x="991" y="0"/>
                    </a:moveTo>
                    <a:lnTo>
                      <a:pt x="1319" y="218"/>
                    </a:lnTo>
                    <a:lnTo>
                      <a:pt x="1319" y="383"/>
                    </a:lnTo>
                    <a:lnTo>
                      <a:pt x="127" y="383"/>
                    </a:lnTo>
                    <a:lnTo>
                      <a:pt x="86" y="352"/>
                    </a:lnTo>
                    <a:lnTo>
                      <a:pt x="44" y="325"/>
                    </a:lnTo>
                    <a:lnTo>
                      <a:pt x="0" y="300"/>
                    </a:lnTo>
                    <a:lnTo>
                      <a:pt x="26" y="259"/>
                    </a:lnTo>
                    <a:lnTo>
                      <a:pt x="48" y="217"/>
                    </a:lnTo>
                    <a:lnTo>
                      <a:pt x="1222" y="217"/>
                    </a:lnTo>
                    <a:lnTo>
                      <a:pt x="99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32">
                <a:extLst>
                  <a:ext uri="{FF2B5EF4-FFF2-40B4-BE49-F238E27FC236}">
                    <a16:creationId xmlns:a16="http://schemas.microsoft.com/office/drawing/2014/main" id="{5743759A-9BA0-4CA2-B6F6-EB94685C33DC}"/>
                  </a:ext>
                </a:extLst>
              </p:cNvPr>
              <p:cNvSpPr>
                <a:spLocks/>
              </p:cNvSpPr>
              <p:nvPr/>
            </p:nvSpPr>
            <p:spPr bwMode="auto">
              <a:xfrm>
                <a:off x="4376738" y="4367140"/>
                <a:ext cx="1340052" cy="389833"/>
              </a:xfrm>
              <a:custGeom>
                <a:avLst/>
                <a:gdLst>
                  <a:gd name="T0" fmla="*/ 327 w 1319"/>
                  <a:gd name="T1" fmla="*/ 0 h 383"/>
                  <a:gd name="T2" fmla="*/ 96 w 1319"/>
                  <a:gd name="T3" fmla="*/ 217 h 383"/>
                  <a:gd name="T4" fmla="*/ 1271 w 1319"/>
                  <a:gd name="T5" fmla="*/ 217 h 383"/>
                  <a:gd name="T6" fmla="*/ 1293 w 1319"/>
                  <a:gd name="T7" fmla="*/ 259 h 383"/>
                  <a:gd name="T8" fmla="*/ 1319 w 1319"/>
                  <a:gd name="T9" fmla="*/ 300 h 383"/>
                  <a:gd name="T10" fmla="*/ 1275 w 1319"/>
                  <a:gd name="T11" fmla="*/ 324 h 383"/>
                  <a:gd name="T12" fmla="*/ 1233 w 1319"/>
                  <a:gd name="T13" fmla="*/ 352 h 383"/>
                  <a:gd name="T14" fmla="*/ 1192 w 1319"/>
                  <a:gd name="T15" fmla="*/ 383 h 383"/>
                  <a:gd name="T16" fmla="*/ 0 w 1319"/>
                  <a:gd name="T17" fmla="*/ 383 h 383"/>
                  <a:gd name="T18" fmla="*/ 0 w 1319"/>
                  <a:gd name="T19" fmla="*/ 217 h 383"/>
                  <a:gd name="T20" fmla="*/ 327 w 1319"/>
                  <a:gd name="T21"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19" h="383">
                    <a:moveTo>
                      <a:pt x="327" y="0"/>
                    </a:moveTo>
                    <a:lnTo>
                      <a:pt x="96" y="217"/>
                    </a:lnTo>
                    <a:lnTo>
                      <a:pt x="1271" y="217"/>
                    </a:lnTo>
                    <a:lnTo>
                      <a:pt x="1293" y="259"/>
                    </a:lnTo>
                    <a:lnTo>
                      <a:pt x="1319" y="300"/>
                    </a:lnTo>
                    <a:lnTo>
                      <a:pt x="1275" y="324"/>
                    </a:lnTo>
                    <a:lnTo>
                      <a:pt x="1233" y="352"/>
                    </a:lnTo>
                    <a:lnTo>
                      <a:pt x="1192" y="383"/>
                    </a:lnTo>
                    <a:lnTo>
                      <a:pt x="0" y="383"/>
                    </a:lnTo>
                    <a:lnTo>
                      <a:pt x="0" y="217"/>
                    </a:lnTo>
                    <a:lnTo>
                      <a:pt x="32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33">
                <a:extLst>
                  <a:ext uri="{FF2B5EF4-FFF2-40B4-BE49-F238E27FC236}">
                    <a16:creationId xmlns:a16="http://schemas.microsoft.com/office/drawing/2014/main" id="{D156C4DE-7B30-46F7-B15A-505C516176D0}"/>
                  </a:ext>
                </a:extLst>
              </p:cNvPr>
              <p:cNvSpPr>
                <a:spLocks/>
              </p:cNvSpPr>
              <p:nvPr/>
            </p:nvSpPr>
            <p:spPr bwMode="auto">
              <a:xfrm>
                <a:off x="5424416" y="3985426"/>
                <a:ext cx="1266956" cy="1380657"/>
              </a:xfrm>
              <a:custGeom>
                <a:avLst/>
                <a:gdLst>
                  <a:gd name="T0" fmla="*/ 669 w 1245"/>
                  <a:gd name="T1" fmla="*/ 3 h 1361"/>
                  <a:gd name="T2" fmla="*/ 756 w 1245"/>
                  <a:gd name="T3" fmla="*/ 28 h 1361"/>
                  <a:gd name="T4" fmla="*/ 833 w 1245"/>
                  <a:gd name="T5" fmla="*/ 73 h 1361"/>
                  <a:gd name="T6" fmla="*/ 895 w 1245"/>
                  <a:gd name="T7" fmla="*/ 137 h 1361"/>
                  <a:gd name="T8" fmla="*/ 939 w 1245"/>
                  <a:gd name="T9" fmla="*/ 215 h 1361"/>
                  <a:gd name="T10" fmla="*/ 963 w 1245"/>
                  <a:gd name="T11" fmla="*/ 304 h 1361"/>
                  <a:gd name="T12" fmla="*/ 964 w 1245"/>
                  <a:gd name="T13" fmla="*/ 398 h 1361"/>
                  <a:gd name="T14" fmla="*/ 943 w 1245"/>
                  <a:gd name="T15" fmla="*/ 491 h 1361"/>
                  <a:gd name="T16" fmla="*/ 903 w 1245"/>
                  <a:gd name="T17" fmla="*/ 579 h 1361"/>
                  <a:gd name="T18" fmla="*/ 846 w 1245"/>
                  <a:gd name="T19" fmla="*/ 657 h 1361"/>
                  <a:gd name="T20" fmla="*/ 777 w 1245"/>
                  <a:gd name="T21" fmla="*/ 719 h 1361"/>
                  <a:gd name="T22" fmla="*/ 887 w 1245"/>
                  <a:gd name="T23" fmla="*/ 758 h 1361"/>
                  <a:gd name="T24" fmla="*/ 988 w 1245"/>
                  <a:gd name="T25" fmla="*/ 815 h 1361"/>
                  <a:gd name="T26" fmla="*/ 1074 w 1245"/>
                  <a:gd name="T27" fmla="*/ 884 h 1361"/>
                  <a:gd name="T28" fmla="*/ 1146 w 1245"/>
                  <a:gd name="T29" fmla="*/ 961 h 1361"/>
                  <a:gd name="T30" fmla="*/ 1199 w 1245"/>
                  <a:gd name="T31" fmla="*/ 1043 h 1361"/>
                  <a:gd name="T32" fmla="*/ 1234 w 1245"/>
                  <a:gd name="T33" fmla="*/ 1125 h 1361"/>
                  <a:gd name="T34" fmla="*/ 1245 w 1245"/>
                  <a:gd name="T35" fmla="*/ 1205 h 1361"/>
                  <a:gd name="T36" fmla="*/ 1232 w 1245"/>
                  <a:gd name="T37" fmla="*/ 1240 h 1361"/>
                  <a:gd name="T38" fmla="*/ 1195 w 1245"/>
                  <a:gd name="T39" fmla="*/ 1271 h 1361"/>
                  <a:gd name="T40" fmla="*/ 1137 w 1245"/>
                  <a:gd name="T41" fmla="*/ 1298 h 1361"/>
                  <a:gd name="T42" fmla="*/ 1061 w 1245"/>
                  <a:gd name="T43" fmla="*/ 1319 h 1361"/>
                  <a:gd name="T44" fmla="*/ 972 w 1245"/>
                  <a:gd name="T45" fmla="*/ 1337 h 1361"/>
                  <a:gd name="T46" fmla="*/ 871 w 1245"/>
                  <a:gd name="T47" fmla="*/ 1350 h 1361"/>
                  <a:gd name="T48" fmla="*/ 763 w 1245"/>
                  <a:gd name="T49" fmla="*/ 1358 h 1361"/>
                  <a:gd name="T50" fmla="*/ 651 w 1245"/>
                  <a:gd name="T51" fmla="*/ 1361 h 1361"/>
                  <a:gd name="T52" fmla="*/ 538 w 1245"/>
                  <a:gd name="T53" fmla="*/ 1360 h 1361"/>
                  <a:gd name="T54" fmla="*/ 428 w 1245"/>
                  <a:gd name="T55" fmla="*/ 1354 h 1361"/>
                  <a:gd name="T56" fmla="*/ 324 w 1245"/>
                  <a:gd name="T57" fmla="*/ 1345 h 1361"/>
                  <a:gd name="T58" fmla="*/ 227 w 1245"/>
                  <a:gd name="T59" fmla="*/ 1329 h 1361"/>
                  <a:gd name="T60" fmla="*/ 145 w 1245"/>
                  <a:gd name="T61" fmla="*/ 1309 h 1361"/>
                  <a:gd name="T62" fmla="*/ 77 w 1245"/>
                  <a:gd name="T63" fmla="*/ 1285 h 1361"/>
                  <a:gd name="T64" fmla="*/ 29 w 1245"/>
                  <a:gd name="T65" fmla="*/ 1257 h 1361"/>
                  <a:gd name="T66" fmla="*/ 3 w 1245"/>
                  <a:gd name="T67" fmla="*/ 1223 h 1361"/>
                  <a:gd name="T68" fmla="*/ 3 w 1245"/>
                  <a:gd name="T69" fmla="*/ 1166 h 1361"/>
                  <a:gd name="T70" fmla="*/ 27 w 1245"/>
                  <a:gd name="T71" fmla="*/ 1084 h 1361"/>
                  <a:gd name="T72" fmla="*/ 71 w 1245"/>
                  <a:gd name="T73" fmla="*/ 1002 h 1361"/>
                  <a:gd name="T74" fmla="*/ 134 w 1245"/>
                  <a:gd name="T75" fmla="*/ 921 h 1361"/>
                  <a:gd name="T76" fmla="*/ 213 w 1245"/>
                  <a:gd name="T77" fmla="*/ 848 h 1361"/>
                  <a:gd name="T78" fmla="*/ 307 w 1245"/>
                  <a:gd name="T79" fmla="*/ 785 h 1361"/>
                  <a:gd name="T80" fmla="*/ 413 w 1245"/>
                  <a:gd name="T81" fmla="*/ 737 h 1361"/>
                  <a:gd name="T82" fmla="*/ 433 w 1245"/>
                  <a:gd name="T83" fmla="*/ 691 h 1361"/>
                  <a:gd name="T84" fmla="*/ 370 w 1245"/>
                  <a:gd name="T85" fmla="*/ 620 h 1361"/>
                  <a:gd name="T86" fmla="*/ 322 w 1245"/>
                  <a:gd name="T87" fmla="*/ 536 h 1361"/>
                  <a:gd name="T88" fmla="*/ 290 w 1245"/>
                  <a:gd name="T89" fmla="*/ 444 h 1361"/>
                  <a:gd name="T90" fmla="*/ 279 w 1245"/>
                  <a:gd name="T91" fmla="*/ 351 h 1361"/>
                  <a:gd name="T92" fmla="*/ 291 w 1245"/>
                  <a:gd name="T93" fmla="*/ 258 h 1361"/>
                  <a:gd name="T94" fmla="*/ 326 w 1245"/>
                  <a:gd name="T95" fmla="*/ 175 h 1361"/>
                  <a:gd name="T96" fmla="*/ 380 w 1245"/>
                  <a:gd name="T97" fmla="*/ 104 h 1361"/>
                  <a:gd name="T98" fmla="*/ 449 w 1245"/>
                  <a:gd name="T99" fmla="*/ 48 h 1361"/>
                  <a:gd name="T100" fmla="*/ 531 w 1245"/>
                  <a:gd name="T101" fmla="*/ 13 h 1361"/>
                  <a:gd name="T102" fmla="*/ 623 w 1245"/>
                  <a:gd name="T103" fmla="*/ 0 h 1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45" h="1361">
                    <a:moveTo>
                      <a:pt x="623" y="0"/>
                    </a:moveTo>
                    <a:lnTo>
                      <a:pt x="669" y="3"/>
                    </a:lnTo>
                    <a:lnTo>
                      <a:pt x="714" y="13"/>
                    </a:lnTo>
                    <a:lnTo>
                      <a:pt x="756" y="28"/>
                    </a:lnTo>
                    <a:lnTo>
                      <a:pt x="796" y="48"/>
                    </a:lnTo>
                    <a:lnTo>
                      <a:pt x="833" y="73"/>
                    </a:lnTo>
                    <a:lnTo>
                      <a:pt x="866" y="104"/>
                    </a:lnTo>
                    <a:lnTo>
                      <a:pt x="895" y="137"/>
                    </a:lnTo>
                    <a:lnTo>
                      <a:pt x="920" y="175"/>
                    </a:lnTo>
                    <a:lnTo>
                      <a:pt x="939" y="215"/>
                    </a:lnTo>
                    <a:lnTo>
                      <a:pt x="954" y="258"/>
                    </a:lnTo>
                    <a:lnTo>
                      <a:pt x="963" y="304"/>
                    </a:lnTo>
                    <a:lnTo>
                      <a:pt x="966" y="351"/>
                    </a:lnTo>
                    <a:lnTo>
                      <a:pt x="964" y="398"/>
                    </a:lnTo>
                    <a:lnTo>
                      <a:pt x="956" y="444"/>
                    </a:lnTo>
                    <a:lnTo>
                      <a:pt x="943" y="491"/>
                    </a:lnTo>
                    <a:lnTo>
                      <a:pt x="924" y="536"/>
                    </a:lnTo>
                    <a:lnTo>
                      <a:pt x="903" y="579"/>
                    </a:lnTo>
                    <a:lnTo>
                      <a:pt x="876" y="620"/>
                    </a:lnTo>
                    <a:lnTo>
                      <a:pt x="846" y="657"/>
                    </a:lnTo>
                    <a:lnTo>
                      <a:pt x="813" y="691"/>
                    </a:lnTo>
                    <a:lnTo>
                      <a:pt x="777" y="719"/>
                    </a:lnTo>
                    <a:lnTo>
                      <a:pt x="833" y="737"/>
                    </a:lnTo>
                    <a:lnTo>
                      <a:pt x="887" y="758"/>
                    </a:lnTo>
                    <a:lnTo>
                      <a:pt x="939" y="785"/>
                    </a:lnTo>
                    <a:lnTo>
                      <a:pt x="988" y="815"/>
                    </a:lnTo>
                    <a:lnTo>
                      <a:pt x="1033" y="848"/>
                    </a:lnTo>
                    <a:lnTo>
                      <a:pt x="1074" y="884"/>
                    </a:lnTo>
                    <a:lnTo>
                      <a:pt x="1112" y="921"/>
                    </a:lnTo>
                    <a:lnTo>
                      <a:pt x="1146" y="961"/>
                    </a:lnTo>
                    <a:lnTo>
                      <a:pt x="1175" y="1002"/>
                    </a:lnTo>
                    <a:lnTo>
                      <a:pt x="1199" y="1043"/>
                    </a:lnTo>
                    <a:lnTo>
                      <a:pt x="1220" y="1084"/>
                    </a:lnTo>
                    <a:lnTo>
                      <a:pt x="1234" y="1125"/>
                    </a:lnTo>
                    <a:lnTo>
                      <a:pt x="1242" y="1166"/>
                    </a:lnTo>
                    <a:lnTo>
                      <a:pt x="1245" y="1205"/>
                    </a:lnTo>
                    <a:lnTo>
                      <a:pt x="1242" y="1223"/>
                    </a:lnTo>
                    <a:lnTo>
                      <a:pt x="1232" y="1240"/>
                    </a:lnTo>
                    <a:lnTo>
                      <a:pt x="1217" y="1257"/>
                    </a:lnTo>
                    <a:lnTo>
                      <a:pt x="1195" y="1271"/>
                    </a:lnTo>
                    <a:lnTo>
                      <a:pt x="1169" y="1285"/>
                    </a:lnTo>
                    <a:lnTo>
                      <a:pt x="1137" y="1298"/>
                    </a:lnTo>
                    <a:lnTo>
                      <a:pt x="1101" y="1309"/>
                    </a:lnTo>
                    <a:lnTo>
                      <a:pt x="1061" y="1319"/>
                    </a:lnTo>
                    <a:lnTo>
                      <a:pt x="1018" y="1329"/>
                    </a:lnTo>
                    <a:lnTo>
                      <a:pt x="972" y="1337"/>
                    </a:lnTo>
                    <a:lnTo>
                      <a:pt x="923" y="1345"/>
                    </a:lnTo>
                    <a:lnTo>
                      <a:pt x="871" y="1350"/>
                    </a:lnTo>
                    <a:lnTo>
                      <a:pt x="818" y="1354"/>
                    </a:lnTo>
                    <a:lnTo>
                      <a:pt x="763" y="1358"/>
                    </a:lnTo>
                    <a:lnTo>
                      <a:pt x="707" y="1360"/>
                    </a:lnTo>
                    <a:lnTo>
                      <a:pt x="651" y="1361"/>
                    </a:lnTo>
                    <a:lnTo>
                      <a:pt x="595" y="1361"/>
                    </a:lnTo>
                    <a:lnTo>
                      <a:pt x="538" y="1360"/>
                    </a:lnTo>
                    <a:lnTo>
                      <a:pt x="482" y="1358"/>
                    </a:lnTo>
                    <a:lnTo>
                      <a:pt x="428" y="1354"/>
                    </a:lnTo>
                    <a:lnTo>
                      <a:pt x="375" y="1350"/>
                    </a:lnTo>
                    <a:lnTo>
                      <a:pt x="324" y="1345"/>
                    </a:lnTo>
                    <a:lnTo>
                      <a:pt x="274" y="1337"/>
                    </a:lnTo>
                    <a:lnTo>
                      <a:pt x="227" y="1329"/>
                    </a:lnTo>
                    <a:lnTo>
                      <a:pt x="184" y="1319"/>
                    </a:lnTo>
                    <a:lnTo>
                      <a:pt x="145" y="1309"/>
                    </a:lnTo>
                    <a:lnTo>
                      <a:pt x="109" y="1298"/>
                    </a:lnTo>
                    <a:lnTo>
                      <a:pt x="77" y="1285"/>
                    </a:lnTo>
                    <a:lnTo>
                      <a:pt x="50" y="1271"/>
                    </a:lnTo>
                    <a:lnTo>
                      <a:pt x="29" y="1257"/>
                    </a:lnTo>
                    <a:lnTo>
                      <a:pt x="14" y="1240"/>
                    </a:lnTo>
                    <a:lnTo>
                      <a:pt x="3" y="1223"/>
                    </a:lnTo>
                    <a:lnTo>
                      <a:pt x="0" y="1205"/>
                    </a:lnTo>
                    <a:lnTo>
                      <a:pt x="3" y="1166"/>
                    </a:lnTo>
                    <a:lnTo>
                      <a:pt x="13" y="1125"/>
                    </a:lnTo>
                    <a:lnTo>
                      <a:pt x="27" y="1084"/>
                    </a:lnTo>
                    <a:lnTo>
                      <a:pt x="46" y="1043"/>
                    </a:lnTo>
                    <a:lnTo>
                      <a:pt x="71" y="1002"/>
                    </a:lnTo>
                    <a:lnTo>
                      <a:pt x="101" y="961"/>
                    </a:lnTo>
                    <a:lnTo>
                      <a:pt x="134" y="921"/>
                    </a:lnTo>
                    <a:lnTo>
                      <a:pt x="172" y="884"/>
                    </a:lnTo>
                    <a:lnTo>
                      <a:pt x="213" y="848"/>
                    </a:lnTo>
                    <a:lnTo>
                      <a:pt x="258" y="815"/>
                    </a:lnTo>
                    <a:lnTo>
                      <a:pt x="307" y="785"/>
                    </a:lnTo>
                    <a:lnTo>
                      <a:pt x="358" y="758"/>
                    </a:lnTo>
                    <a:lnTo>
                      <a:pt x="413" y="737"/>
                    </a:lnTo>
                    <a:lnTo>
                      <a:pt x="469" y="719"/>
                    </a:lnTo>
                    <a:lnTo>
                      <a:pt x="433" y="691"/>
                    </a:lnTo>
                    <a:lnTo>
                      <a:pt x="399" y="657"/>
                    </a:lnTo>
                    <a:lnTo>
                      <a:pt x="370" y="620"/>
                    </a:lnTo>
                    <a:lnTo>
                      <a:pt x="343" y="579"/>
                    </a:lnTo>
                    <a:lnTo>
                      <a:pt x="322" y="536"/>
                    </a:lnTo>
                    <a:lnTo>
                      <a:pt x="303" y="491"/>
                    </a:lnTo>
                    <a:lnTo>
                      <a:pt x="290" y="444"/>
                    </a:lnTo>
                    <a:lnTo>
                      <a:pt x="282" y="398"/>
                    </a:lnTo>
                    <a:lnTo>
                      <a:pt x="279" y="351"/>
                    </a:lnTo>
                    <a:lnTo>
                      <a:pt x="283" y="304"/>
                    </a:lnTo>
                    <a:lnTo>
                      <a:pt x="291" y="258"/>
                    </a:lnTo>
                    <a:lnTo>
                      <a:pt x="306" y="215"/>
                    </a:lnTo>
                    <a:lnTo>
                      <a:pt x="326" y="175"/>
                    </a:lnTo>
                    <a:lnTo>
                      <a:pt x="350" y="137"/>
                    </a:lnTo>
                    <a:lnTo>
                      <a:pt x="380" y="104"/>
                    </a:lnTo>
                    <a:lnTo>
                      <a:pt x="413" y="73"/>
                    </a:lnTo>
                    <a:lnTo>
                      <a:pt x="449" y="48"/>
                    </a:lnTo>
                    <a:lnTo>
                      <a:pt x="489" y="28"/>
                    </a:lnTo>
                    <a:lnTo>
                      <a:pt x="531" y="13"/>
                    </a:lnTo>
                    <a:lnTo>
                      <a:pt x="576" y="3"/>
                    </a:lnTo>
                    <a:lnTo>
                      <a:pt x="6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91">
                <a:extLst>
                  <a:ext uri="{FF2B5EF4-FFF2-40B4-BE49-F238E27FC236}">
                    <a16:creationId xmlns:a16="http://schemas.microsoft.com/office/drawing/2014/main" id="{C871205C-7700-4B5D-BDDD-FCDC252838EF}"/>
                  </a:ext>
                </a:extLst>
              </p:cNvPr>
              <p:cNvSpPr/>
              <p:nvPr/>
            </p:nvSpPr>
            <p:spPr>
              <a:xfrm>
                <a:off x="6382860" y="3319460"/>
                <a:ext cx="852761" cy="1047678"/>
              </a:xfrm>
              <a:custGeom>
                <a:avLst/>
                <a:gdLst>
                  <a:gd name="connsiteX0" fmla="*/ 368098 w 852761"/>
                  <a:gd name="connsiteY0" fmla="*/ 0 h 1047678"/>
                  <a:gd name="connsiteX1" fmla="*/ 406953 w 852761"/>
                  <a:gd name="connsiteY1" fmla="*/ 2022 h 1047678"/>
                  <a:gd name="connsiteX2" fmla="*/ 444785 w 852761"/>
                  <a:gd name="connsiteY2" fmla="*/ 10113 h 1047678"/>
                  <a:gd name="connsiteX3" fmla="*/ 480573 w 852761"/>
                  <a:gd name="connsiteY3" fmla="*/ 24270 h 1047678"/>
                  <a:gd name="connsiteX4" fmla="*/ 514315 w 852761"/>
                  <a:gd name="connsiteY4" fmla="*/ 43485 h 1047678"/>
                  <a:gd name="connsiteX5" fmla="*/ 542945 w 852761"/>
                  <a:gd name="connsiteY5" fmla="*/ 65733 h 1047678"/>
                  <a:gd name="connsiteX6" fmla="*/ 570553 w 852761"/>
                  <a:gd name="connsiteY6" fmla="*/ 93037 h 1047678"/>
                  <a:gd name="connsiteX7" fmla="*/ 593047 w 852761"/>
                  <a:gd name="connsiteY7" fmla="*/ 122364 h 1047678"/>
                  <a:gd name="connsiteX8" fmla="*/ 611452 w 852761"/>
                  <a:gd name="connsiteY8" fmla="*/ 156747 h 1047678"/>
                  <a:gd name="connsiteX9" fmla="*/ 624745 w 852761"/>
                  <a:gd name="connsiteY9" fmla="*/ 192142 h 1047678"/>
                  <a:gd name="connsiteX10" fmla="*/ 632925 w 852761"/>
                  <a:gd name="connsiteY10" fmla="*/ 230570 h 1047678"/>
                  <a:gd name="connsiteX11" fmla="*/ 637015 w 852761"/>
                  <a:gd name="connsiteY11" fmla="*/ 270010 h 1047678"/>
                  <a:gd name="connsiteX12" fmla="*/ 632925 w 852761"/>
                  <a:gd name="connsiteY12" fmla="*/ 310460 h 1047678"/>
                  <a:gd name="connsiteX13" fmla="*/ 624745 w 852761"/>
                  <a:gd name="connsiteY13" fmla="*/ 350911 h 1047678"/>
                  <a:gd name="connsiteX14" fmla="*/ 615849 w 852761"/>
                  <a:gd name="connsiteY14" fmla="*/ 380238 h 1047678"/>
                  <a:gd name="connsiteX15" fmla="*/ 639095 w 852761"/>
                  <a:gd name="connsiteY15" fmla="*/ 392111 h 1047678"/>
                  <a:gd name="connsiteX16" fmla="*/ 614921 w 852761"/>
                  <a:gd name="connsiteY16" fmla="*/ 538617 h 1047678"/>
                  <a:gd name="connsiteX17" fmla="*/ 555985 w 852761"/>
                  <a:gd name="connsiteY17" fmla="*/ 541707 h 1047678"/>
                  <a:gd name="connsiteX18" fmla="*/ 543094 w 852761"/>
                  <a:gd name="connsiteY18" fmla="*/ 570881 h 1047678"/>
                  <a:gd name="connsiteX19" fmla="*/ 579755 w 852761"/>
                  <a:gd name="connsiteY19" fmla="*/ 586538 h 1047678"/>
                  <a:gd name="connsiteX20" fmla="*/ 622700 w 852761"/>
                  <a:gd name="connsiteY20" fmla="*/ 608786 h 1047678"/>
                  <a:gd name="connsiteX21" fmla="*/ 662577 w 852761"/>
                  <a:gd name="connsiteY21" fmla="*/ 635079 h 1047678"/>
                  <a:gd name="connsiteX22" fmla="*/ 700409 w 852761"/>
                  <a:gd name="connsiteY22" fmla="*/ 662383 h 1047678"/>
                  <a:gd name="connsiteX23" fmla="*/ 734152 w 852761"/>
                  <a:gd name="connsiteY23" fmla="*/ 692722 h 1047678"/>
                  <a:gd name="connsiteX24" fmla="*/ 763804 w 852761"/>
                  <a:gd name="connsiteY24" fmla="*/ 726094 h 1047678"/>
                  <a:gd name="connsiteX25" fmla="*/ 790389 w 852761"/>
                  <a:gd name="connsiteY25" fmla="*/ 758454 h 1047678"/>
                  <a:gd name="connsiteX26" fmla="*/ 811861 w 852761"/>
                  <a:gd name="connsiteY26" fmla="*/ 793849 h 1047678"/>
                  <a:gd name="connsiteX27" fmla="*/ 829244 w 852761"/>
                  <a:gd name="connsiteY27" fmla="*/ 827221 h 1047678"/>
                  <a:gd name="connsiteX28" fmla="*/ 842536 w 852761"/>
                  <a:gd name="connsiteY28" fmla="*/ 861604 h 1047678"/>
                  <a:gd name="connsiteX29" fmla="*/ 849694 w 852761"/>
                  <a:gd name="connsiteY29" fmla="*/ 894976 h 1047678"/>
                  <a:gd name="connsiteX30" fmla="*/ 852761 w 852761"/>
                  <a:gd name="connsiteY30" fmla="*/ 927337 h 1047678"/>
                  <a:gd name="connsiteX31" fmla="*/ 849694 w 852761"/>
                  <a:gd name="connsiteY31" fmla="*/ 943517 h 1047678"/>
                  <a:gd name="connsiteX32" fmla="*/ 840491 w 852761"/>
                  <a:gd name="connsiteY32" fmla="*/ 956664 h 1047678"/>
                  <a:gd name="connsiteX33" fmla="*/ 826176 w 852761"/>
                  <a:gd name="connsiteY33" fmla="*/ 970822 h 1047678"/>
                  <a:gd name="connsiteX34" fmla="*/ 805726 w 852761"/>
                  <a:gd name="connsiteY34" fmla="*/ 983968 h 1047678"/>
                  <a:gd name="connsiteX35" fmla="*/ 781187 w 852761"/>
                  <a:gd name="connsiteY35" fmla="*/ 994081 h 1047678"/>
                  <a:gd name="connsiteX36" fmla="*/ 752557 w 852761"/>
                  <a:gd name="connsiteY36" fmla="*/ 1004194 h 1047678"/>
                  <a:gd name="connsiteX37" fmla="*/ 718814 w 852761"/>
                  <a:gd name="connsiteY37" fmla="*/ 1014306 h 1047678"/>
                  <a:gd name="connsiteX38" fmla="*/ 683027 w 852761"/>
                  <a:gd name="connsiteY38" fmla="*/ 1021385 h 1047678"/>
                  <a:gd name="connsiteX39" fmla="*/ 644172 w 852761"/>
                  <a:gd name="connsiteY39" fmla="*/ 1027453 h 1047678"/>
                  <a:gd name="connsiteX40" fmla="*/ 602250 w 852761"/>
                  <a:gd name="connsiteY40" fmla="*/ 1034532 h 1047678"/>
                  <a:gd name="connsiteX41" fmla="*/ 558283 w 852761"/>
                  <a:gd name="connsiteY41" fmla="*/ 1039588 h 1047678"/>
                  <a:gd name="connsiteX42" fmla="*/ 512270 w 852761"/>
                  <a:gd name="connsiteY42" fmla="*/ 1042622 h 1047678"/>
                  <a:gd name="connsiteX43" fmla="*/ 465235 w 852761"/>
                  <a:gd name="connsiteY43" fmla="*/ 1045656 h 1047678"/>
                  <a:gd name="connsiteX44" fmla="*/ 417178 w 852761"/>
                  <a:gd name="connsiteY44" fmla="*/ 1046667 h 1047678"/>
                  <a:gd name="connsiteX45" fmla="*/ 369121 w 852761"/>
                  <a:gd name="connsiteY45" fmla="*/ 1047678 h 1047678"/>
                  <a:gd name="connsiteX46" fmla="*/ 372672 w 852761"/>
                  <a:gd name="connsiteY46" fmla="*/ 1044060 h 1047678"/>
                  <a:gd name="connsiteX47" fmla="*/ 367008 w 852761"/>
                  <a:gd name="connsiteY47" fmla="*/ 1046567 h 1047678"/>
                  <a:gd name="connsiteX48" fmla="*/ 368098 w 852761"/>
                  <a:gd name="connsiteY48" fmla="*/ 1047678 h 1047678"/>
                  <a:gd name="connsiteX49" fmla="*/ 305726 w 852761"/>
                  <a:gd name="connsiteY49" fmla="*/ 1046667 h 1047678"/>
                  <a:gd name="connsiteX50" fmla="*/ 244376 w 852761"/>
                  <a:gd name="connsiteY50" fmla="*/ 1043633 h 1047678"/>
                  <a:gd name="connsiteX51" fmla="*/ 186094 w 852761"/>
                  <a:gd name="connsiteY51" fmla="*/ 1039588 h 1047678"/>
                  <a:gd name="connsiteX52" fmla="*/ 127812 w 852761"/>
                  <a:gd name="connsiteY52" fmla="*/ 1033520 h 1047678"/>
                  <a:gd name="connsiteX53" fmla="*/ 127959 w 852761"/>
                  <a:gd name="connsiteY53" fmla="*/ 1032793 h 1047678"/>
                  <a:gd name="connsiteX54" fmla="*/ 122715 w 852761"/>
                  <a:gd name="connsiteY54" fmla="*/ 1032793 h 1047678"/>
                  <a:gd name="connsiteX55" fmla="*/ 128834 w 852761"/>
                  <a:gd name="connsiteY55" fmla="*/ 1022096 h 1047678"/>
                  <a:gd name="connsiteX56" fmla="*/ 128834 w 852761"/>
                  <a:gd name="connsiteY56" fmla="*/ 1019363 h 1047678"/>
                  <a:gd name="connsiteX57" fmla="*/ 126789 w 852761"/>
                  <a:gd name="connsiteY57" fmla="*/ 966776 h 1047678"/>
                  <a:gd name="connsiteX58" fmla="*/ 117587 w 852761"/>
                  <a:gd name="connsiteY58" fmla="*/ 916213 h 1047678"/>
                  <a:gd name="connsiteX59" fmla="*/ 104294 w 852761"/>
                  <a:gd name="connsiteY59" fmla="*/ 867672 h 1047678"/>
                  <a:gd name="connsiteX60" fmla="*/ 83844 w 852761"/>
                  <a:gd name="connsiteY60" fmla="*/ 821153 h 1047678"/>
                  <a:gd name="connsiteX61" fmla="*/ 60327 w 852761"/>
                  <a:gd name="connsiteY61" fmla="*/ 776657 h 1047678"/>
                  <a:gd name="connsiteX62" fmla="*/ 31697 w 852761"/>
                  <a:gd name="connsiteY62" fmla="*/ 735195 h 1047678"/>
                  <a:gd name="connsiteX63" fmla="*/ 0 w 852761"/>
                  <a:gd name="connsiteY63" fmla="*/ 698789 h 1047678"/>
                  <a:gd name="connsiteX64" fmla="*/ 32720 w 852761"/>
                  <a:gd name="connsiteY64" fmla="*/ 666429 h 1047678"/>
                  <a:gd name="connsiteX65" fmla="*/ 70552 w 852761"/>
                  <a:gd name="connsiteY65" fmla="*/ 637102 h 1047678"/>
                  <a:gd name="connsiteX66" fmla="*/ 110429 w 852761"/>
                  <a:gd name="connsiteY66" fmla="*/ 610809 h 1047678"/>
                  <a:gd name="connsiteX67" fmla="*/ 154397 w 852761"/>
                  <a:gd name="connsiteY67" fmla="*/ 587549 h 1047678"/>
                  <a:gd name="connsiteX68" fmla="*/ 200409 w 852761"/>
                  <a:gd name="connsiteY68" fmla="*/ 568335 h 1047678"/>
                  <a:gd name="connsiteX69" fmla="*/ 203330 w 852761"/>
                  <a:gd name="connsiteY69" fmla="*/ 567351 h 1047678"/>
                  <a:gd name="connsiteX70" fmla="*/ 191994 w 852761"/>
                  <a:gd name="connsiteY70" fmla="*/ 541696 h 1047678"/>
                  <a:gd name="connsiteX71" fmla="*/ 133277 w 852761"/>
                  <a:gd name="connsiteY71" fmla="*/ 538617 h 1047678"/>
                  <a:gd name="connsiteX72" fmla="*/ 109103 w 852761"/>
                  <a:gd name="connsiteY72" fmla="*/ 392111 h 1047678"/>
                  <a:gd name="connsiteX73" fmla="*/ 122433 w 852761"/>
                  <a:gd name="connsiteY73" fmla="*/ 385303 h 1047678"/>
                  <a:gd name="connsiteX74" fmla="*/ 111452 w 852761"/>
                  <a:gd name="connsiteY74" fmla="*/ 350911 h 1047678"/>
                  <a:gd name="connsiteX75" fmla="*/ 103272 w 852761"/>
                  <a:gd name="connsiteY75" fmla="*/ 310460 h 1047678"/>
                  <a:gd name="connsiteX76" fmla="*/ 101227 w 852761"/>
                  <a:gd name="connsiteY76" fmla="*/ 270010 h 1047678"/>
                  <a:gd name="connsiteX77" fmla="*/ 103272 w 852761"/>
                  <a:gd name="connsiteY77" fmla="*/ 230570 h 1047678"/>
                  <a:gd name="connsiteX78" fmla="*/ 111452 w 852761"/>
                  <a:gd name="connsiteY78" fmla="*/ 192142 h 1047678"/>
                  <a:gd name="connsiteX79" fmla="*/ 124744 w 852761"/>
                  <a:gd name="connsiteY79" fmla="*/ 156747 h 1047678"/>
                  <a:gd name="connsiteX80" fmla="*/ 144172 w 852761"/>
                  <a:gd name="connsiteY80" fmla="*/ 122364 h 1047678"/>
                  <a:gd name="connsiteX81" fmla="*/ 165644 w 852761"/>
                  <a:gd name="connsiteY81" fmla="*/ 93037 h 1047678"/>
                  <a:gd name="connsiteX82" fmla="*/ 193251 w 852761"/>
                  <a:gd name="connsiteY82" fmla="*/ 65733 h 1047678"/>
                  <a:gd name="connsiteX83" fmla="*/ 221881 w 852761"/>
                  <a:gd name="connsiteY83" fmla="*/ 43485 h 1047678"/>
                  <a:gd name="connsiteX84" fmla="*/ 255624 w 852761"/>
                  <a:gd name="connsiteY84" fmla="*/ 24270 h 1047678"/>
                  <a:gd name="connsiteX85" fmla="*/ 290388 w 852761"/>
                  <a:gd name="connsiteY85" fmla="*/ 10113 h 1047678"/>
                  <a:gd name="connsiteX86" fmla="*/ 329243 w 852761"/>
                  <a:gd name="connsiteY86" fmla="*/ 2022 h 1047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852761" h="1047678">
                    <a:moveTo>
                      <a:pt x="368098" y="0"/>
                    </a:moveTo>
                    <a:lnTo>
                      <a:pt x="406953" y="2022"/>
                    </a:lnTo>
                    <a:lnTo>
                      <a:pt x="444785" y="10113"/>
                    </a:lnTo>
                    <a:lnTo>
                      <a:pt x="480573" y="24270"/>
                    </a:lnTo>
                    <a:lnTo>
                      <a:pt x="514315" y="43485"/>
                    </a:lnTo>
                    <a:lnTo>
                      <a:pt x="542945" y="65733"/>
                    </a:lnTo>
                    <a:lnTo>
                      <a:pt x="570553" y="93037"/>
                    </a:lnTo>
                    <a:lnTo>
                      <a:pt x="593047" y="122364"/>
                    </a:lnTo>
                    <a:lnTo>
                      <a:pt x="611452" y="156747"/>
                    </a:lnTo>
                    <a:lnTo>
                      <a:pt x="624745" y="192142"/>
                    </a:lnTo>
                    <a:lnTo>
                      <a:pt x="632925" y="230570"/>
                    </a:lnTo>
                    <a:lnTo>
                      <a:pt x="637015" y="270010"/>
                    </a:lnTo>
                    <a:lnTo>
                      <a:pt x="632925" y="310460"/>
                    </a:lnTo>
                    <a:lnTo>
                      <a:pt x="624745" y="350911"/>
                    </a:lnTo>
                    <a:lnTo>
                      <a:pt x="615849" y="380238"/>
                    </a:lnTo>
                    <a:lnTo>
                      <a:pt x="639095" y="392111"/>
                    </a:lnTo>
                    <a:cubicBezTo>
                      <a:pt x="761485" y="465584"/>
                      <a:pt x="708003" y="521606"/>
                      <a:pt x="614921" y="538617"/>
                    </a:cubicBezTo>
                    <a:lnTo>
                      <a:pt x="555985" y="541707"/>
                    </a:lnTo>
                    <a:lnTo>
                      <a:pt x="543094" y="570881"/>
                    </a:lnTo>
                    <a:lnTo>
                      <a:pt x="579755" y="586538"/>
                    </a:lnTo>
                    <a:lnTo>
                      <a:pt x="622700" y="608786"/>
                    </a:lnTo>
                    <a:lnTo>
                      <a:pt x="662577" y="635079"/>
                    </a:lnTo>
                    <a:lnTo>
                      <a:pt x="700409" y="662383"/>
                    </a:lnTo>
                    <a:lnTo>
                      <a:pt x="734152" y="692722"/>
                    </a:lnTo>
                    <a:lnTo>
                      <a:pt x="763804" y="726094"/>
                    </a:lnTo>
                    <a:lnTo>
                      <a:pt x="790389" y="758454"/>
                    </a:lnTo>
                    <a:lnTo>
                      <a:pt x="811861" y="793849"/>
                    </a:lnTo>
                    <a:lnTo>
                      <a:pt x="829244" y="827221"/>
                    </a:lnTo>
                    <a:lnTo>
                      <a:pt x="842536" y="861604"/>
                    </a:lnTo>
                    <a:lnTo>
                      <a:pt x="849694" y="894976"/>
                    </a:lnTo>
                    <a:lnTo>
                      <a:pt x="852761" y="927337"/>
                    </a:lnTo>
                    <a:lnTo>
                      <a:pt x="849694" y="943517"/>
                    </a:lnTo>
                    <a:lnTo>
                      <a:pt x="840491" y="956664"/>
                    </a:lnTo>
                    <a:lnTo>
                      <a:pt x="826176" y="970822"/>
                    </a:lnTo>
                    <a:lnTo>
                      <a:pt x="805726" y="983968"/>
                    </a:lnTo>
                    <a:lnTo>
                      <a:pt x="781187" y="994081"/>
                    </a:lnTo>
                    <a:lnTo>
                      <a:pt x="752557" y="1004194"/>
                    </a:lnTo>
                    <a:lnTo>
                      <a:pt x="718814" y="1014306"/>
                    </a:lnTo>
                    <a:lnTo>
                      <a:pt x="683027" y="1021385"/>
                    </a:lnTo>
                    <a:lnTo>
                      <a:pt x="644172" y="1027453"/>
                    </a:lnTo>
                    <a:lnTo>
                      <a:pt x="602250" y="1034532"/>
                    </a:lnTo>
                    <a:lnTo>
                      <a:pt x="558283" y="1039588"/>
                    </a:lnTo>
                    <a:lnTo>
                      <a:pt x="512270" y="1042622"/>
                    </a:lnTo>
                    <a:lnTo>
                      <a:pt x="465235" y="1045656"/>
                    </a:lnTo>
                    <a:lnTo>
                      <a:pt x="417178" y="1046667"/>
                    </a:lnTo>
                    <a:lnTo>
                      <a:pt x="369121" y="1047678"/>
                    </a:lnTo>
                    <a:lnTo>
                      <a:pt x="372672" y="1044060"/>
                    </a:lnTo>
                    <a:lnTo>
                      <a:pt x="367008" y="1046567"/>
                    </a:lnTo>
                    <a:lnTo>
                      <a:pt x="368098" y="1047678"/>
                    </a:lnTo>
                    <a:lnTo>
                      <a:pt x="305726" y="1046667"/>
                    </a:lnTo>
                    <a:lnTo>
                      <a:pt x="244376" y="1043633"/>
                    </a:lnTo>
                    <a:lnTo>
                      <a:pt x="186094" y="1039588"/>
                    </a:lnTo>
                    <a:lnTo>
                      <a:pt x="127812" y="1033520"/>
                    </a:lnTo>
                    <a:lnTo>
                      <a:pt x="127959" y="1032793"/>
                    </a:lnTo>
                    <a:lnTo>
                      <a:pt x="122715" y="1032793"/>
                    </a:lnTo>
                    <a:lnTo>
                      <a:pt x="128834" y="1022096"/>
                    </a:lnTo>
                    <a:lnTo>
                      <a:pt x="128834" y="1019363"/>
                    </a:lnTo>
                    <a:lnTo>
                      <a:pt x="126789" y="966776"/>
                    </a:lnTo>
                    <a:lnTo>
                      <a:pt x="117587" y="916213"/>
                    </a:lnTo>
                    <a:lnTo>
                      <a:pt x="104294" y="867672"/>
                    </a:lnTo>
                    <a:lnTo>
                      <a:pt x="83844" y="821153"/>
                    </a:lnTo>
                    <a:lnTo>
                      <a:pt x="60327" y="776657"/>
                    </a:lnTo>
                    <a:lnTo>
                      <a:pt x="31697" y="735195"/>
                    </a:lnTo>
                    <a:lnTo>
                      <a:pt x="0" y="698789"/>
                    </a:lnTo>
                    <a:lnTo>
                      <a:pt x="32720" y="666429"/>
                    </a:lnTo>
                    <a:lnTo>
                      <a:pt x="70552" y="637102"/>
                    </a:lnTo>
                    <a:lnTo>
                      <a:pt x="110429" y="610809"/>
                    </a:lnTo>
                    <a:lnTo>
                      <a:pt x="154397" y="587549"/>
                    </a:lnTo>
                    <a:lnTo>
                      <a:pt x="200409" y="568335"/>
                    </a:lnTo>
                    <a:lnTo>
                      <a:pt x="203330" y="567351"/>
                    </a:lnTo>
                    <a:lnTo>
                      <a:pt x="191994" y="541696"/>
                    </a:lnTo>
                    <a:lnTo>
                      <a:pt x="133277" y="538617"/>
                    </a:lnTo>
                    <a:cubicBezTo>
                      <a:pt x="40195" y="521606"/>
                      <a:pt x="-13287" y="465584"/>
                      <a:pt x="109103" y="392111"/>
                    </a:cubicBezTo>
                    <a:lnTo>
                      <a:pt x="122433" y="385303"/>
                    </a:lnTo>
                    <a:lnTo>
                      <a:pt x="111452" y="350911"/>
                    </a:lnTo>
                    <a:lnTo>
                      <a:pt x="103272" y="310460"/>
                    </a:lnTo>
                    <a:lnTo>
                      <a:pt x="101227" y="270010"/>
                    </a:lnTo>
                    <a:lnTo>
                      <a:pt x="103272" y="230570"/>
                    </a:lnTo>
                    <a:lnTo>
                      <a:pt x="111452" y="192142"/>
                    </a:lnTo>
                    <a:lnTo>
                      <a:pt x="124744" y="156747"/>
                    </a:lnTo>
                    <a:lnTo>
                      <a:pt x="144172" y="122364"/>
                    </a:lnTo>
                    <a:lnTo>
                      <a:pt x="165644" y="93037"/>
                    </a:lnTo>
                    <a:lnTo>
                      <a:pt x="193251" y="65733"/>
                    </a:lnTo>
                    <a:lnTo>
                      <a:pt x="221881" y="43485"/>
                    </a:lnTo>
                    <a:lnTo>
                      <a:pt x="255624" y="24270"/>
                    </a:lnTo>
                    <a:lnTo>
                      <a:pt x="290388" y="10113"/>
                    </a:lnTo>
                    <a:lnTo>
                      <a:pt x="329243" y="202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US" sz="1200" kern="0" dirty="0">
                  <a:solidFill>
                    <a:schemeClr val="bg1"/>
                  </a:solidFill>
                </a:endParaRPr>
              </a:p>
            </p:txBody>
          </p:sp>
        </p:grpSp>
      </p:grpSp>
      <p:grpSp>
        <p:nvGrpSpPr>
          <p:cNvPr id="25" name="Group 24">
            <a:extLst>
              <a:ext uri="{FF2B5EF4-FFF2-40B4-BE49-F238E27FC236}">
                <a16:creationId xmlns:a16="http://schemas.microsoft.com/office/drawing/2014/main" id="{A971C503-C035-4530-B2E6-F2F3E022BF86}"/>
              </a:ext>
            </a:extLst>
          </p:cNvPr>
          <p:cNvGrpSpPr/>
          <p:nvPr/>
        </p:nvGrpSpPr>
        <p:grpSpPr>
          <a:xfrm>
            <a:off x="4905532" y="4424166"/>
            <a:ext cx="2384316" cy="1484698"/>
            <a:chOff x="5094890" y="4424166"/>
            <a:chExt cx="2384316" cy="1484698"/>
          </a:xfrm>
        </p:grpSpPr>
        <p:sp>
          <p:nvSpPr>
            <p:cNvPr id="17" name="TextBox 16">
              <a:extLst>
                <a:ext uri="{FF2B5EF4-FFF2-40B4-BE49-F238E27FC236}">
                  <a16:creationId xmlns:a16="http://schemas.microsoft.com/office/drawing/2014/main" id="{ED148F4E-DC6C-404B-AAAF-4F4965FD8A69}"/>
                </a:ext>
              </a:extLst>
            </p:cNvPr>
            <p:cNvSpPr txBox="1"/>
            <p:nvPr/>
          </p:nvSpPr>
          <p:spPr>
            <a:xfrm>
              <a:off x="5094890" y="5447199"/>
              <a:ext cx="2384316" cy="461665"/>
            </a:xfrm>
            <a:prstGeom prst="rect">
              <a:avLst/>
            </a:prstGeom>
            <a:noFill/>
          </p:spPr>
          <p:txBody>
            <a:bodyPr wrap="square" rtlCol="0">
              <a:spAutoFit/>
            </a:bodyPr>
            <a:lstStyle/>
            <a:p>
              <a:pPr algn="ctr" defTabSz="457200"/>
              <a:r>
                <a:rPr lang="en-US" sz="1200" dirty="0"/>
                <a:t>Set</a:t>
              </a:r>
              <a:r>
                <a:rPr lang="en-US" sz="1200" b="1" dirty="0"/>
                <a:t> pay rates based on talent </a:t>
              </a:r>
              <a:r>
                <a:rPr lang="en-US" sz="1200" dirty="0"/>
                <a:t>supply and demand</a:t>
              </a:r>
            </a:p>
          </p:txBody>
        </p:sp>
        <p:cxnSp>
          <p:nvCxnSpPr>
            <p:cNvPr id="24" name="Straight Connector 23">
              <a:extLst>
                <a:ext uri="{FF2B5EF4-FFF2-40B4-BE49-F238E27FC236}">
                  <a16:creationId xmlns:a16="http://schemas.microsoft.com/office/drawing/2014/main" id="{C61DC14E-8E8A-4F33-8968-301CF6ADA9A8}"/>
                </a:ext>
              </a:extLst>
            </p:cNvPr>
            <p:cNvCxnSpPr/>
            <p:nvPr/>
          </p:nvCxnSpPr>
          <p:spPr>
            <a:xfrm>
              <a:off x="5735187" y="5327962"/>
              <a:ext cx="1317375" cy="0"/>
            </a:xfrm>
            <a:prstGeom prst="line">
              <a:avLst/>
            </a:prstGeom>
            <a:ln w="3175" cap="rnd">
              <a:solidFill>
                <a:schemeClr val="accent1"/>
              </a:solidFill>
              <a:prstDash val="solid"/>
              <a:round/>
            </a:ln>
          </p:spPr>
          <p:style>
            <a:lnRef idx="1">
              <a:schemeClr val="accent1"/>
            </a:lnRef>
            <a:fillRef idx="0">
              <a:schemeClr val="accent1"/>
            </a:fillRef>
            <a:effectRef idx="0">
              <a:schemeClr val="accent1"/>
            </a:effectRef>
            <a:fontRef idx="minor">
              <a:schemeClr val="tx1"/>
            </a:fontRef>
          </p:style>
        </p:cxnSp>
        <p:grpSp>
          <p:nvGrpSpPr>
            <p:cNvPr id="65" name="Group 64">
              <a:extLst>
                <a:ext uri="{FF2B5EF4-FFF2-40B4-BE49-F238E27FC236}">
                  <a16:creationId xmlns:a16="http://schemas.microsoft.com/office/drawing/2014/main" id="{756664EB-95C4-4AAD-B56A-829664A425BD}"/>
                </a:ext>
              </a:extLst>
            </p:cNvPr>
            <p:cNvGrpSpPr>
              <a:grpSpLocks noChangeAspect="1"/>
            </p:cNvGrpSpPr>
            <p:nvPr/>
          </p:nvGrpSpPr>
          <p:grpSpPr>
            <a:xfrm>
              <a:off x="6071076" y="4424166"/>
              <a:ext cx="645594" cy="563179"/>
              <a:chOff x="3776663" y="4464050"/>
              <a:chExt cx="522287" cy="455613"/>
            </a:xfrm>
            <a:solidFill>
              <a:schemeClr val="accent1"/>
            </a:solidFill>
          </p:grpSpPr>
          <p:sp>
            <p:nvSpPr>
              <p:cNvPr id="66" name="Freeform 428">
                <a:extLst>
                  <a:ext uri="{FF2B5EF4-FFF2-40B4-BE49-F238E27FC236}">
                    <a16:creationId xmlns:a16="http://schemas.microsoft.com/office/drawing/2014/main" id="{3DF19AB3-7408-4754-9089-4E04CA306687}"/>
                  </a:ext>
                </a:extLst>
              </p:cNvPr>
              <p:cNvSpPr>
                <a:spLocks/>
              </p:cNvSpPr>
              <p:nvPr/>
            </p:nvSpPr>
            <p:spPr bwMode="auto">
              <a:xfrm>
                <a:off x="4124325" y="4529138"/>
                <a:ext cx="71437" cy="146050"/>
              </a:xfrm>
              <a:custGeom>
                <a:avLst/>
                <a:gdLst>
                  <a:gd name="T0" fmla="*/ 285 w 495"/>
                  <a:gd name="T1" fmla="*/ 3 h 1013"/>
                  <a:gd name="T2" fmla="*/ 309 w 495"/>
                  <a:gd name="T3" fmla="*/ 39 h 1013"/>
                  <a:gd name="T4" fmla="*/ 311 w 495"/>
                  <a:gd name="T5" fmla="*/ 116 h 1013"/>
                  <a:gd name="T6" fmla="*/ 314 w 495"/>
                  <a:gd name="T7" fmla="*/ 119 h 1013"/>
                  <a:gd name="T8" fmla="*/ 328 w 495"/>
                  <a:gd name="T9" fmla="*/ 122 h 1013"/>
                  <a:gd name="T10" fmla="*/ 375 w 495"/>
                  <a:gd name="T11" fmla="*/ 131 h 1013"/>
                  <a:gd name="T12" fmla="*/ 431 w 495"/>
                  <a:gd name="T13" fmla="*/ 147 h 1013"/>
                  <a:gd name="T14" fmla="*/ 462 w 495"/>
                  <a:gd name="T15" fmla="*/ 169 h 1013"/>
                  <a:gd name="T16" fmla="*/ 444 w 495"/>
                  <a:gd name="T17" fmla="*/ 243 h 1013"/>
                  <a:gd name="T18" fmla="*/ 420 w 495"/>
                  <a:gd name="T19" fmla="*/ 266 h 1013"/>
                  <a:gd name="T20" fmla="*/ 390 w 495"/>
                  <a:gd name="T21" fmla="*/ 263 h 1013"/>
                  <a:gd name="T22" fmla="*/ 368 w 495"/>
                  <a:gd name="T23" fmla="*/ 253 h 1013"/>
                  <a:gd name="T24" fmla="*/ 313 w 495"/>
                  <a:gd name="T25" fmla="*/ 239 h 1013"/>
                  <a:gd name="T26" fmla="*/ 238 w 495"/>
                  <a:gd name="T27" fmla="*/ 236 h 1013"/>
                  <a:gd name="T28" fmla="*/ 184 w 495"/>
                  <a:gd name="T29" fmla="*/ 256 h 1013"/>
                  <a:gd name="T30" fmla="*/ 159 w 495"/>
                  <a:gd name="T31" fmla="*/ 290 h 1013"/>
                  <a:gd name="T32" fmla="*/ 155 w 495"/>
                  <a:gd name="T33" fmla="*/ 331 h 1013"/>
                  <a:gd name="T34" fmla="*/ 176 w 495"/>
                  <a:gd name="T35" fmla="*/ 370 h 1013"/>
                  <a:gd name="T36" fmla="*/ 232 w 495"/>
                  <a:gd name="T37" fmla="*/ 406 h 1013"/>
                  <a:gd name="T38" fmla="*/ 337 w 495"/>
                  <a:gd name="T39" fmla="*/ 452 h 1013"/>
                  <a:gd name="T40" fmla="*/ 436 w 495"/>
                  <a:gd name="T41" fmla="*/ 518 h 1013"/>
                  <a:gd name="T42" fmla="*/ 487 w 495"/>
                  <a:gd name="T43" fmla="*/ 601 h 1013"/>
                  <a:gd name="T44" fmla="*/ 493 w 495"/>
                  <a:gd name="T45" fmla="*/ 703 h 1013"/>
                  <a:gd name="T46" fmla="*/ 456 w 495"/>
                  <a:gd name="T47" fmla="*/ 794 h 1013"/>
                  <a:gd name="T48" fmla="*/ 379 w 495"/>
                  <a:gd name="T49" fmla="*/ 860 h 1013"/>
                  <a:gd name="T50" fmla="*/ 308 w 495"/>
                  <a:gd name="T51" fmla="*/ 885 h 1013"/>
                  <a:gd name="T52" fmla="*/ 303 w 495"/>
                  <a:gd name="T53" fmla="*/ 888 h 1013"/>
                  <a:gd name="T54" fmla="*/ 302 w 495"/>
                  <a:gd name="T55" fmla="*/ 974 h 1013"/>
                  <a:gd name="T56" fmla="*/ 277 w 495"/>
                  <a:gd name="T57" fmla="*/ 1011 h 1013"/>
                  <a:gd name="T58" fmla="*/ 209 w 495"/>
                  <a:gd name="T59" fmla="*/ 1011 h 1013"/>
                  <a:gd name="T60" fmla="*/ 184 w 495"/>
                  <a:gd name="T61" fmla="*/ 974 h 1013"/>
                  <a:gd name="T62" fmla="*/ 183 w 495"/>
                  <a:gd name="T63" fmla="*/ 893 h 1013"/>
                  <a:gd name="T64" fmla="*/ 177 w 495"/>
                  <a:gd name="T65" fmla="*/ 889 h 1013"/>
                  <a:gd name="T66" fmla="*/ 161 w 495"/>
                  <a:gd name="T67" fmla="*/ 887 h 1013"/>
                  <a:gd name="T68" fmla="*/ 104 w 495"/>
                  <a:gd name="T69" fmla="*/ 875 h 1013"/>
                  <a:gd name="T70" fmla="*/ 37 w 495"/>
                  <a:gd name="T71" fmla="*/ 854 h 1013"/>
                  <a:gd name="T72" fmla="*/ 2 w 495"/>
                  <a:gd name="T73" fmla="*/ 829 h 1013"/>
                  <a:gd name="T74" fmla="*/ 21 w 495"/>
                  <a:gd name="T75" fmla="*/ 753 h 1013"/>
                  <a:gd name="T76" fmla="*/ 45 w 495"/>
                  <a:gd name="T77" fmla="*/ 730 h 1013"/>
                  <a:gd name="T78" fmla="*/ 68 w 495"/>
                  <a:gd name="T79" fmla="*/ 730 h 1013"/>
                  <a:gd name="T80" fmla="*/ 83 w 495"/>
                  <a:gd name="T81" fmla="*/ 737 h 1013"/>
                  <a:gd name="T82" fmla="*/ 125 w 495"/>
                  <a:gd name="T83" fmla="*/ 752 h 1013"/>
                  <a:gd name="T84" fmla="*/ 183 w 495"/>
                  <a:gd name="T85" fmla="*/ 769 h 1013"/>
                  <a:gd name="T86" fmla="*/ 253 w 495"/>
                  <a:gd name="T87" fmla="*/ 771 h 1013"/>
                  <a:gd name="T88" fmla="*/ 322 w 495"/>
                  <a:gd name="T89" fmla="*/ 738 h 1013"/>
                  <a:gd name="T90" fmla="*/ 348 w 495"/>
                  <a:gd name="T91" fmla="*/ 677 h 1013"/>
                  <a:gd name="T92" fmla="*/ 326 w 495"/>
                  <a:gd name="T93" fmla="*/ 618 h 1013"/>
                  <a:gd name="T94" fmla="*/ 257 w 495"/>
                  <a:gd name="T95" fmla="*/ 569 h 1013"/>
                  <a:gd name="T96" fmla="*/ 163 w 495"/>
                  <a:gd name="T97" fmla="*/ 529 h 1013"/>
                  <a:gd name="T98" fmla="*/ 84 w 495"/>
                  <a:gd name="T99" fmla="*/ 483 h 1013"/>
                  <a:gd name="T100" fmla="*/ 28 w 495"/>
                  <a:gd name="T101" fmla="*/ 418 h 1013"/>
                  <a:gd name="T102" fmla="*/ 7 w 495"/>
                  <a:gd name="T103" fmla="*/ 331 h 1013"/>
                  <a:gd name="T104" fmla="*/ 29 w 495"/>
                  <a:gd name="T105" fmla="*/ 239 h 1013"/>
                  <a:gd name="T106" fmla="*/ 90 w 495"/>
                  <a:gd name="T107" fmla="*/ 168 h 1013"/>
                  <a:gd name="T108" fmla="*/ 184 w 495"/>
                  <a:gd name="T109" fmla="*/ 125 h 1013"/>
                  <a:gd name="T110" fmla="*/ 189 w 495"/>
                  <a:gd name="T111" fmla="*/ 123 h 1013"/>
                  <a:gd name="T112" fmla="*/ 193 w 495"/>
                  <a:gd name="T113" fmla="*/ 116 h 1013"/>
                  <a:gd name="T114" fmla="*/ 205 w 495"/>
                  <a:gd name="T115" fmla="*/ 11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95" h="1013">
                    <a:moveTo>
                      <a:pt x="233" y="0"/>
                    </a:moveTo>
                    <a:lnTo>
                      <a:pt x="268" y="0"/>
                    </a:lnTo>
                    <a:lnTo>
                      <a:pt x="285" y="3"/>
                    </a:lnTo>
                    <a:lnTo>
                      <a:pt x="298" y="11"/>
                    </a:lnTo>
                    <a:lnTo>
                      <a:pt x="307" y="24"/>
                    </a:lnTo>
                    <a:lnTo>
                      <a:pt x="309" y="39"/>
                    </a:lnTo>
                    <a:lnTo>
                      <a:pt x="310" y="112"/>
                    </a:lnTo>
                    <a:lnTo>
                      <a:pt x="310" y="115"/>
                    </a:lnTo>
                    <a:lnTo>
                      <a:pt x="311" y="116"/>
                    </a:lnTo>
                    <a:lnTo>
                      <a:pt x="312" y="117"/>
                    </a:lnTo>
                    <a:lnTo>
                      <a:pt x="313" y="118"/>
                    </a:lnTo>
                    <a:lnTo>
                      <a:pt x="314" y="119"/>
                    </a:lnTo>
                    <a:lnTo>
                      <a:pt x="316" y="119"/>
                    </a:lnTo>
                    <a:lnTo>
                      <a:pt x="319" y="119"/>
                    </a:lnTo>
                    <a:lnTo>
                      <a:pt x="328" y="122"/>
                    </a:lnTo>
                    <a:lnTo>
                      <a:pt x="341" y="124"/>
                    </a:lnTo>
                    <a:lnTo>
                      <a:pt x="356" y="127"/>
                    </a:lnTo>
                    <a:lnTo>
                      <a:pt x="375" y="131"/>
                    </a:lnTo>
                    <a:lnTo>
                      <a:pt x="393" y="136"/>
                    </a:lnTo>
                    <a:lnTo>
                      <a:pt x="413" y="141"/>
                    </a:lnTo>
                    <a:lnTo>
                      <a:pt x="431" y="147"/>
                    </a:lnTo>
                    <a:lnTo>
                      <a:pt x="447" y="153"/>
                    </a:lnTo>
                    <a:lnTo>
                      <a:pt x="456" y="159"/>
                    </a:lnTo>
                    <a:lnTo>
                      <a:pt x="462" y="169"/>
                    </a:lnTo>
                    <a:lnTo>
                      <a:pt x="466" y="180"/>
                    </a:lnTo>
                    <a:lnTo>
                      <a:pt x="464" y="193"/>
                    </a:lnTo>
                    <a:lnTo>
                      <a:pt x="444" y="243"/>
                    </a:lnTo>
                    <a:lnTo>
                      <a:pt x="438" y="253"/>
                    </a:lnTo>
                    <a:lnTo>
                      <a:pt x="430" y="261"/>
                    </a:lnTo>
                    <a:lnTo>
                      <a:pt x="420" y="266"/>
                    </a:lnTo>
                    <a:lnTo>
                      <a:pt x="409" y="267"/>
                    </a:lnTo>
                    <a:lnTo>
                      <a:pt x="399" y="266"/>
                    </a:lnTo>
                    <a:lnTo>
                      <a:pt x="390" y="263"/>
                    </a:lnTo>
                    <a:lnTo>
                      <a:pt x="388" y="262"/>
                    </a:lnTo>
                    <a:lnTo>
                      <a:pt x="380" y="259"/>
                    </a:lnTo>
                    <a:lnTo>
                      <a:pt x="368" y="253"/>
                    </a:lnTo>
                    <a:lnTo>
                      <a:pt x="353" y="249"/>
                    </a:lnTo>
                    <a:lnTo>
                      <a:pt x="334" y="243"/>
                    </a:lnTo>
                    <a:lnTo>
                      <a:pt x="313" y="239"/>
                    </a:lnTo>
                    <a:lnTo>
                      <a:pt x="289" y="236"/>
                    </a:lnTo>
                    <a:lnTo>
                      <a:pt x="263" y="234"/>
                    </a:lnTo>
                    <a:lnTo>
                      <a:pt x="238" y="236"/>
                    </a:lnTo>
                    <a:lnTo>
                      <a:pt x="217" y="240"/>
                    </a:lnTo>
                    <a:lnTo>
                      <a:pt x="199" y="248"/>
                    </a:lnTo>
                    <a:lnTo>
                      <a:pt x="184" y="256"/>
                    </a:lnTo>
                    <a:lnTo>
                      <a:pt x="173" y="266"/>
                    </a:lnTo>
                    <a:lnTo>
                      <a:pt x="164" y="278"/>
                    </a:lnTo>
                    <a:lnTo>
                      <a:pt x="159" y="290"/>
                    </a:lnTo>
                    <a:lnTo>
                      <a:pt x="154" y="303"/>
                    </a:lnTo>
                    <a:lnTo>
                      <a:pt x="153" y="317"/>
                    </a:lnTo>
                    <a:lnTo>
                      <a:pt x="155" y="331"/>
                    </a:lnTo>
                    <a:lnTo>
                      <a:pt x="159" y="345"/>
                    </a:lnTo>
                    <a:lnTo>
                      <a:pt x="165" y="358"/>
                    </a:lnTo>
                    <a:lnTo>
                      <a:pt x="176" y="370"/>
                    </a:lnTo>
                    <a:lnTo>
                      <a:pt x="190" y="382"/>
                    </a:lnTo>
                    <a:lnTo>
                      <a:pt x="209" y="394"/>
                    </a:lnTo>
                    <a:lnTo>
                      <a:pt x="232" y="406"/>
                    </a:lnTo>
                    <a:lnTo>
                      <a:pt x="260" y="419"/>
                    </a:lnTo>
                    <a:lnTo>
                      <a:pt x="294" y="433"/>
                    </a:lnTo>
                    <a:lnTo>
                      <a:pt x="337" y="452"/>
                    </a:lnTo>
                    <a:lnTo>
                      <a:pt x="376" y="473"/>
                    </a:lnTo>
                    <a:lnTo>
                      <a:pt x="409" y="495"/>
                    </a:lnTo>
                    <a:lnTo>
                      <a:pt x="436" y="518"/>
                    </a:lnTo>
                    <a:lnTo>
                      <a:pt x="458" y="544"/>
                    </a:lnTo>
                    <a:lnTo>
                      <a:pt x="475" y="572"/>
                    </a:lnTo>
                    <a:lnTo>
                      <a:pt x="487" y="601"/>
                    </a:lnTo>
                    <a:lnTo>
                      <a:pt x="493" y="633"/>
                    </a:lnTo>
                    <a:lnTo>
                      <a:pt x="495" y="668"/>
                    </a:lnTo>
                    <a:lnTo>
                      <a:pt x="493" y="703"/>
                    </a:lnTo>
                    <a:lnTo>
                      <a:pt x="485" y="736"/>
                    </a:lnTo>
                    <a:lnTo>
                      <a:pt x="473" y="766"/>
                    </a:lnTo>
                    <a:lnTo>
                      <a:pt x="456" y="794"/>
                    </a:lnTo>
                    <a:lnTo>
                      <a:pt x="434" y="819"/>
                    </a:lnTo>
                    <a:lnTo>
                      <a:pt x="409" y="841"/>
                    </a:lnTo>
                    <a:lnTo>
                      <a:pt x="379" y="860"/>
                    </a:lnTo>
                    <a:lnTo>
                      <a:pt x="345" y="874"/>
                    </a:lnTo>
                    <a:lnTo>
                      <a:pt x="309" y="885"/>
                    </a:lnTo>
                    <a:lnTo>
                      <a:pt x="308" y="885"/>
                    </a:lnTo>
                    <a:lnTo>
                      <a:pt x="307" y="886"/>
                    </a:lnTo>
                    <a:lnTo>
                      <a:pt x="305" y="887"/>
                    </a:lnTo>
                    <a:lnTo>
                      <a:pt x="303" y="888"/>
                    </a:lnTo>
                    <a:lnTo>
                      <a:pt x="302" y="890"/>
                    </a:lnTo>
                    <a:lnTo>
                      <a:pt x="302" y="894"/>
                    </a:lnTo>
                    <a:lnTo>
                      <a:pt x="302" y="974"/>
                    </a:lnTo>
                    <a:lnTo>
                      <a:pt x="299" y="989"/>
                    </a:lnTo>
                    <a:lnTo>
                      <a:pt x="290" y="1002"/>
                    </a:lnTo>
                    <a:lnTo>
                      <a:pt x="277" y="1011"/>
                    </a:lnTo>
                    <a:lnTo>
                      <a:pt x="262" y="1013"/>
                    </a:lnTo>
                    <a:lnTo>
                      <a:pt x="224" y="1013"/>
                    </a:lnTo>
                    <a:lnTo>
                      <a:pt x="209" y="1011"/>
                    </a:lnTo>
                    <a:lnTo>
                      <a:pt x="196" y="1002"/>
                    </a:lnTo>
                    <a:lnTo>
                      <a:pt x="187" y="989"/>
                    </a:lnTo>
                    <a:lnTo>
                      <a:pt x="184" y="974"/>
                    </a:lnTo>
                    <a:lnTo>
                      <a:pt x="184" y="898"/>
                    </a:lnTo>
                    <a:lnTo>
                      <a:pt x="184" y="895"/>
                    </a:lnTo>
                    <a:lnTo>
                      <a:pt x="183" y="893"/>
                    </a:lnTo>
                    <a:lnTo>
                      <a:pt x="181" y="891"/>
                    </a:lnTo>
                    <a:lnTo>
                      <a:pt x="180" y="890"/>
                    </a:lnTo>
                    <a:lnTo>
                      <a:pt x="177" y="889"/>
                    </a:lnTo>
                    <a:lnTo>
                      <a:pt x="176" y="889"/>
                    </a:lnTo>
                    <a:lnTo>
                      <a:pt x="172" y="889"/>
                    </a:lnTo>
                    <a:lnTo>
                      <a:pt x="161" y="887"/>
                    </a:lnTo>
                    <a:lnTo>
                      <a:pt x="146" y="884"/>
                    </a:lnTo>
                    <a:lnTo>
                      <a:pt x="126" y="879"/>
                    </a:lnTo>
                    <a:lnTo>
                      <a:pt x="104" y="875"/>
                    </a:lnTo>
                    <a:lnTo>
                      <a:pt x="82" y="868"/>
                    </a:lnTo>
                    <a:lnTo>
                      <a:pt x="59" y="862"/>
                    </a:lnTo>
                    <a:lnTo>
                      <a:pt x="37" y="854"/>
                    </a:lnTo>
                    <a:lnTo>
                      <a:pt x="18" y="845"/>
                    </a:lnTo>
                    <a:lnTo>
                      <a:pt x="10" y="839"/>
                    </a:lnTo>
                    <a:lnTo>
                      <a:pt x="2" y="829"/>
                    </a:lnTo>
                    <a:lnTo>
                      <a:pt x="0" y="818"/>
                    </a:lnTo>
                    <a:lnTo>
                      <a:pt x="2" y="805"/>
                    </a:lnTo>
                    <a:lnTo>
                      <a:pt x="21" y="753"/>
                    </a:lnTo>
                    <a:lnTo>
                      <a:pt x="26" y="744"/>
                    </a:lnTo>
                    <a:lnTo>
                      <a:pt x="35" y="736"/>
                    </a:lnTo>
                    <a:lnTo>
                      <a:pt x="45" y="730"/>
                    </a:lnTo>
                    <a:lnTo>
                      <a:pt x="57" y="728"/>
                    </a:lnTo>
                    <a:lnTo>
                      <a:pt x="62" y="729"/>
                    </a:lnTo>
                    <a:lnTo>
                      <a:pt x="68" y="730"/>
                    </a:lnTo>
                    <a:lnTo>
                      <a:pt x="73" y="733"/>
                    </a:lnTo>
                    <a:lnTo>
                      <a:pt x="76" y="734"/>
                    </a:lnTo>
                    <a:lnTo>
                      <a:pt x="83" y="737"/>
                    </a:lnTo>
                    <a:lnTo>
                      <a:pt x="94" y="741"/>
                    </a:lnTo>
                    <a:lnTo>
                      <a:pt x="108" y="747"/>
                    </a:lnTo>
                    <a:lnTo>
                      <a:pt x="125" y="752"/>
                    </a:lnTo>
                    <a:lnTo>
                      <a:pt x="143" y="759"/>
                    </a:lnTo>
                    <a:lnTo>
                      <a:pt x="163" y="764"/>
                    </a:lnTo>
                    <a:lnTo>
                      <a:pt x="183" y="769"/>
                    </a:lnTo>
                    <a:lnTo>
                      <a:pt x="204" y="772"/>
                    </a:lnTo>
                    <a:lnTo>
                      <a:pt x="222" y="773"/>
                    </a:lnTo>
                    <a:lnTo>
                      <a:pt x="253" y="771"/>
                    </a:lnTo>
                    <a:lnTo>
                      <a:pt x="280" y="763"/>
                    </a:lnTo>
                    <a:lnTo>
                      <a:pt x="303" y="752"/>
                    </a:lnTo>
                    <a:lnTo>
                      <a:pt x="322" y="738"/>
                    </a:lnTo>
                    <a:lnTo>
                      <a:pt x="336" y="721"/>
                    </a:lnTo>
                    <a:lnTo>
                      <a:pt x="345" y="700"/>
                    </a:lnTo>
                    <a:lnTo>
                      <a:pt x="348" y="677"/>
                    </a:lnTo>
                    <a:lnTo>
                      <a:pt x="346" y="655"/>
                    </a:lnTo>
                    <a:lnTo>
                      <a:pt x="339" y="636"/>
                    </a:lnTo>
                    <a:lnTo>
                      <a:pt x="326" y="618"/>
                    </a:lnTo>
                    <a:lnTo>
                      <a:pt x="310" y="601"/>
                    </a:lnTo>
                    <a:lnTo>
                      <a:pt x="287" y="585"/>
                    </a:lnTo>
                    <a:lnTo>
                      <a:pt x="257" y="569"/>
                    </a:lnTo>
                    <a:lnTo>
                      <a:pt x="222" y="554"/>
                    </a:lnTo>
                    <a:lnTo>
                      <a:pt x="193" y="542"/>
                    </a:lnTo>
                    <a:lnTo>
                      <a:pt x="163" y="529"/>
                    </a:lnTo>
                    <a:lnTo>
                      <a:pt x="135" y="515"/>
                    </a:lnTo>
                    <a:lnTo>
                      <a:pt x="108" y="499"/>
                    </a:lnTo>
                    <a:lnTo>
                      <a:pt x="84" y="483"/>
                    </a:lnTo>
                    <a:lnTo>
                      <a:pt x="62" y="463"/>
                    </a:lnTo>
                    <a:lnTo>
                      <a:pt x="44" y="442"/>
                    </a:lnTo>
                    <a:lnTo>
                      <a:pt x="28" y="418"/>
                    </a:lnTo>
                    <a:lnTo>
                      <a:pt x="17" y="392"/>
                    </a:lnTo>
                    <a:lnTo>
                      <a:pt x="10" y="363"/>
                    </a:lnTo>
                    <a:lnTo>
                      <a:pt x="7" y="331"/>
                    </a:lnTo>
                    <a:lnTo>
                      <a:pt x="10" y="298"/>
                    </a:lnTo>
                    <a:lnTo>
                      <a:pt x="17" y="267"/>
                    </a:lnTo>
                    <a:lnTo>
                      <a:pt x="29" y="239"/>
                    </a:lnTo>
                    <a:lnTo>
                      <a:pt x="46" y="213"/>
                    </a:lnTo>
                    <a:lnTo>
                      <a:pt x="65" y="188"/>
                    </a:lnTo>
                    <a:lnTo>
                      <a:pt x="90" y="168"/>
                    </a:lnTo>
                    <a:lnTo>
                      <a:pt x="118" y="150"/>
                    </a:lnTo>
                    <a:lnTo>
                      <a:pt x="149" y="136"/>
                    </a:lnTo>
                    <a:lnTo>
                      <a:pt x="184" y="125"/>
                    </a:lnTo>
                    <a:lnTo>
                      <a:pt x="185" y="125"/>
                    </a:lnTo>
                    <a:lnTo>
                      <a:pt x="187" y="124"/>
                    </a:lnTo>
                    <a:lnTo>
                      <a:pt x="189" y="123"/>
                    </a:lnTo>
                    <a:lnTo>
                      <a:pt x="190" y="121"/>
                    </a:lnTo>
                    <a:lnTo>
                      <a:pt x="193" y="118"/>
                    </a:lnTo>
                    <a:lnTo>
                      <a:pt x="193" y="116"/>
                    </a:lnTo>
                    <a:lnTo>
                      <a:pt x="193" y="39"/>
                    </a:lnTo>
                    <a:lnTo>
                      <a:pt x="196" y="24"/>
                    </a:lnTo>
                    <a:lnTo>
                      <a:pt x="205" y="11"/>
                    </a:lnTo>
                    <a:lnTo>
                      <a:pt x="218" y="3"/>
                    </a:lnTo>
                    <a:lnTo>
                      <a:pt x="2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429">
                <a:extLst>
                  <a:ext uri="{FF2B5EF4-FFF2-40B4-BE49-F238E27FC236}">
                    <a16:creationId xmlns:a16="http://schemas.microsoft.com/office/drawing/2014/main" id="{2AEC7EDC-04E9-4193-A5D9-B67D5A725AB9}"/>
                  </a:ext>
                </a:extLst>
              </p:cNvPr>
              <p:cNvSpPr>
                <a:spLocks noEditPoints="1"/>
              </p:cNvSpPr>
              <p:nvPr/>
            </p:nvSpPr>
            <p:spPr bwMode="auto">
              <a:xfrm>
                <a:off x="4022725" y="4464050"/>
                <a:ext cx="276225" cy="276225"/>
              </a:xfrm>
              <a:custGeom>
                <a:avLst/>
                <a:gdLst>
                  <a:gd name="T0" fmla="*/ 817 w 1913"/>
                  <a:gd name="T1" fmla="*/ 236 h 1911"/>
                  <a:gd name="T2" fmla="*/ 625 w 1913"/>
                  <a:gd name="T3" fmla="*/ 301 h 1911"/>
                  <a:gd name="T4" fmla="*/ 461 w 1913"/>
                  <a:gd name="T5" fmla="*/ 414 h 1911"/>
                  <a:gd name="T6" fmla="*/ 334 w 1913"/>
                  <a:gd name="T7" fmla="*/ 566 h 1911"/>
                  <a:gd name="T8" fmla="*/ 251 w 1913"/>
                  <a:gd name="T9" fmla="*/ 749 h 1911"/>
                  <a:gd name="T10" fmla="*/ 222 w 1913"/>
                  <a:gd name="T11" fmla="*/ 956 h 1911"/>
                  <a:gd name="T12" fmla="*/ 251 w 1913"/>
                  <a:gd name="T13" fmla="*/ 1162 h 1911"/>
                  <a:gd name="T14" fmla="*/ 334 w 1913"/>
                  <a:gd name="T15" fmla="*/ 1345 h 1911"/>
                  <a:gd name="T16" fmla="*/ 461 w 1913"/>
                  <a:gd name="T17" fmla="*/ 1497 h 1911"/>
                  <a:gd name="T18" fmla="*/ 625 w 1913"/>
                  <a:gd name="T19" fmla="*/ 1611 h 1911"/>
                  <a:gd name="T20" fmla="*/ 817 w 1913"/>
                  <a:gd name="T21" fmla="*/ 1676 h 1911"/>
                  <a:gd name="T22" fmla="*/ 1028 w 1913"/>
                  <a:gd name="T23" fmla="*/ 1685 h 1911"/>
                  <a:gd name="T24" fmla="*/ 1227 w 1913"/>
                  <a:gd name="T25" fmla="*/ 1638 h 1911"/>
                  <a:gd name="T26" fmla="*/ 1401 w 1913"/>
                  <a:gd name="T27" fmla="*/ 1540 h 1911"/>
                  <a:gd name="T28" fmla="*/ 1541 w 1913"/>
                  <a:gd name="T29" fmla="*/ 1400 h 1911"/>
                  <a:gd name="T30" fmla="*/ 1640 w 1913"/>
                  <a:gd name="T31" fmla="*/ 1225 h 1911"/>
                  <a:gd name="T32" fmla="*/ 1688 w 1913"/>
                  <a:gd name="T33" fmla="*/ 1026 h 1911"/>
                  <a:gd name="T34" fmla="*/ 1678 w 1913"/>
                  <a:gd name="T35" fmla="*/ 816 h 1911"/>
                  <a:gd name="T36" fmla="*/ 1612 w 1913"/>
                  <a:gd name="T37" fmla="*/ 624 h 1911"/>
                  <a:gd name="T38" fmla="*/ 1499 w 1913"/>
                  <a:gd name="T39" fmla="*/ 461 h 1911"/>
                  <a:gd name="T40" fmla="*/ 1347 w 1913"/>
                  <a:gd name="T41" fmla="*/ 334 h 1911"/>
                  <a:gd name="T42" fmla="*/ 1163 w 1913"/>
                  <a:gd name="T43" fmla="*/ 251 h 1911"/>
                  <a:gd name="T44" fmla="*/ 957 w 1913"/>
                  <a:gd name="T45" fmla="*/ 222 h 1911"/>
                  <a:gd name="T46" fmla="*/ 1111 w 1913"/>
                  <a:gd name="T47" fmla="*/ 13 h 1911"/>
                  <a:gd name="T48" fmla="*/ 1328 w 1913"/>
                  <a:gd name="T49" fmla="*/ 76 h 1911"/>
                  <a:gd name="T50" fmla="*/ 1521 w 1913"/>
                  <a:gd name="T51" fmla="*/ 185 h 1911"/>
                  <a:gd name="T52" fmla="*/ 1683 w 1913"/>
                  <a:gd name="T53" fmla="*/ 334 h 1911"/>
                  <a:gd name="T54" fmla="*/ 1806 w 1913"/>
                  <a:gd name="T55" fmla="*/ 517 h 1911"/>
                  <a:gd name="T56" fmla="*/ 1885 w 1913"/>
                  <a:gd name="T57" fmla="*/ 726 h 1911"/>
                  <a:gd name="T58" fmla="*/ 1913 w 1913"/>
                  <a:gd name="T59" fmla="*/ 956 h 1911"/>
                  <a:gd name="T60" fmla="*/ 1885 w 1913"/>
                  <a:gd name="T61" fmla="*/ 1185 h 1911"/>
                  <a:gd name="T62" fmla="*/ 1806 w 1913"/>
                  <a:gd name="T63" fmla="*/ 1394 h 1911"/>
                  <a:gd name="T64" fmla="*/ 1683 w 1913"/>
                  <a:gd name="T65" fmla="*/ 1577 h 1911"/>
                  <a:gd name="T66" fmla="*/ 1521 w 1913"/>
                  <a:gd name="T67" fmla="*/ 1726 h 1911"/>
                  <a:gd name="T68" fmla="*/ 1328 w 1913"/>
                  <a:gd name="T69" fmla="*/ 1835 h 1911"/>
                  <a:gd name="T70" fmla="*/ 1111 w 1913"/>
                  <a:gd name="T71" fmla="*/ 1898 h 1911"/>
                  <a:gd name="T72" fmla="*/ 878 w 1913"/>
                  <a:gd name="T73" fmla="*/ 1908 h 1911"/>
                  <a:gd name="T74" fmla="*/ 654 w 1913"/>
                  <a:gd name="T75" fmla="*/ 1862 h 1911"/>
                  <a:gd name="T76" fmla="*/ 453 w 1913"/>
                  <a:gd name="T77" fmla="*/ 1768 h 1911"/>
                  <a:gd name="T78" fmla="*/ 280 w 1913"/>
                  <a:gd name="T79" fmla="*/ 1631 h 1911"/>
                  <a:gd name="T80" fmla="*/ 144 w 1913"/>
                  <a:gd name="T81" fmla="*/ 1459 h 1911"/>
                  <a:gd name="T82" fmla="*/ 48 w 1913"/>
                  <a:gd name="T83" fmla="*/ 1257 h 1911"/>
                  <a:gd name="T84" fmla="*/ 4 w 1913"/>
                  <a:gd name="T85" fmla="*/ 1034 h 1911"/>
                  <a:gd name="T86" fmla="*/ 12 w 1913"/>
                  <a:gd name="T87" fmla="*/ 801 h 1911"/>
                  <a:gd name="T88" fmla="*/ 75 w 1913"/>
                  <a:gd name="T89" fmla="*/ 584 h 1911"/>
                  <a:gd name="T90" fmla="*/ 184 w 1913"/>
                  <a:gd name="T91" fmla="*/ 391 h 1911"/>
                  <a:gd name="T92" fmla="*/ 334 w 1913"/>
                  <a:gd name="T93" fmla="*/ 230 h 1911"/>
                  <a:gd name="T94" fmla="*/ 517 w 1913"/>
                  <a:gd name="T95" fmla="*/ 107 h 1911"/>
                  <a:gd name="T96" fmla="*/ 726 w 1913"/>
                  <a:gd name="T97" fmla="*/ 29 h 1911"/>
                  <a:gd name="T98" fmla="*/ 957 w 1913"/>
                  <a:gd name="T99" fmla="*/ 0 h 1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13" h="1911">
                    <a:moveTo>
                      <a:pt x="957" y="222"/>
                    </a:moveTo>
                    <a:lnTo>
                      <a:pt x="885" y="226"/>
                    </a:lnTo>
                    <a:lnTo>
                      <a:pt x="817" y="236"/>
                    </a:lnTo>
                    <a:lnTo>
                      <a:pt x="750" y="251"/>
                    </a:lnTo>
                    <a:lnTo>
                      <a:pt x="686" y="273"/>
                    </a:lnTo>
                    <a:lnTo>
                      <a:pt x="625" y="301"/>
                    </a:lnTo>
                    <a:lnTo>
                      <a:pt x="566" y="334"/>
                    </a:lnTo>
                    <a:lnTo>
                      <a:pt x="512" y="371"/>
                    </a:lnTo>
                    <a:lnTo>
                      <a:pt x="461" y="414"/>
                    </a:lnTo>
                    <a:lnTo>
                      <a:pt x="414" y="461"/>
                    </a:lnTo>
                    <a:lnTo>
                      <a:pt x="372" y="511"/>
                    </a:lnTo>
                    <a:lnTo>
                      <a:pt x="334" y="566"/>
                    </a:lnTo>
                    <a:lnTo>
                      <a:pt x="301" y="624"/>
                    </a:lnTo>
                    <a:lnTo>
                      <a:pt x="273" y="686"/>
                    </a:lnTo>
                    <a:lnTo>
                      <a:pt x="251" y="749"/>
                    </a:lnTo>
                    <a:lnTo>
                      <a:pt x="235" y="816"/>
                    </a:lnTo>
                    <a:lnTo>
                      <a:pt x="225" y="885"/>
                    </a:lnTo>
                    <a:lnTo>
                      <a:pt x="222" y="956"/>
                    </a:lnTo>
                    <a:lnTo>
                      <a:pt x="225" y="1026"/>
                    </a:lnTo>
                    <a:lnTo>
                      <a:pt x="235" y="1095"/>
                    </a:lnTo>
                    <a:lnTo>
                      <a:pt x="251" y="1162"/>
                    </a:lnTo>
                    <a:lnTo>
                      <a:pt x="273" y="1225"/>
                    </a:lnTo>
                    <a:lnTo>
                      <a:pt x="301" y="1287"/>
                    </a:lnTo>
                    <a:lnTo>
                      <a:pt x="334" y="1345"/>
                    </a:lnTo>
                    <a:lnTo>
                      <a:pt x="372" y="1400"/>
                    </a:lnTo>
                    <a:lnTo>
                      <a:pt x="414" y="1450"/>
                    </a:lnTo>
                    <a:lnTo>
                      <a:pt x="461" y="1497"/>
                    </a:lnTo>
                    <a:lnTo>
                      <a:pt x="512" y="1540"/>
                    </a:lnTo>
                    <a:lnTo>
                      <a:pt x="566" y="1578"/>
                    </a:lnTo>
                    <a:lnTo>
                      <a:pt x="625" y="1611"/>
                    </a:lnTo>
                    <a:lnTo>
                      <a:pt x="686" y="1638"/>
                    </a:lnTo>
                    <a:lnTo>
                      <a:pt x="750" y="1660"/>
                    </a:lnTo>
                    <a:lnTo>
                      <a:pt x="817" y="1676"/>
                    </a:lnTo>
                    <a:lnTo>
                      <a:pt x="885" y="1685"/>
                    </a:lnTo>
                    <a:lnTo>
                      <a:pt x="957" y="1690"/>
                    </a:lnTo>
                    <a:lnTo>
                      <a:pt x="1028" y="1685"/>
                    </a:lnTo>
                    <a:lnTo>
                      <a:pt x="1096" y="1676"/>
                    </a:lnTo>
                    <a:lnTo>
                      <a:pt x="1163" y="1660"/>
                    </a:lnTo>
                    <a:lnTo>
                      <a:pt x="1227" y="1638"/>
                    </a:lnTo>
                    <a:lnTo>
                      <a:pt x="1288" y="1611"/>
                    </a:lnTo>
                    <a:lnTo>
                      <a:pt x="1347" y="1578"/>
                    </a:lnTo>
                    <a:lnTo>
                      <a:pt x="1401" y="1540"/>
                    </a:lnTo>
                    <a:lnTo>
                      <a:pt x="1452" y="1497"/>
                    </a:lnTo>
                    <a:lnTo>
                      <a:pt x="1499" y="1450"/>
                    </a:lnTo>
                    <a:lnTo>
                      <a:pt x="1541" y="1400"/>
                    </a:lnTo>
                    <a:lnTo>
                      <a:pt x="1579" y="1345"/>
                    </a:lnTo>
                    <a:lnTo>
                      <a:pt x="1612" y="1287"/>
                    </a:lnTo>
                    <a:lnTo>
                      <a:pt x="1640" y="1225"/>
                    </a:lnTo>
                    <a:lnTo>
                      <a:pt x="1662" y="1162"/>
                    </a:lnTo>
                    <a:lnTo>
                      <a:pt x="1678" y="1095"/>
                    </a:lnTo>
                    <a:lnTo>
                      <a:pt x="1688" y="1026"/>
                    </a:lnTo>
                    <a:lnTo>
                      <a:pt x="1691" y="956"/>
                    </a:lnTo>
                    <a:lnTo>
                      <a:pt x="1688" y="885"/>
                    </a:lnTo>
                    <a:lnTo>
                      <a:pt x="1678" y="816"/>
                    </a:lnTo>
                    <a:lnTo>
                      <a:pt x="1662" y="749"/>
                    </a:lnTo>
                    <a:lnTo>
                      <a:pt x="1640" y="686"/>
                    </a:lnTo>
                    <a:lnTo>
                      <a:pt x="1612" y="624"/>
                    </a:lnTo>
                    <a:lnTo>
                      <a:pt x="1579" y="566"/>
                    </a:lnTo>
                    <a:lnTo>
                      <a:pt x="1541" y="511"/>
                    </a:lnTo>
                    <a:lnTo>
                      <a:pt x="1499" y="461"/>
                    </a:lnTo>
                    <a:lnTo>
                      <a:pt x="1452" y="414"/>
                    </a:lnTo>
                    <a:lnTo>
                      <a:pt x="1401" y="371"/>
                    </a:lnTo>
                    <a:lnTo>
                      <a:pt x="1347" y="334"/>
                    </a:lnTo>
                    <a:lnTo>
                      <a:pt x="1288" y="301"/>
                    </a:lnTo>
                    <a:lnTo>
                      <a:pt x="1227" y="273"/>
                    </a:lnTo>
                    <a:lnTo>
                      <a:pt x="1163" y="251"/>
                    </a:lnTo>
                    <a:lnTo>
                      <a:pt x="1096" y="236"/>
                    </a:lnTo>
                    <a:lnTo>
                      <a:pt x="1028" y="226"/>
                    </a:lnTo>
                    <a:lnTo>
                      <a:pt x="957" y="222"/>
                    </a:lnTo>
                    <a:close/>
                    <a:moveTo>
                      <a:pt x="957" y="0"/>
                    </a:moveTo>
                    <a:lnTo>
                      <a:pt x="1035" y="3"/>
                    </a:lnTo>
                    <a:lnTo>
                      <a:pt x="1111" y="13"/>
                    </a:lnTo>
                    <a:lnTo>
                      <a:pt x="1187" y="29"/>
                    </a:lnTo>
                    <a:lnTo>
                      <a:pt x="1259" y="49"/>
                    </a:lnTo>
                    <a:lnTo>
                      <a:pt x="1328" y="76"/>
                    </a:lnTo>
                    <a:lnTo>
                      <a:pt x="1396" y="107"/>
                    </a:lnTo>
                    <a:lnTo>
                      <a:pt x="1460" y="144"/>
                    </a:lnTo>
                    <a:lnTo>
                      <a:pt x="1521" y="185"/>
                    </a:lnTo>
                    <a:lnTo>
                      <a:pt x="1579" y="230"/>
                    </a:lnTo>
                    <a:lnTo>
                      <a:pt x="1633" y="280"/>
                    </a:lnTo>
                    <a:lnTo>
                      <a:pt x="1683" y="334"/>
                    </a:lnTo>
                    <a:lnTo>
                      <a:pt x="1729" y="391"/>
                    </a:lnTo>
                    <a:lnTo>
                      <a:pt x="1769" y="452"/>
                    </a:lnTo>
                    <a:lnTo>
                      <a:pt x="1806" y="517"/>
                    </a:lnTo>
                    <a:lnTo>
                      <a:pt x="1838" y="584"/>
                    </a:lnTo>
                    <a:lnTo>
                      <a:pt x="1865" y="654"/>
                    </a:lnTo>
                    <a:lnTo>
                      <a:pt x="1885" y="726"/>
                    </a:lnTo>
                    <a:lnTo>
                      <a:pt x="1901" y="801"/>
                    </a:lnTo>
                    <a:lnTo>
                      <a:pt x="1910" y="877"/>
                    </a:lnTo>
                    <a:lnTo>
                      <a:pt x="1913" y="956"/>
                    </a:lnTo>
                    <a:lnTo>
                      <a:pt x="1910" y="1034"/>
                    </a:lnTo>
                    <a:lnTo>
                      <a:pt x="1901" y="1110"/>
                    </a:lnTo>
                    <a:lnTo>
                      <a:pt x="1885" y="1185"/>
                    </a:lnTo>
                    <a:lnTo>
                      <a:pt x="1865" y="1257"/>
                    </a:lnTo>
                    <a:lnTo>
                      <a:pt x="1838" y="1327"/>
                    </a:lnTo>
                    <a:lnTo>
                      <a:pt x="1806" y="1394"/>
                    </a:lnTo>
                    <a:lnTo>
                      <a:pt x="1769" y="1459"/>
                    </a:lnTo>
                    <a:lnTo>
                      <a:pt x="1729" y="1520"/>
                    </a:lnTo>
                    <a:lnTo>
                      <a:pt x="1683" y="1577"/>
                    </a:lnTo>
                    <a:lnTo>
                      <a:pt x="1633" y="1631"/>
                    </a:lnTo>
                    <a:lnTo>
                      <a:pt x="1579" y="1681"/>
                    </a:lnTo>
                    <a:lnTo>
                      <a:pt x="1521" y="1726"/>
                    </a:lnTo>
                    <a:lnTo>
                      <a:pt x="1460" y="1768"/>
                    </a:lnTo>
                    <a:lnTo>
                      <a:pt x="1396" y="1804"/>
                    </a:lnTo>
                    <a:lnTo>
                      <a:pt x="1328" y="1835"/>
                    </a:lnTo>
                    <a:lnTo>
                      <a:pt x="1259" y="1862"/>
                    </a:lnTo>
                    <a:lnTo>
                      <a:pt x="1187" y="1882"/>
                    </a:lnTo>
                    <a:lnTo>
                      <a:pt x="1111" y="1898"/>
                    </a:lnTo>
                    <a:lnTo>
                      <a:pt x="1035" y="1908"/>
                    </a:lnTo>
                    <a:lnTo>
                      <a:pt x="957" y="1911"/>
                    </a:lnTo>
                    <a:lnTo>
                      <a:pt x="878" y="1908"/>
                    </a:lnTo>
                    <a:lnTo>
                      <a:pt x="802" y="1898"/>
                    </a:lnTo>
                    <a:lnTo>
                      <a:pt x="726" y="1882"/>
                    </a:lnTo>
                    <a:lnTo>
                      <a:pt x="654" y="1862"/>
                    </a:lnTo>
                    <a:lnTo>
                      <a:pt x="585" y="1835"/>
                    </a:lnTo>
                    <a:lnTo>
                      <a:pt x="517" y="1804"/>
                    </a:lnTo>
                    <a:lnTo>
                      <a:pt x="453" y="1768"/>
                    </a:lnTo>
                    <a:lnTo>
                      <a:pt x="392" y="1726"/>
                    </a:lnTo>
                    <a:lnTo>
                      <a:pt x="334" y="1681"/>
                    </a:lnTo>
                    <a:lnTo>
                      <a:pt x="280" y="1631"/>
                    </a:lnTo>
                    <a:lnTo>
                      <a:pt x="231" y="1577"/>
                    </a:lnTo>
                    <a:lnTo>
                      <a:pt x="184" y="1520"/>
                    </a:lnTo>
                    <a:lnTo>
                      <a:pt x="144" y="1459"/>
                    </a:lnTo>
                    <a:lnTo>
                      <a:pt x="107" y="1394"/>
                    </a:lnTo>
                    <a:lnTo>
                      <a:pt x="75" y="1327"/>
                    </a:lnTo>
                    <a:lnTo>
                      <a:pt x="48" y="1257"/>
                    </a:lnTo>
                    <a:lnTo>
                      <a:pt x="28" y="1185"/>
                    </a:lnTo>
                    <a:lnTo>
                      <a:pt x="12" y="1110"/>
                    </a:lnTo>
                    <a:lnTo>
                      <a:pt x="4" y="1034"/>
                    </a:lnTo>
                    <a:lnTo>
                      <a:pt x="0" y="956"/>
                    </a:lnTo>
                    <a:lnTo>
                      <a:pt x="4" y="877"/>
                    </a:lnTo>
                    <a:lnTo>
                      <a:pt x="12" y="801"/>
                    </a:lnTo>
                    <a:lnTo>
                      <a:pt x="28" y="726"/>
                    </a:lnTo>
                    <a:lnTo>
                      <a:pt x="48" y="654"/>
                    </a:lnTo>
                    <a:lnTo>
                      <a:pt x="75" y="584"/>
                    </a:lnTo>
                    <a:lnTo>
                      <a:pt x="107" y="517"/>
                    </a:lnTo>
                    <a:lnTo>
                      <a:pt x="144" y="452"/>
                    </a:lnTo>
                    <a:lnTo>
                      <a:pt x="184" y="391"/>
                    </a:lnTo>
                    <a:lnTo>
                      <a:pt x="231" y="334"/>
                    </a:lnTo>
                    <a:lnTo>
                      <a:pt x="280" y="280"/>
                    </a:lnTo>
                    <a:lnTo>
                      <a:pt x="334" y="230"/>
                    </a:lnTo>
                    <a:lnTo>
                      <a:pt x="392" y="185"/>
                    </a:lnTo>
                    <a:lnTo>
                      <a:pt x="453" y="144"/>
                    </a:lnTo>
                    <a:lnTo>
                      <a:pt x="517" y="107"/>
                    </a:lnTo>
                    <a:lnTo>
                      <a:pt x="585" y="76"/>
                    </a:lnTo>
                    <a:lnTo>
                      <a:pt x="654" y="49"/>
                    </a:lnTo>
                    <a:lnTo>
                      <a:pt x="726" y="29"/>
                    </a:lnTo>
                    <a:lnTo>
                      <a:pt x="802" y="13"/>
                    </a:lnTo>
                    <a:lnTo>
                      <a:pt x="878" y="3"/>
                    </a:lnTo>
                    <a:lnTo>
                      <a:pt x="95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430">
                <a:extLst>
                  <a:ext uri="{FF2B5EF4-FFF2-40B4-BE49-F238E27FC236}">
                    <a16:creationId xmlns:a16="http://schemas.microsoft.com/office/drawing/2014/main" id="{0F21BAEB-6190-40E7-963D-6967F140E0B7}"/>
                  </a:ext>
                </a:extLst>
              </p:cNvPr>
              <p:cNvSpPr>
                <a:spLocks/>
              </p:cNvSpPr>
              <p:nvPr/>
            </p:nvSpPr>
            <p:spPr bwMode="auto">
              <a:xfrm>
                <a:off x="3919538" y="4752975"/>
                <a:ext cx="379412" cy="166688"/>
              </a:xfrm>
              <a:custGeom>
                <a:avLst/>
                <a:gdLst>
                  <a:gd name="T0" fmla="*/ 829 w 2621"/>
                  <a:gd name="T1" fmla="*/ 14 h 1152"/>
                  <a:gd name="T2" fmla="*/ 1029 w 2621"/>
                  <a:gd name="T3" fmla="*/ 59 h 1152"/>
                  <a:gd name="T4" fmla="*/ 1245 w 2621"/>
                  <a:gd name="T5" fmla="*/ 119 h 1152"/>
                  <a:gd name="T6" fmla="*/ 1446 w 2621"/>
                  <a:gd name="T7" fmla="*/ 183 h 1152"/>
                  <a:gd name="T8" fmla="*/ 1601 w 2621"/>
                  <a:gd name="T9" fmla="*/ 232 h 1152"/>
                  <a:gd name="T10" fmla="*/ 1686 w 2621"/>
                  <a:gd name="T11" fmla="*/ 257 h 1152"/>
                  <a:gd name="T12" fmla="*/ 1739 w 2621"/>
                  <a:gd name="T13" fmla="*/ 310 h 1152"/>
                  <a:gd name="T14" fmla="*/ 1745 w 2621"/>
                  <a:gd name="T15" fmla="*/ 386 h 1152"/>
                  <a:gd name="T16" fmla="*/ 1694 w 2621"/>
                  <a:gd name="T17" fmla="*/ 463 h 1152"/>
                  <a:gd name="T18" fmla="*/ 1572 w 2621"/>
                  <a:gd name="T19" fmla="*/ 510 h 1152"/>
                  <a:gd name="T20" fmla="*/ 1412 w 2621"/>
                  <a:gd name="T21" fmla="*/ 519 h 1152"/>
                  <a:gd name="T22" fmla="*/ 1246 w 2621"/>
                  <a:gd name="T23" fmla="*/ 502 h 1152"/>
                  <a:gd name="T24" fmla="*/ 1098 w 2621"/>
                  <a:gd name="T25" fmla="*/ 477 h 1152"/>
                  <a:gd name="T26" fmla="*/ 992 w 2621"/>
                  <a:gd name="T27" fmla="*/ 459 h 1152"/>
                  <a:gd name="T28" fmla="*/ 951 w 2621"/>
                  <a:gd name="T29" fmla="*/ 465 h 1152"/>
                  <a:gd name="T30" fmla="*/ 1007 w 2621"/>
                  <a:gd name="T31" fmla="*/ 532 h 1152"/>
                  <a:gd name="T32" fmla="*/ 1149 w 2621"/>
                  <a:gd name="T33" fmla="*/ 588 h 1152"/>
                  <a:gd name="T34" fmla="*/ 1338 w 2621"/>
                  <a:gd name="T35" fmla="*/ 625 h 1152"/>
                  <a:gd name="T36" fmla="*/ 1535 w 2621"/>
                  <a:gd name="T37" fmla="*/ 639 h 1152"/>
                  <a:gd name="T38" fmla="*/ 1771 w 2621"/>
                  <a:gd name="T39" fmla="*/ 612 h 1152"/>
                  <a:gd name="T40" fmla="*/ 2172 w 2621"/>
                  <a:gd name="T41" fmla="*/ 492 h 1152"/>
                  <a:gd name="T42" fmla="*/ 2458 w 2621"/>
                  <a:gd name="T43" fmla="*/ 358 h 1152"/>
                  <a:gd name="T44" fmla="*/ 2561 w 2621"/>
                  <a:gd name="T45" fmla="*/ 367 h 1152"/>
                  <a:gd name="T46" fmla="*/ 2617 w 2621"/>
                  <a:gd name="T47" fmla="*/ 448 h 1152"/>
                  <a:gd name="T48" fmla="*/ 2592 w 2621"/>
                  <a:gd name="T49" fmla="*/ 570 h 1152"/>
                  <a:gd name="T50" fmla="*/ 2497 w 2621"/>
                  <a:gd name="T51" fmla="*/ 672 h 1152"/>
                  <a:gd name="T52" fmla="*/ 2365 w 2621"/>
                  <a:gd name="T53" fmla="*/ 763 h 1152"/>
                  <a:gd name="T54" fmla="*/ 2187 w 2621"/>
                  <a:gd name="T55" fmla="*/ 874 h 1152"/>
                  <a:gd name="T56" fmla="*/ 1990 w 2621"/>
                  <a:gd name="T57" fmla="*/ 984 h 1152"/>
                  <a:gd name="T58" fmla="*/ 1801 w 2621"/>
                  <a:gd name="T59" fmla="*/ 1078 h 1152"/>
                  <a:gd name="T60" fmla="*/ 1649 w 2621"/>
                  <a:gd name="T61" fmla="*/ 1140 h 1152"/>
                  <a:gd name="T62" fmla="*/ 1543 w 2621"/>
                  <a:gd name="T63" fmla="*/ 1152 h 1152"/>
                  <a:gd name="T64" fmla="*/ 1366 w 2621"/>
                  <a:gd name="T65" fmla="*/ 1137 h 1152"/>
                  <a:gd name="T66" fmla="*/ 1135 w 2621"/>
                  <a:gd name="T67" fmla="*/ 1106 h 1152"/>
                  <a:gd name="T68" fmla="*/ 879 w 2621"/>
                  <a:gd name="T69" fmla="*/ 1066 h 1152"/>
                  <a:gd name="T70" fmla="*/ 633 w 2621"/>
                  <a:gd name="T71" fmla="*/ 1025 h 1152"/>
                  <a:gd name="T72" fmla="*/ 431 w 2621"/>
                  <a:gd name="T73" fmla="*/ 988 h 1152"/>
                  <a:gd name="T74" fmla="*/ 302 w 2621"/>
                  <a:gd name="T75" fmla="*/ 964 h 1152"/>
                  <a:gd name="T76" fmla="*/ 196 w 2621"/>
                  <a:gd name="T77" fmla="*/ 967 h 1152"/>
                  <a:gd name="T78" fmla="*/ 85 w 2621"/>
                  <a:gd name="T79" fmla="*/ 1030 h 1152"/>
                  <a:gd name="T80" fmla="*/ 27 w 2621"/>
                  <a:gd name="T81" fmla="*/ 1066 h 1152"/>
                  <a:gd name="T82" fmla="*/ 5 w 2621"/>
                  <a:gd name="T83" fmla="*/ 1047 h 1152"/>
                  <a:gd name="T84" fmla="*/ 0 w 2621"/>
                  <a:gd name="T85" fmla="*/ 1026 h 1152"/>
                  <a:gd name="T86" fmla="*/ 17 w 2621"/>
                  <a:gd name="T87" fmla="*/ 760 h 1152"/>
                  <a:gd name="T88" fmla="*/ 37 w 2621"/>
                  <a:gd name="T89" fmla="*/ 451 h 1152"/>
                  <a:gd name="T90" fmla="*/ 54 w 2621"/>
                  <a:gd name="T91" fmla="*/ 175 h 1152"/>
                  <a:gd name="T92" fmla="*/ 73 w 2621"/>
                  <a:gd name="T93" fmla="*/ 84 h 1152"/>
                  <a:gd name="T94" fmla="*/ 125 w 2621"/>
                  <a:gd name="T95" fmla="*/ 69 h 1152"/>
                  <a:gd name="T96" fmla="*/ 263 w 2621"/>
                  <a:gd name="T97" fmla="*/ 47 h 1152"/>
                  <a:gd name="T98" fmla="*/ 458 w 2621"/>
                  <a:gd name="T99" fmla="*/ 20 h 1152"/>
                  <a:gd name="T100" fmla="*/ 639 w 2621"/>
                  <a:gd name="T101" fmla="*/ 2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21" h="1152">
                    <a:moveTo>
                      <a:pt x="707" y="0"/>
                    </a:moveTo>
                    <a:lnTo>
                      <a:pt x="744" y="2"/>
                    </a:lnTo>
                    <a:lnTo>
                      <a:pt x="785" y="8"/>
                    </a:lnTo>
                    <a:lnTo>
                      <a:pt x="829" y="14"/>
                    </a:lnTo>
                    <a:lnTo>
                      <a:pt x="876" y="23"/>
                    </a:lnTo>
                    <a:lnTo>
                      <a:pt x="925" y="34"/>
                    </a:lnTo>
                    <a:lnTo>
                      <a:pt x="977" y="46"/>
                    </a:lnTo>
                    <a:lnTo>
                      <a:pt x="1029" y="59"/>
                    </a:lnTo>
                    <a:lnTo>
                      <a:pt x="1083" y="73"/>
                    </a:lnTo>
                    <a:lnTo>
                      <a:pt x="1138" y="89"/>
                    </a:lnTo>
                    <a:lnTo>
                      <a:pt x="1192" y="104"/>
                    </a:lnTo>
                    <a:lnTo>
                      <a:pt x="1245" y="119"/>
                    </a:lnTo>
                    <a:lnTo>
                      <a:pt x="1298" y="136"/>
                    </a:lnTo>
                    <a:lnTo>
                      <a:pt x="1350" y="152"/>
                    </a:lnTo>
                    <a:lnTo>
                      <a:pt x="1399" y="167"/>
                    </a:lnTo>
                    <a:lnTo>
                      <a:pt x="1446" y="183"/>
                    </a:lnTo>
                    <a:lnTo>
                      <a:pt x="1490" y="197"/>
                    </a:lnTo>
                    <a:lnTo>
                      <a:pt x="1531" y="210"/>
                    </a:lnTo>
                    <a:lnTo>
                      <a:pt x="1568" y="221"/>
                    </a:lnTo>
                    <a:lnTo>
                      <a:pt x="1601" y="232"/>
                    </a:lnTo>
                    <a:lnTo>
                      <a:pt x="1628" y="240"/>
                    </a:lnTo>
                    <a:lnTo>
                      <a:pt x="1651" y="246"/>
                    </a:lnTo>
                    <a:lnTo>
                      <a:pt x="1669" y="251"/>
                    </a:lnTo>
                    <a:lnTo>
                      <a:pt x="1686" y="257"/>
                    </a:lnTo>
                    <a:lnTo>
                      <a:pt x="1703" y="267"/>
                    </a:lnTo>
                    <a:lnTo>
                      <a:pt x="1717" y="279"/>
                    </a:lnTo>
                    <a:lnTo>
                      <a:pt x="1729" y="293"/>
                    </a:lnTo>
                    <a:lnTo>
                      <a:pt x="1739" y="310"/>
                    </a:lnTo>
                    <a:lnTo>
                      <a:pt x="1744" y="327"/>
                    </a:lnTo>
                    <a:lnTo>
                      <a:pt x="1749" y="347"/>
                    </a:lnTo>
                    <a:lnTo>
                      <a:pt x="1749" y="367"/>
                    </a:lnTo>
                    <a:lnTo>
                      <a:pt x="1745" y="386"/>
                    </a:lnTo>
                    <a:lnTo>
                      <a:pt x="1738" y="407"/>
                    </a:lnTo>
                    <a:lnTo>
                      <a:pt x="1728" y="427"/>
                    </a:lnTo>
                    <a:lnTo>
                      <a:pt x="1713" y="446"/>
                    </a:lnTo>
                    <a:lnTo>
                      <a:pt x="1694" y="463"/>
                    </a:lnTo>
                    <a:lnTo>
                      <a:pt x="1670" y="478"/>
                    </a:lnTo>
                    <a:lnTo>
                      <a:pt x="1641" y="492"/>
                    </a:lnTo>
                    <a:lnTo>
                      <a:pt x="1608" y="502"/>
                    </a:lnTo>
                    <a:lnTo>
                      <a:pt x="1572" y="510"/>
                    </a:lnTo>
                    <a:lnTo>
                      <a:pt x="1534" y="516"/>
                    </a:lnTo>
                    <a:lnTo>
                      <a:pt x="1494" y="519"/>
                    </a:lnTo>
                    <a:lnTo>
                      <a:pt x="1454" y="520"/>
                    </a:lnTo>
                    <a:lnTo>
                      <a:pt x="1412" y="519"/>
                    </a:lnTo>
                    <a:lnTo>
                      <a:pt x="1370" y="517"/>
                    </a:lnTo>
                    <a:lnTo>
                      <a:pt x="1328" y="513"/>
                    </a:lnTo>
                    <a:lnTo>
                      <a:pt x="1287" y="508"/>
                    </a:lnTo>
                    <a:lnTo>
                      <a:pt x="1246" y="502"/>
                    </a:lnTo>
                    <a:lnTo>
                      <a:pt x="1206" y="496"/>
                    </a:lnTo>
                    <a:lnTo>
                      <a:pt x="1169" y="489"/>
                    </a:lnTo>
                    <a:lnTo>
                      <a:pt x="1132" y="483"/>
                    </a:lnTo>
                    <a:lnTo>
                      <a:pt x="1098" y="477"/>
                    </a:lnTo>
                    <a:lnTo>
                      <a:pt x="1067" y="471"/>
                    </a:lnTo>
                    <a:lnTo>
                      <a:pt x="1038" y="466"/>
                    </a:lnTo>
                    <a:lnTo>
                      <a:pt x="1013" y="462"/>
                    </a:lnTo>
                    <a:lnTo>
                      <a:pt x="992" y="459"/>
                    </a:lnTo>
                    <a:lnTo>
                      <a:pt x="975" y="458"/>
                    </a:lnTo>
                    <a:lnTo>
                      <a:pt x="962" y="458"/>
                    </a:lnTo>
                    <a:lnTo>
                      <a:pt x="954" y="461"/>
                    </a:lnTo>
                    <a:lnTo>
                      <a:pt x="951" y="465"/>
                    </a:lnTo>
                    <a:lnTo>
                      <a:pt x="955" y="483"/>
                    </a:lnTo>
                    <a:lnTo>
                      <a:pt x="966" y="499"/>
                    </a:lnTo>
                    <a:lnTo>
                      <a:pt x="983" y="516"/>
                    </a:lnTo>
                    <a:lnTo>
                      <a:pt x="1007" y="532"/>
                    </a:lnTo>
                    <a:lnTo>
                      <a:pt x="1036" y="547"/>
                    </a:lnTo>
                    <a:lnTo>
                      <a:pt x="1070" y="562"/>
                    </a:lnTo>
                    <a:lnTo>
                      <a:pt x="1107" y="575"/>
                    </a:lnTo>
                    <a:lnTo>
                      <a:pt x="1149" y="588"/>
                    </a:lnTo>
                    <a:lnTo>
                      <a:pt x="1193" y="599"/>
                    </a:lnTo>
                    <a:lnTo>
                      <a:pt x="1240" y="609"/>
                    </a:lnTo>
                    <a:lnTo>
                      <a:pt x="1288" y="617"/>
                    </a:lnTo>
                    <a:lnTo>
                      <a:pt x="1338" y="625"/>
                    </a:lnTo>
                    <a:lnTo>
                      <a:pt x="1388" y="632"/>
                    </a:lnTo>
                    <a:lnTo>
                      <a:pt x="1437" y="636"/>
                    </a:lnTo>
                    <a:lnTo>
                      <a:pt x="1487" y="638"/>
                    </a:lnTo>
                    <a:lnTo>
                      <a:pt x="1535" y="639"/>
                    </a:lnTo>
                    <a:lnTo>
                      <a:pt x="1582" y="638"/>
                    </a:lnTo>
                    <a:lnTo>
                      <a:pt x="1626" y="636"/>
                    </a:lnTo>
                    <a:lnTo>
                      <a:pt x="1667" y="631"/>
                    </a:lnTo>
                    <a:lnTo>
                      <a:pt x="1771" y="612"/>
                    </a:lnTo>
                    <a:lnTo>
                      <a:pt x="1875" y="588"/>
                    </a:lnTo>
                    <a:lnTo>
                      <a:pt x="1977" y="559"/>
                    </a:lnTo>
                    <a:lnTo>
                      <a:pt x="2076" y="527"/>
                    </a:lnTo>
                    <a:lnTo>
                      <a:pt x="2172" y="492"/>
                    </a:lnTo>
                    <a:lnTo>
                      <a:pt x="2263" y="453"/>
                    </a:lnTo>
                    <a:lnTo>
                      <a:pt x="2349" y="413"/>
                    </a:lnTo>
                    <a:lnTo>
                      <a:pt x="2429" y="371"/>
                    </a:lnTo>
                    <a:lnTo>
                      <a:pt x="2458" y="358"/>
                    </a:lnTo>
                    <a:lnTo>
                      <a:pt x="2487" y="352"/>
                    </a:lnTo>
                    <a:lnTo>
                      <a:pt x="2513" y="351"/>
                    </a:lnTo>
                    <a:lnTo>
                      <a:pt x="2538" y="357"/>
                    </a:lnTo>
                    <a:lnTo>
                      <a:pt x="2561" y="367"/>
                    </a:lnTo>
                    <a:lnTo>
                      <a:pt x="2581" y="381"/>
                    </a:lnTo>
                    <a:lnTo>
                      <a:pt x="2598" y="400"/>
                    </a:lnTo>
                    <a:lnTo>
                      <a:pt x="2610" y="423"/>
                    </a:lnTo>
                    <a:lnTo>
                      <a:pt x="2617" y="448"/>
                    </a:lnTo>
                    <a:lnTo>
                      <a:pt x="2621" y="475"/>
                    </a:lnTo>
                    <a:lnTo>
                      <a:pt x="2617" y="506"/>
                    </a:lnTo>
                    <a:lnTo>
                      <a:pt x="2607" y="538"/>
                    </a:lnTo>
                    <a:lnTo>
                      <a:pt x="2592" y="570"/>
                    </a:lnTo>
                    <a:lnTo>
                      <a:pt x="2568" y="604"/>
                    </a:lnTo>
                    <a:lnTo>
                      <a:pt x="2537" y="638"/>
                    </a:lnTo>
                    <a:lnTo>
                      <a:pt x="2520" y="654"/>
                    </a:lnTo>
                    <a:lnTo>
                      <a:pt x="2497" y="672"/>
                    </a:lnTo>
                    <a:lnTo>
                      <a:pt x="2470" y="692"/>
                    </a:lnTo>
                    <a:lnTo>
                      <a:pt x="2439" y="714"/>
                    </a:lnTo>
                    <a:lnTo>
                      <a:pt x="2403" y="738"/>
                    </a:lnTo>
                    <a:lnTo>
                      <a:pt x="2365" y="763"/>
                    </a:lnTo>
                    <a:lnTo>
                      <a:pt x="2325" y="790"/>
                    </a:lnTo>
                    <a:lnTo>
                      <a:pt x="2281" y="817"/>
                    </a:lnTo>
                    <a:lnTo>
                      <a:pt x="2235" y="845"/>
                    </a:lnTo>
                    <a:lnTo>
                      <a:pt x="2187" y="874"/>
                    </a:lnTo>
                    <a:lnTo>
                      <a:pt x="2139" y="902"/>
                    </a:lnTo>
                    <a:lnTo>
                      <a:pt x="2090" y="930"/>
                    </a:lnTo>
                    <a:lnTo>
                      <a:pt x="2039" y="957"/>
                    </a:lnTo>
                    <a:lnTo>
                      <a:pt x="1990" y="984"/>
                    </a:lnTo>
                    <a:lnTo>
                      <a:pt x="1941" y="1011"/>
                    </a:lnTo>
                    <a:lnTo>
                      <a:pt x="1894" y="1035"/>
                    </a:lnTo>
                    <a:lnTo>
                      <a:pt x="1846" y="1058"/>
                    </a:lnTo>
                    <a:lnTo>
                      <a:pt x="1801" y="1078"/>
                    </a:lnTo>
                    <a:lnTo>
                      <a:pt x="1759" y="1098"/>
                    </a:lnTo>
                    <a:lnTo>
                      <a:pt x="1719" y="1115"/>
                    </a:lnTo>
                    <a:lnTo>
                      <a:pt x="1682" y="1129"/>
                    </a:lnTo>
                    <a:lnTo>
                      <a:pt x="1649" y="1140"/>
                    </a:lnTo>
                    <a:lnTo>
                      <a:pt x="1619" y="1147"/>
                    </a:lnTo>
                    <a:lnTo>
                      <a:pt x="1600" y="1151"/>
                    </a:lnTo>
                    <a:lnTo>
                      <a:pt x="1574" y="1152"/>
                    </a:lnTo>
                    <a:lnTo>
                      <a:pt x="1543" y="1152"/>
                    </a:lnTo>
                    <a:lnTo>
                      <a:pt x="1505" y="1150"/>
                    </a:lnTo>
                    <a:lnTo>
                      <a:pt x="1464" y="1146"/>
                    </a:lnTo>
                    <a:lnTo>
                      <a:pt x="1416" y="1142"/>
                    </a:lnTo>
                    <a:lnTo>
                      <a:pt x="1366" y="1137"/>
                    </a:lnTo>
                    <a:lnTo>
                      <a:pt x="1312" y="1130"/>
                    </a:lnTo>
                    <a:lnTo>
                      <a:pt x="1255" y="1123"/>
                    </a:lnTo>
                    <a:lnTo>
                      <a:pt x="1196" y="1115"/>
                    </a:lnTo>
                    <a:lnTo>
                      <a:pt x="1135" y="1106"/>
                    </a:lnTo>
                    <a:lnTo>
                      <a:pt x="1071" y="1097"/>
                    </a:lnTo>
                    <a:lnTo>
                      <a:pt x="1007" y="1087"/>
                    </a:lnTo>
                    <a:lnTo>
                      <a:pt x="944" y="1077"/>
                    </a:lnTo>
                    <a:lnTo>
                      <a:pt x="879" y="1066"/>
                    </a:lnTo>
                    <a:lnTo>
                      <a:pt x="816" y="1057"/>
                    </a:lnTo>
                    <a:lnTo>
                      <a:pt x="753" y="1046"/>
                    </a:lnTo>
                    <a:lnTo>
                      <a:pt x="693" y="1035"/>
                    </a:lnTo>
                    <a:lnTo>
                      <a:pt x="633" y="1025"/>
                    </a:lnTo>
                    <a:lnTo>
                      <a:pt x="578" y="1015"/>
                    </a:lnTo>
                    <a:lnTo>
                      <a:pt x="525" y="1005"/>
                    </a:lnTo>
                    <a:lnTo>
                      <a:pt x="476" y="996"/>
                    </a:lnTo>
                    <a:lnTo>
                      <a:pt x="431" y="988"/>
                    </a:lnTo>
                    <a:lnTo>
                      <a:pt x="390" y="980"/>
                    </a:lnTo>
                    <a:lnTo>
                      <a:pt x="355" y="973"/>
                    </a:lnTo>
                    <a:lnTo>
                      <a:pt x="325" y="968"/>
                    </a:lnTo>
                    <a:lnTo>
                      <a:pt x="302" y="964"/>
                    </a:lnTo>
                    <a:lnTo>
                      <a:pt x="286" y="959"/>
                    </a:lnTo>
                    <a:lnTo>
                      <a:pt x="256" y="956"/>
                    </a:lnTo>
                    <a:lnTo>
                      <a:pt x="225" y="959"/>
                    </a:lnTo>
                    <a:lnTo>
                      <a:pt x="196" y="967"/>
                    </a:lnTo>
                    <a:lnTo>
                      <a:pt x="167" y="979"/>
                    </a:lnTo>
                    <a:lnTo>
                      <a:pt x="139" y="994"/>
                    </a:lnTo>
                    <a:lnTo>
                      <a:pt x="111" y="1012"/>
                    </a:lnTo>
                    <a:lnTo>
                      <a:pt x="85" y="1030"/>
                    </a:lnTo>
                    <a:lnTo>
                      <a:pt x="62" y="1050"/>
                    </a:lnTo>
                    <a:lnTo>
                      <a:pt x="48" y="1060"/>
                    </a:lnTo>
                    <a:lnTo>
                      <a:pt x="36" y="1065"/>
                    </a:lnTo>
                    <a:lnTo>
                      <a:pt x="27" y="1066"/>
                    </a:lnTo>
                    <a:lnTo>
                      <a:pt x="19" y="1064"/>
                    </a:lnTo>
                    <a:lnTo>
                      <a:pt x="13" y="1060"/>
                    </a:lnTo>
                    <a:lnTo>
                      <a:pt x="8" y="1054"/>
                    </a:lnTo>
                    <a:lnTo>
                      <a:pt x="5" y="1047"/>
                    </a:lnTo>
                    <a:lnTo>
                      <a:pt x="2" y="1040"/>
                    </a:lnTo>
                    <a:lnTo>
                      <a:pt x="1" y="1034"/>
                    </a:lnTo>
                    <a:lnTo>
                      <a:pt x="1" y="1028"/>
                    </a:lnTo>
                    <a:lnTo>
                      <a:pt x="0" y="1026"/>
                    </a:lnTo>
                    <a:lnTo>
                      <a:pt x="4" y="968"/>
                    </a:lnTo>
                    <a:lnTo>
                      <a:pt x="8" y="903"/>
                    </a:lnTo>
                    <a:lnTo>
                      <a:pt x="13" y="834"/>
                    </a:lnTo>
                    <a:lnTo>
                      <a:pt x="17" y="760"/>
                    </a:lnTo>
                    <a:lnTo>
                      <a:pt x="23" y="684"/>
                    </a:lnTo>
                    <a:lnTo>
                      <a:pt x="27" y="607"/>
                    </a:lnTo>
                    <a:lnTo>
                      <a:pt x="32" y="528"/>
                    </a:lnTo>
                    <a:lnTo>
                      <a:pt x="37" y="451"/>
                    </a:lnTo>
                    <a:lnTo>
                      <a:pt x="42" y="375"/>
                    </a:lnTo>
                    <a:lnTo>
                      <a:pt x="47" y="304"/>
                    </a:lnTo>
                    <a:lnTo>
                      <a:pt x="51" y="236"/>
                    </a:lnTo>
                    <a:lnTo>
                      <a:pt x="54" y="175"/>
                    </a:lnTo>
                    <a:lnTo>
                      <a:pt x="59" y="120"/>
                    </a:lnTo>
                    <a:lnTo>
                      <a:pt x="61" y="105"/>
                    </a:lnTo>
                    <a:lnTo>
                      <a:pt x="65" y="93"/>
                    </a:lnTo>
                    <a:lnTo>
                      <a:pt x="73" y="84"/>
                    </a:lnTo>
                    <a:lnTo>
                      <a:pt x="83" y="79"/>
                    </a:lnTo>
                    <a:lnTo>
                      <a:pt x="95" y="74"/>
                    </a:lnTo>
                    <a:lnTo>
                      <a:pt x="108" y="71"/>
                    </a:lnTo>
                    <a:lnTo>
                      <a:pt x="125" y="69"/>
                    </a:lnTo>
                    <a:lnTo>
                      <a:pt x="142" y="66"/>
                    </a:lnTo>
                    <a:lnTo>
                      <a:pt x="178" y="60"/>
                    </a:lnTo>
                    <a:lnTo>
                      <a:pt x="219" y="54"/>
                    </a:lnTo>
                    <a:lnTo>
                      <a:pt x="263" y="47"/>
                    </a:lnTo>
                    <a:lnTo>
                      <a:pt x="310" y="39"/>
                    </a:lnTo>
                    <a:lnTo>
                      <a:pt x="358" y="33"/>
                    </a:lnTo>
                    <a:lnTo>
                      <a:pt x="409" y="26"/>
                    </a:lnTo>
                    <a:lnTo>
                      <a:pt x="458" y="20"/>
                    </a:lnTo>
                    <a:lnTo>
                      <a:pt x="507" y="14"/>
                    </a:lnTo>
                    <a:lnTo>
                      <a:pt x="554" y="9"/>
                    </a:lnTo>
                    <a:lnTo>
                      <a:pt x="598" y="4"/>
                    </a:lnTo>
                    <a:lnTo>
                      <a:pt x="639" y="2"/>
                    </a:lnTo>
                    <a:lnTo>
                      <a:pt x="676" y="0"/>
                    </a:lnTo>
                    <a:lnTo>
                      <a:pt x="7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431">
                <a:extLst>
                  <a:ext uri="{FF2B5EF4-FFF2-40B4-BE49-F238E27FC236}">
                    <a16:creationId xmlns:a16="http://schemas.microsoft.com/office/drawing/2014/main" id="{9C4BF29B-954B-45AE-B67D-E1E905A95FBE}"/>
                  </a:ext>
                </a:extLst>
              </p:cNvPr>
              <p:cNvSpPr>
                <a:spLocks noEditPoints="1"/>
              </p:cNvSpPr>
              <p:nvPr/>
            </p:nvSpPr>
            <p:spPr bwMode="auto">
              <a:xfrm>
                <a:off x="3776663" y="4757738"/>
                <a:ext cx="120650" cy="153988"/>
              </a:xfrm>
              <a:custGeom>
                <a:avLst/>
                <a:gdLst>
                  <a:gd name="T0" fmla="*/ 431 w 831"/>
                  <a:gd name="T1" fmla="*/ 641 h 1070"/>
                  <a:gd name="T2" fmla="*/ 399 w 831"/>
                  <a:gd name="T3" fmla="*/ 644 h 1070"/>
                  <a:gd name="T4" fmla="*/ 371 w 831"/>
                  <a:gd name="T5" fmla="*/ 653 h 1070"/>
                  <a:gd name="T6" fmla="*/ 344 w 831"/>
                  <a:gd name="T7" fmla="*/ 667 h 1070"/>
                  <a:gd name="T8" fmla="*/ 321 w 831"/>
                  <a:gd name="T9" fmla="*/ 686 h 1070"/>
                  <a:gd name="T10" fmla="*/ 303 w 831"/>
                  <a:gd name="T11" fmla="*/ 709 h 1070"/>
                  <a:gd name="T12" fmla="*/ 288 w 831"/>
                  <a:gd name="T13" fmla="*/ 734 h 1070"/>
                  <a:gd name="T14" fmla="*/ 280 w 831"/>
                  <a:gd name="T15" fmla="*/ 764 h 1070"/>
                  <a:gd name="T16" fmla="*/ 276 w 831"/>
                  <a:gd name="T17" fmla="*/ 794 h 1070"/>
                  <a:gd name="T18" fmla="*/ 280 w 831"/>
                  <a:gd name="T19" fmla="*/ 825 h 1070"/>
                  <a:gd name="T20" fmla="*/ 288 w 831"/>
                  <a:gd name="T21" fmla="*/ 855 h 1070"/>
                  <a:gd name="T22" fmla="*/ 303 w 831"/>
                  <a:gd name="T23" fmla="*/ 881 h 1070"/>
                  <a:gd name="T24" fmla="*/ 321 w 831"/>
                  <a:gd name="T25" fmla="*/ 904 h 1070"/>
                  <a:gd name="T26" fmla="*/ 344 w 831"/>
                  <a:gd name="T27" fmla="*/ 922 h 1070"/>
                  <a:gd name="T28" fmla="*/ 371 w 831"/>
                  <a:gd name="T29" fmla="*/ 937 h 1070"/>
                  <a:gd name="T30" fmla="*/ 399 w 831"/>
                  <a:gd name="T31" fmla="*/ 945 h 1070"/>
                  <a:gd name="T32" fmla="*/ 431 w 831"/>
                  <a:gd name="T33" fmla="*/ 949 h 1070"/>
                  <a:gd name="T34" fmla="*/ 462 w 831"/>
                  <a:gd name="T35" fmla="*/ 945 h 1070"/>
                  <a:gd name="T36" fmla="*/ 490 w 831"/>
                  <a:gd name="T37" fmla="*/ 937 h 1070"/>
                  <a:gd name="T38" fmla="*/ 517 w 831"/>
                  <a:gd name="T39" fmla="*/ 922 h 1070"/>
                  <a:gd name="T40" fmla="*/ 540 w 831"/>
                  <a:gd name="T41" fmla="*/ 904 h 1070"/>
                  <a:gd name="T42" fmla="*/ 558 w 831"/>
                  <a:gd name="T43" fmla="*/ 881 h 1070"/>
                  <a:gd name="T44" fmla="*/ 572 w 831"/>
                  <a:gd name="T45" fmla="*/ 855 h 1070"/>
                  <a:gd name="T46" fmla="*/ 581 w 831"/>
                  <a:gd name="T47" fmla="*/ 825 h 1070"/>
                  <a:gd name="T48" fmla="*/ 585 w 831"/>
                  <a:gd name="T49" fmla="*/ 794 h 1070"/>
                  <a:gd name="T50" fmla="*/ 581 w 831"/>
                  <a:gd name="T51" fmla="*/ 764 h 1070"/>
                  <a:gd name="T52" fmla="*/ 572 w 831"/>
                  <a:gd name="T53" fmla="*/ 734 h 1070"/>
                  <a:gd name="T54" fmla="*/ 558 w 831"/>
                  <a:gd name="T55" fmla="*/ 709 h 1070"/>
                  <a:gd name="T56" fmla="*/ 540 w 831"/>
                  <a:gd name="T57" fmla="*/ 686 h 1070"/>
                  <a:gd name="T58" fmla="*/ 517 w 831"/>
                  <a:gd name="T59" fmla="*/ 667 h 1070"/>
                  <a:gd name="T60" fmla="*/ 490 w 831"/>
                  <a:gd name="T61" fmla="*/ 653 h 1070"/>
                  <a:gd name="T62" fmla="*/ 462 w 831"/>
                  <a:gd name="T63" fmla="*/ 644 h 1070"/>
                  <a:gd name="T64" fmla="*/ 431 w 831"/>
                  <a:gd name="T65" fmla="*/ 641 h 1070"/>
                  <a:gd name="T66" fmla="*/ 202 w 831"/>
                  <a:gd name="T67" fmla="*/ 0 h 1070"/>
                  <a:gd name="T68" fmla="*/ 759 w 831"/>
                  <a:gd name="T69" fmla="*/ 28 h 1070"/>
                  <a:gd name="T70" fmla="*/ 780 w 831"/>
                  <a:gd name="T71" fmla="*/ 32 h 1070"/>
                  <a:gd name="T72" fmla="*/ 797 w 831"/>
                  <a:gd name="T73" fmla="*/ 41 h 1070"/>
                  <a:gd name="T74" fmla="*/ 813 w 831"/>
                  <a:gd name="T75" fmla="*/ 54 h 1070"/>
                  <a:gd name="T76" fmla="*/ 824 w 831"/>
                  <a:gd name="T77" fmla="*/ 71 h 1070"/>
                  <a:gd name="T78" fmla="*/ 830 w 831"/>
                  <a:gd name="T79" fmla="*/ 89 h 1070"/>
                  <a:gd name="T80" fmla="*/ 831 w 831"/>
                  <a:gd name="T81" fmla="*/ 110 h 1070"/>
                  <a:gd name="T82" fmla="*/ 763 w 831"/>
                  <a:gd name="T83" fmla="*/ 995 h 1070"/>
                  <a:gd name="T84" fmla="*/ 759 w 831"/>
                  <a:gd name="T85" fmla="*/ 1016 h 1070"/>
                  <a:gd name="T86" fmla="*/ 749 w 831"/>
                  <a:gd name="T87" fmla="*/ 1034 h 1070"/>
                  <a:gd name="T88" fmla="*/ 736 w 831"/>
                  <a:gd name="T89" fmla="*/ 1049 h 1070"/>
                  <a:gd name="T90" fmla="*/ 719 w 831"/>
                  <a:gd name="T91" fmla="*/ 1060 h 1070"/>
                  <a:gd name="T92" fmla="*/ 700 w 831"/>
                  <a:gd name="T93" fmla="*/ 1068 h 1070"/>
                  <a:gd name="T94" fmla="*/ 679 w 831"/>
                  <a:gd name="T95" fmla="*/ 1070 h 1070"/>
                  <a:gd name="T96" fmla="*/ 61 w 831"/>
                  <a:gd name="T97" fmla="*/ 1070 h 1070"/>
                  <a:gd name="T98" fmla="*/ 42 w 831"/>
                  <a:gd name="T99" fmla="*/ 1067 h 1070"/>
                  <a:gd name="T100" fmla="*/ 24 w 831"/>
                  <a:gd name="T101" fmla="*/ 1058 h 1070"/>
                  <a:gd name="T102" fmla="*/ 12 w 831"/>
                  <a:gd name="T103" fmla="*/ 1046 h 1070"/>
                  <a:gd name="T104" fmla="*/ 3 w 831"/>
                  <a:gd name="T105" fmla="*/ 1030 h 1070"/>
                  <a:gd name="T106" fmla="*/ 0 w 831"/>
                  <a:gd name="T107" fmla="*/ 1011 h 1070"/>
                  <a:gd name="T108" fmla="*/ 2 w 831"/>
                  <a:gd name="T109" fmla="*/ 991 h 1070"/>
                  <a:gd name="T110" fmla="*/ 104 w 831"/>
                  <a:gd name="T111" fmla="*/ 73 h 1070"/>
                  <a:gd name="T112" fmla="*/ 112 w 831"/>
                  <a:gd name="T113" fmla="*/ 53 h 1070"/>
                  <a:gd name="T114" fmla="*/ 124 w 831"/>
                  <a:gd name="T115" fmla="*/ 35 h 1070"/>
                  <a:gd name="T116" fmla="*/ 140 w 831"/>
                  <a:gd name="T117" fmla="*/ 20 h 1070"/>
                  <a:gd name="T118" fmla="*/ 159 w 831"/>
                  <a:gd name="T119" fmla="*/ 9 h 1070"/>
                  <a:gd name="T120" fmla="*/ 180 w 831"/>
                  <a:gd name="T121" fmla="*/ 3 h 1070"/>
                  <a:gd name="T122" fmla="*/ 202 w 831"/>
                  <a:gd name="T123"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31" h="1070">
                    <a:moveTo>
                      <a:pt x="431" y="641"/>
                    </a:moveTo>
                    <a:lnTo>
                      <a:pt x="399" y="644"/>
                    </a:lnTo>
                    <a:lnTo>
                      <a:pt x="371" y="653"/>
                    </a:lnTo>
                    <a:lnTo>
                      <a:pt x="344" y="667"/>
                    </a:lnTo>
                    <a:lnTo>
                      <a:pt x="321" y="686"/>
                    </a:lnTo>
                    <a:lnTo>
                      <a:pt x="303" y="709"/>
                    </a:lnTo>
                    <a:lnTo>
                      <a:pt x="288" y="734"/>
                    </a:lnTo>
                    <a:lnTo>
                      <a:pt x="280" y="764"/>
                    </a:lnTo>
                    <a:lnTo>
                      <a:pt x="276" y="794"/>
                    </a:lnTo>
                    <a:lnTo>
                      <a:pt x="280" y="825"/>
                    </a:lnTo>
                    <a:lnTo>
                      <a:pt x="288" y="855"/>
                    </a:lnTo>
                    <a:lnTo>
                      <a:pt x="303" y="881"/>
                    </a:lnTo>
                    <a:lnTo>
                      <a:pt x="321" y="904"/>
                    </a:lnTo>
                    <a:lnTo>
                      <a:pt x="344" y="922"/>
                    </a:lnTo>
                    <a:lnTo>
                      <a:pt x="371" y="937"/>
                    </a:lnTo>
                    <a:lnTo>
                      <a:pt x="399" y="945"/>
                    </a:lnTo>
                    <a:lnTo>
                      <a:pt x="431" y="949"/>
                    </a:lnTo>
                    <a:lnTo>
                      <a:pt x="462" y="945"/>
                    </a:lnTo>
                    <a:lnTo>
                      <a:pt x="490" y="937"/>
                    </a:lnTo>
                    <a:lnTo>
                      <a:pt x="517" y="922"/>
                    </a:lnTo>
                    <a:lnTo>
                      <a:pt x="540" y="904"/>
                    </a:lnTo>
                    <a:lnTo>
                      <a:pt x="558" y="881"/>
                    </a:lnTo>
                    <a:lnTo>
                      <a:pt x="572" y="855"/>
                    </a:lnTo>
                    <a:lnTo>
                      <a:pt x="581" y="825"/>
                    </a:lnTo>
                    <a:lnTo>
                      <a:pt x="585" y="794"/>
                    </a:lnTo>
                    <a:lnTo>
                      <a:pt x="581" y="764"/>
                    </a:lnTo>
                    <a:lnTo>
                      <a:pt x="572" y="734"/>
                    </a:lnTo>
                    <a:lnTo>
                      <a:pt x="558" y="709"/>
                    </a:lnTo>
                    <a:lnTo>
                      <a:pt x="540" y="686"/>
                    </a:lnTo>
                    <a:lnTo>
                      <a:pt x="517" y="667"/>
                    </a:lnTo>
                    <a:lnTo>
                      <a:pt x="490" y="653"/>
                    </a:lnTo>
                    <a:lnTo>
                      <a:pt x="462" y="644"/>
                    </a:lnTo>
                    <a:lnTo>
                      <a:pt x="431" y="641"/>
                    </a:lnTo>
                    <a:close/>
                    <a:moveTo>
                      <a:pt x="202" y="0"/>
                    </a:moveTo>
                    <a:lnTo>
                      <a:pt x="759" y="28"/>
                    </a:lnTo>
                    <a:lnTo>
                      <a:pt x="780" y="32"/>
                    </a:lnTo>
                    <a:lnTo>
                      <a:pt x="797" y="41"/>
                    </a:lnTo>
                    <a:lnTo>
                      <a:pt x="813" y="54"/>
                    </a:lnTo>
                    <a:lnTo>
                      <a:pt x="824" y="71"/>
                    </a:lnTo>
                    <a:lnTo>
                      <a:pt x="830" y="89"/>
                    </a:lnTo>
                    <a:lnTo>
                      <a:pt x="831" y="110"/>
                    </a:lnTo>
                    <a:lnTo>
                      <a:pt x="763" y="995"/>
                    </a:lnTo>
                    <a:lnTo>
                      <a:pt x="759" y="1016"/>
                    </a:lnTo>
                    <a:lnTo>
                      <a:pt x="749" y="1034"/>
                    </a:lnTo>
                    <a:lnTo>
                      <a:pt x="736" y="1049"/>
                    </a:lnTo>
                    <a:lnTo>
                      <a:pt x="719" y="1060"/>
                    </a:lnTo>
                    <a:lnTo>
                      <a:pt x="700" y="1068"/>
                    </a:lnTo>
                    <a:lnTo>
                      <a:pt x="679" y="1070"/>
                    </a:lnTo>
                    <a:lnTo>
                      <a:pt x="61" y="1070"/>
                    </a:lnTo>
                    <a:lnTo>
                      <a:pt x="42" y="1067"/>
                    </a:lnTo>
                    <a:lnTo>
                      <a:pt x="24" y="1058"/>
                    </a:lnTo>
                    <a:lnTo>
                      <a:pt x="12" y="1046"/>
                    </a:lnTo>
                    <a:lnTo>
                      <a:pt x="3" y="1030"/>
                    </a:lnTo>
                    <a:lnTo>
                      <a:pt x="0" y="1011"/>
                    </a:lnTo>
                    <a:lnTo>
                      <a:pt x="2" y="991"/>
                    </a:lnTo>
                    <a:lnTo>
                      <a:pt x="104" y="73"/>
                    </a:lnTo>
                    <a:lnTo>
                      <a:pt x="112" y="53"/>
                    </a:lnTo>
                    <a:lnTo>
                      <a:pt x="124" y="35"/>
                    </a:lnTo>
                    <a:lnTo>
                      <a:pt x="140" y="20"/>
                    </a:lnTo>
                    <a:lnTo>
                      <a:pt x="159" y="9"/>
                    </a:lnTo>
                    <a:lnTo>
                      <a:pt x="180" y="3"/>
                    </a:lnTo>
                    <a:lnTo>
                      <a:pt x="20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19" name="Group 18">
            <a:extLst>
              <a:ext uri="{FF2B5EF4-FFF2-40B4-BE49-F238E27FC236}">
                <a16:creationId xmlns:a16="http://schemas.microsoft.com/office/drawing/2014/main" id="{C300FF06-82EB-4CCC-AEF4-9214C0162D13}"/>
              </a:ext>
            </a:extLst>
          </p:cNvPr>
          <p:cNvGrpSpPr/>
          <p:nvPr/>
        </p:nvGrpSpPr>
        <p:grpSpPr>
          <a:xfrm>
            <a:off x="8836893" y="4230128"/>
            <a:ext cx="1923715" cy="1678736"/>
            <a:chOff x="9116429" y="4230128"/>
            <a:chExt cx="1923715" cy="1678736"/>
          </a:xfrm>
        </p:grpSpPr>
        <p:grpSp>
          <p:nvGrpSpPr>
            <p:cNvPr id="55" name="Group 54">
              <a:extLst>
                <a:ext uri="{FF2B5EF4-FFF2-40B4-BE49-F238E27FC236}">
                  <a16:creationId xmlns:a16="http://schemas.microsoft.com/office/drawing/2014/main" id="{543F2594-10FE-40FE-9C93-BD0ACD79726B}"/>
                </a:ext>
              </a:extLst>
            </p:cNvPr>
            <p:cNvGrpSpPr/>
            <p:nvPr/>
          </p:nvGrpSpPr>
          <p:grpSpPr>
            <a:xfrm>
              <a:off x="9297073" y="4230128"/>
              <a:ext cx="1562425" cy="951255"/>
              <a:chOff x="5565892" y="3070148"/>
              <a:chExt cx="4282680" cy="2607434"/>
            </a:xfrm>
          </p:grpSpPr>
          <p:grpSp>
            <p:nvGrpSpPr>
              <p:cNvPr id="57" name="Group 56">
                <a:extLst>
                  <a:ext uri="{FF2B5EF4-FFF2-40B4-BE49-F238E27FC236}">
                    <a16:creationId xmlns:a16="http://schemas.microsoft.com/office/drawing/2014/main" id="{9C0D296D-09F6-4030-9A09-203C1C02B308}"/>
                  </a:ext>
                </a:extLst>
              </p:cNvPr>
              <p:cNvGrpSpPr/>
              <p:nvPr/>
            </p:nvGrpSpPr>
            <p:grpSpPr>
              <a:xfrm>
                <a:off x="5565892" y="3070148"/>
                <a:ext cx="4282680" cy="2607434"/>
                <a:chOff x="1850660" y="1617414"/>
                <a:chExt cx="5779025" cy="3518458"/>
              </a:xfrm>
              <a:solidFill>
                <a:srgbClr val="968C83">
                  <a:alpha val="40000"/>
                </a:srgbClr>
              </a:solidFill>
            </p:grpSpPr>
            <p:sp>
              <p:nvSpPr>
                <p:cNvPr id="78" name="Freeform 38">
                  <a:extLst>
                    <a:ext uri="{FF2B5EF4-FFF2-40B4-BE49-F238E27FC236}">
                      <a16:creationId xmlns:a16="http://schemas.microsoft.com/office/drawing/2014/main" id="{8868EFAE-96CD-476E-AE0B-4DA443C564E4}"/>
                    </a:ext>
                  </a:extLst>
                </p:cNvPr>
                <p:cNvSpPr>
                  <a:spLocks/>
                </p:cNvSpPr>
                <p:nvPr/>
              </p:nvSpPr>
              <p:spPr bwMode="auto">
                <a:xfrm>
                  <a:off x="7101161" y="2691074"/>
                  <a:ext cx="16610" cy="24161"/>
                </a:xfrm>
                <a:custGeom>
                  <a:avLst/>
                  <a:gdLst>
                    <a:gd name="T0" fmla="*/ 19 w 21"/>
                    <a:gd name="T1" fmla="*/ 6 h 31"/>
                    <a:gd name="T2" fmla="*/ 21 w 21"/>
                    <a:gd name="T3" fmla="*/ 11 h 31"/>
                    <a:gd name="T4" fmla="*/ 19 w 21"/>
                    <a:gd name="T5" fmla="*/ 16 h 31"/>
                    <a:gd name="T6" fmla="*/ 16 w 21"/>
                    <a:gd name="T7" fmla="*/ 21 h 31"/>
                    <a:gd name="T8" fmla="*/ 12 w 21"/>
                    <a:gd name="T9" fmla="*/ 24 h 31"/>
                    <a:gd name="T10" fmla="*/ 9 w 21"/>
                    <a:gd name="T11" fmla="*/ 28 h 31"/>
                    <a:gd name="T12" fmla="*/ 3 w 21"/>
                    <a:gd name="T13" fmla="*/ 30 h 31"/>
                    <a:gd name="T14" fmla="*/ 0 w 21"/>
                    <a:gd name="T15" fmla="*/ 31 h 31"/>
                    <a:gd name="T16" fmla="*/ 0 w 21"/>
                    <a:gd name="T17" fmla="*/ 30 h 31"/>
                    <a:gd name="T18" fmla="*/ 1 w 21"/>
                    <a:gd name="T19" fmla="*/ 26 h 31"/>
                    <a:gd name="T20" fmla="*/ 1 w 21"/>
                    <a:gd name="T21" fmla="*/ 21 h 31"/>
                    <a:gd name="T22" fmla="*/ 3 w 21"/>
                    <a:gd name="T23" fmla="*/ 18 h 31"/>
                    <a:gd name="T24" fmla="*/ 2 w 21"/>
                    <a:gd name="T25" fmla="*/ 12 h 31"/>
                    <a:gd name="T26" fmla="*/ 2 w 21"/>
                    <a:gd name="T27" fmla="*/ 7 h 31"/>
                    <a:gd name="T28" fmla="*/ 5 w 21"/>
                    <a:gd name="T29" fmla="*/ 4 h 31"/>
                    <a:gd name="T30" fmla="*/ 10 w 21"/>
                    <a:gd name="T31" fmla="*/ 3 h 31"/>
                    <a:gd name="T32" fmla="*/ 14 w 21"/>
                    <a:gd name="T33" fmla="*/ 2 h 31"/>
                    <a:gd name="T34" fmla="*/ 16 w 21"/>
                    <a:gd name="T35" fmla="*/ 0 h 31"/>
                    <a:gd name="T36" fmla="*/ 17 w 21"/>
                    <a:gd name="T37" fmla="*/ 3 h 31"/>
                    <a:gd name="T38" fmla="*/ 19 w 21"/>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 h="31">
                      <a:moveTo>
                        <a:pt x="19" y="6"/>
                      </a:moveTo>
                      <a:cubicBezTo>
                        <a:pt x="20" y="7"/>
                        <a:pt x="21" y="10"/>
                        <a:pt x="21" y="11"/>
                      </a:cubicBezTo>
                      <a:cubicBezTo>
                        <a:pt x="21" y="12"/>
                        <a:pt x="20" y="14"/>
                        <a:pt x="19" y="16"/>
                      </a:cubicBezTo>
                      <a:cubicBezTo>
                        <a:pt x="18" y="17"/>
                        <a:pt x="17" y="19"/>
                        <a:pt x="16" y="21"/>
                      </a:cubicBezTo>
                      <a:cubicBezTo>
                        <a:pt x="15" y="22"/>
                        <a:pt x="13" y="23"/>
                        <a:pt x="12" y="24"/>
                      </a:cubicBezTo>
                      <a:cubicBezTo>
                        <a:pt x="11" y="25"/>
                        <a:pt x="10" y="27"/>
                        <a:pt x="9" y="28"/>
                      </a:cubicBezTo>
                      <a:cubicBezTo>
                        <a:pt x="8" y="29"/>
                        <a:pt x="5" y="29"/>
                        <a:pt x="3" y="30"/>
                      </a:cubicBezTo>
                      <a:cubicBezTo>
                        <a:pt x="3" y="30"/>
                        <a:pt x="0" y="31"/>
                        <a:pt x="0" y="31"/>
                      </a:cubicBezTo>
                      <a:cubicBezTo>
                        <a:pt x="0" y="31"/>
                        <a:pt x="0" y="30"/>
                        <a:pt x="0" y="30"/>
                      </a:cubicBezTo>
                      <a:cubicBezTo>
                        <a:pt x="0" y="29"/>
                        <a:pt x="0" y="27"/>
                        <a:pt x="1" y="26"/>
                      </a:cubicBezTo>
                      <a:cubicBezTo>
                        <a:pt x="1" y="25"/>
                        <a:pt x="1" y="22"/>
                        <a:pt x="1" y="21"/>
                      </a:cubicBezTo>
                      <a:cubicBezTo>
                        <a:pt x="2" y="20"/>
                        <a:pt x="3" y="19"/>
                        <a:pt x="3" y="18"/>
                      </a:cubicBezTo>
                      <a:cubicBezTo>
                        <a:pt x="3" y="17"/>
                        <a:pt x="2" y="14"/>
                        <a:pt x="2" y="12"/>
                      </a:cubicBezTo>
                      <a:cubicBezTo>
                        <a:pt x="2" y="11"/>
                        <a:pt x="1" y="8"/>
                        <a:pt x="2" y="7"/>
                      </a:cubicBezTo>
                      <a:cubicBezTo>
                        <a:pt x="2" y="6"/>
                        <a:pt x="4" y="4"/>
                        <a:pt x="5" y="4"/>
                      </a:cubicBezTo>
                      <a:cubicBezTo>
                        <a:pt x="6" y="3"/>
                        <a:pt x="8" y="3"/>
                        <a:pt x="10" y="3"/>
                      </a:cubicBezTo>
                      <a:cubicBezTo>
                        <a:pt x="11" y="3"/>
                        <a:pt x="13" y="2"/>
                        <a:pt x="14" y="2"/>
                      </a:cubicBezTo>
                      <a:cubicBezTo>
                        <a:pt x="14" y="1"/>
                        <a:pt x="16" y="0"/>
                        <a:pt x="16" y="0"/>
                      </a:cubicBezTo>
                      <a:cubicBezTo>
                        <a:pt x="16" y="0"/>
                        <a:pt x="17" y="2"/>
                        <a:pt x="17" y="3"/>
                      </a:cubicBezTo>
                      <a:cubicBezTo>
                        <a:pt x="18" y="4"/>
                        <a:pt x="19" y="5"/>
                        <a:pt x="19" y="6"/>
                      </a:cubicBezTo>
                      <a:close/>
                    </a:path>
                  </a:pathLst>
                </a:custGeom>
                <a:grp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79" name="Freeform 39">
                  <a:extLst>
                    <a:ext uri="{FF2B5EF4-FFF2-40B4-BE49-F238E27FC236}">
                      <a16:creationId xmlns:a16="http://schemas.microsoft.com/office/drawing/2014/main" id="{FE164D5F-A816-4ABB-950A-95C365EFCEC8}"/>
                    </a:ext>
                  </a:extLst>
                </p:cNvPr>
                <p:cNvSpPr>
                  <a:spLocks/>
                </p:cNvSpPr>
                <p:nvPr/>
              </p:nvSpPr>
              <p:spPr bwMode="auto">
                <a:xfrm>
                  <a:off x="7347301" y="2472114"/>
                  <a:ext cx="7550" cy="12080"/>
                </a:xfrm>
                <a:custGeom>
                  <a:avLst/>
                  <a:gdLst>
                    <a:gd name="T0" fmla="*/ 9 w 10"/>
                    <a:gd name="T1" fmla="*/ 14 h 14"/>
                    <a:gd name="T2" fmla="*/ 7 w 10"/>
                    <a:gd name="T3" fmla="*/ 12 h 14"/>
                    <a:gd name="T4" fmla="*/ 7 w 10"/>
                    <a:gd name="T5" fmla="*/ 8 h 14"/>
                    <a:gd name="T6" fmla="*/ 4 w 10"/>
                    <a:gd name="T7" fmla="*/ 6 h 14"/>
                    <a:gd name="T8" fmla="*/ 1 w 10"/>
                    <a:gd name="T9" fmla="*/ 3 h 14"/>
                    <a:gd name="T10" fmla="*/ 2 w 10"/>
                    <a:gd name="T11" fmla="*/ 1 h 14"/>
                    <a:gd name="T12" fmla="*/ 4 w 10"/>
                    <a:gd name="T13" fmla="*/ 1 h 14"/>
                    <a:gd name="T14" fmla="*/ 6 w 10"/>
                    <a:gd name="T15" fmla="*/ 4 h 14"/>
                    <a:gd name="T16" fmla="*/ 9 w 10"/>
                    <a:gd name="T17" fmla="*/ 5 h 14"/>
                    <a:gd name="T18" fmla="*/ 10 w 10"/>
                    <a:gd name="T19" fmla="*/ 7 h 14"/>
                    <a:gd name="T20" fmla="*/ 10 w 10"/>
                    <a:gd name="T21" fmla="*/ 11 h 14"/>
                    <a:gd name="T22" fmla="*/ 9 w 10"/>
                    <a:gd name="T2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14">
                      <a:moveTo>
                        <a:pt x="9" y="14"/>
                      </a:moveTo>
                      <a:cubicBezTo>
                        <a:pt x="8" y="14"/>
                        <a:pt x="7" y="12"/>
                        <a:pt x="7" y="12"/>
                      </a:cubicBezTo>
                      <a:cubicBezTo>
                        <a:pt x="7" y="11"/>
                        <a:pt x="7" y="9"/>
                        <a:pt x="7" y="8"/>
                      </a:cubicBezTo>
                      <a:cubicBezTo>
                        <a:pt x="6" y="7"/>
                        <a:pt x="5" y="7"/>
                        <a:pt x="4" y="6"/>
                      </a:cubicBezTo>
                      <a:cubicBezTo>
                        <a:pt x="3" y="5"/>
                        <a:pt x="1" y="4"/>
                        <a:pt x="1" y="3"/>
                      </a:cubicBezTo>
                      <a:cubicBezTo>
                        <a:pt x="0" y="3"/>
                        <a:pt x="1" y="1"/>
                        <a:pt x="2" y="1"/>
                      </a:cubicBezTo>
                      <a:cubicBezTo>
                        <a:pt x="2" y="0"/>
                        <a:pt x="3" y="1"/>
                        <a:pt x="4" y="1"/>
                      </a:cubicBezTo>
                      <a:cubicBezTo>
                        <a:pt x="4" y="2"/>
                        <a:pt x="5" y="4"/>
                        <a:pt x="6" y="4"/>
                      </a:cubicBezTo>
                      <a:cubicBezTo>
                        <a:pt x="6" y="5"/>
                        <a:pt x="8" y="4"/>
                        <a:pt x="9" y="5"/>
                      </a:cubicBezTo>
                      <a:cubicBezTo>
                        <a:pt x="9" y="5"/>
                        <a:pt x="10" y="7"/>
                        <a:pt x="10" y="7"/>
                      </a:cubicBezTo>
                      <a:cubicBezTo>
                        <a:pt x="10" y="8"/>
                        <a:pt x="10" y="10"/>
                        <a:pt x="10" y="11"/>
                      </a:cubicBezTo>
                      <a:cubicBezTo>
                        <a:pt x="10" y="12"/>
                        <a:pt x="10" y="14"/>
                        <a:pt x="9" y="14"/>
                      </a:cubicBezTo>
                      <a:close/>
                    </a:path>
                  </a:pathLst>
                </a:custGeom>
                <a:grp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80" name="Freeform 40">
                  <a:extLst>
                    <a:ext uri="{FF2B5EF4-FFF2-40B4-BE49-F238E27FC236}">
                      <a16:creationId xmlns:a16="http://schemas.microsoft.com/office/drawing/2014/main" id="{9B74F23A-1092-4C68-A72A-6BAFE3AF7F75}"/>
                    </a:ext>
                  </a:extLst>
                </p:cNvPr>
                <p:cNvSpPr>
                  <a:spLocks/>
                </p:cNvSpPr>
                <p:nvPr/>
              </p:nvSpPr>
              <p:spPr bwMode="auto">
                <a:xfrm>
                  <a:off x="7348812" y="2487214"/>
                  <a:ext cx="4530" cy="16611"/>
                </a:xfrm>
                <a:custGeom>
                  <a:avLst/>
                  <a:gdLst>
                    <a:gd name="T0" fmla="*/ 6 w 6"/>
                    <a:gd name="T1" fmla="*/ 11 h 20"/>
                    <a:gd name="T2" fmla="*/ 5 w 6"/>
                    <a:gd name="T3" fmla="*/ 7 h 20"/>
                    <a:gd name="T4" fmla="*/ 4 w 6"/>
                    <a:gd name="T5" fmla="*/ 4 h 20"/>
                    <a:gd name="T6" fmla="*/ 3 w 6"/>
                    <a:gd name="T7" fmla="*/ 1 h 20"/>
                    <a:gd name="T8" fmla="*/ 2 w 6"/>
                    <a:gd name="T9" fmla="*/ 0 h 20"/>
                    <a:gd name="T10" fmla="*/ 1 w 6"/>
                    <a:gd name="T11" fmla="*/ 3 h 20"/>
                    <a:gd name="T12" fmla="*/ 0 w 6"/>
                    <a:gd name="T13" fmla="*/ 7 h 20"/>
                    <a:gd name="T14" fmla="*/ 2 w 6"/>
                    <a:gd name="T15" fmla="*/ 10 h 20"/>
                    <a:gd name="T16" fmla="*/ 3 w 6"/>
                    <a:gd name="T17" fmla="*/ 14 h 20"/>
                    <a:gd name="T18" fmla="*/ 2 w 6"/>
                    <a:gd name="T19" fmla="*/ 18 h 20"/>
                    <a:gd name="T20" fmla="*/ 3 w 6"/>
                    <a:gd name="T21" fmla="*/ 20 h 20"/>
                    <a:gd name="T22" fmla="*/ 5 w 6"/>
                    <a:gd name="T23" fmla="*/ 19 h 20"/>
                    <a:gd name="T24" fmla="*/ 6 w 6"/>
                    <a:gd name="T25" fmla="*/ 16 h 20"/>
                    <a:gd name="T26" fmla="*/ 6 w 6"/>
                    <a:gd name="T27" fmla="*/ 1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20">
                      <a:moveTo>
                        <a:pt x="6" y="11"/>
                      </a:moveTo>
                      <a:cubicBezTo>
                        <a:pt x="6" y="10"/>
                        <a:pt x="5" y="8"/>
                        <a:pt x="5" y="7"/>
                      </a:cubicBezTo>
                      <a:cubicBezTo>
                        <a:pt x="5" y="7"/>
                        <a:pt x="4" y="5"/>
                        <a:pt x="4" y="4"/>
                      </a:cubicBezTo>
                      <a:cubicBezTo>
                        <a:pt x="4" y="3"/>
                        <a:pt x="4" y="1"/>
                        <a:pt x="3" y="1"/>
                      </a:cubicBezTo>
                      <a:cubicBezTo>
                        <a:pt x="3" y="0"/>
                        <a:pt x="2" y="0"/>
                        <a:pt x="2" y="0"/>
                      </a:cubicBezTo>
                      <a:cubicBezTo>
                        <a:pt x="1" y="1"/>
                        <a:pt x="1" y="2"/>
                        <a:pt x="1" y="3"/>
                      </a:cubicBezTo>
                      <a:cubicBezTo>
                        <a:pt x="0" y="4"/>
                        <a:pt x="0" y="6"/>
                        <a:pt x="0" y="7"/>
                      </a:cubicBezTo>
                      <a:cubicBezTo>
                        <a:pt x="0" y="7"/>
                        <a:pt x="2" y="9"/>
                        <a:pt x="2" y="10"/>
                      </a:cubicBezTo>
                      <a:cubicBezTo>
                        <a:pt x="2" y="11"/>
                        <a:pt x="3" y="13"/>
                        <a:pt x="3" y="14"/>
                      </a:cubicBezTo>
                      <a:cubicBezTo>
                        <a:pt x="3" y="15"/>
                        <a:pt x="2" y="17"/>
                        <a:pt x="2" y="18"/>
                      </a:cubicBezTo>
                      <a:cubicBezTo>
                        <a:pt x="2" y="18"/>
                        <a:pt x="2" y="19"/>
                        <a:pt x="3" y="20"/>
                      </a:cubicBezTo>
                      <a:cubicBezTo>
                        <a:pt x="3" y="20"/>
                        <a:pt x="5" y="20"/>
                        <a:pt x="5" y="19"/>
                      </a:cubicBezTo>
                      <a:cubicBezTo>
                        <a:pt x="6" y="19"/>
                        <a:pt x="6" y="17"/>
                        <a:pt x="6" y="16"/>
                      </a:cubicBezTo>
                      <a:cubicBezTo>
                        <a:pt x="6" y="15"/>
                        <a:pt x="6" y="13"/>
                        <a:pt x="6" y="11"/>
                      </a:cubicBezTo>
                      <a:close/>
                    </a:path>
                  </a:pathLst>
                </a:custGeom>
                <a:grp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81" name="Freeform 41">
                  <a:extLst>
                    <a:ext uri="{FF2B5EF4-FFF2-40B4-BE49-F238E27FC236}">
                      <a16:creationId xmlns:a16="http://schemas.microsoft.com/office/drawing/2014/main" id="{8E855A77-648C-43BD-B209-F141B2A754D4}"/>
                    </a:ext>
                  </a:extLst>
                </p:cNvPr>
                <p:cNvSpPr>
                  <a:spLocks/>
                </p:cNvSpPr>
                <p:nvPr/>
              </p:nvSpPr>
              <p:spPr bwMode="auto">
                <a:xfrm>
                  <a:off x="7469616" y="2467584"/>
                  <a:ext cx="34731" cy="24161"/>
                </a:xfrm>
                <a:custGeom>
                  <a:avLst/>
                  <a:gdLst>
                    <a:gd name="T0" fmla="*/ 42 w 42"/>
                    <a:gd name="T1" fmla="*/ 17 h 29"/>
                    <a:gd name="T2" fmla="*/ 39 w 42"/>
                    <a:gd name="T3" fmla="*/ 12 h 29"/>
                    <a:gd name="T4" fmla="*/ 35 w 42"/>
                    <a:gd name="T5" fmla="*/ 9 h 29"/>
                    <a:gd name="T6" fmla="*/ 31 w 42"/>
                    <a:gd name="T7" fmla="*/ 4 h 29"/>
                    <a:gd name="T8" fmla="*/ 27 w 42"/>
                    <a:gd name="T9" fmla="*/ 0 h 29"/>
                    <a:gd name="T10" fmla="*/ 24 w 42"/>
                    <a:gd name="T11" fmla="*/ 0 h 29"/>
                    <a:gd name="T12" fmla="*/ 24 w 42"/>
                    <a:gd name="T13" fmla="*/ 3 h 29"/>
                    <a:gd name="T14" fmla="*/ 27 w 42"/>
                    <a:gd name="T15" fmla="*/ 5 h 29"/>
                    <a:gd name="T16" fmla="*/ 27 w 42"/>
                    <a:gd name="T17" fmla="*/ 10 h 29"/>
                    <a:gd name="T18" fmla="*/ 25 w 42"/>
                    <a:gd name="T19" fmla="*/ 15 h 29"/>
                    <a:gd name="T20" fmla="*/ 21 w 42"/>
                    <a:gd name="T21" fmla="*/ 18 h 29"/>
                    <a:gd name="T22" fmla="*/ 12 w 42"/>
                    <a:gd name="T23" fmla="*/ 22 h 29"/>
                    <a:gd name="T24" fmla="*/ 7 w 42"/>
                    <a:gd name="T25" fmla="*/ 23 h 29"/>
                    <a:gd name="T26" fmla="*/ 3 w 42"/>
                    <a:gd name="T27" fmla="*/ 22 h 29"/>
                    <a:gd name="T28" fmla="*/ 0 w 42"/>
                    <a:gd name="T29" fmla="*/ 22 h 29"/>
                    <a:gd name="T30" fmla="*/ 2 w 42"/>
                    <a:gd name="T31" fmla="*/ 27 h 29"/>
                    <a:gd name="T32" fmla="*/ 8 w 42"/>
                    <a:gd name="T33" fmla="*/ 28 h 29"/>
                    <a:gd name="T34" fmla="*/ 15 w 42"/>
                    <a:gd name="T35" fmla="*/ 29 h 29"/>
                    <a:gd name="T36" fmla="*/ 24 w 42"/>
                    <a:gd name="T37" fmla="*/ 28 h 29"/>
                    <a:gd name="T38" fmla="*/ 31 w 42"/>
                    <a:gd name="T39" fmla="*/ 25 h 29"/>
                    <a:gd name="T40" fmla="*/ 38 w 42"/>
                    <a:gd name="T41" fmla="*/ 23 h 29"/>
                    <a:gd name="T42" fmla="*/ 41 w 42"/>
                    <a:gd name="T43" fmla="*/ 19 h 29"/>
                    <a:gd name="T44" fmla="*/ 42 w 42"/>
                    <a:gd name="T45" fmla="*/ 1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29">
                      <a:moveTo>
                        <a:pt x="42" y="17"/>
                      </a:moveTo>
                      <a:cubicBezTo>
                        <a:pt x="41" y="15"/>
                        <a:pt x="40" y="13"/>
                        <a:pt x="39" y="12"/>
                      </a:cubicBezTo>
                      <a:cubicBezTo>
                        <a:pt x="38" y="11"/>
                        <a:pt x="36" y="10"/>
                        <a:pt x="35" y="9"/>
                      </a:cubicBezTo>
                      <a:cubicBezTo>
                        <a:pt x="33" y="8"/>
                        <a:pt x="32" y="5"/>
                        <a:pt x="31" y="4"/>
                      </a:cubicBezTo>
                      <a:cubicBezTo>
                        <a:pt x="30" y="3"/>
                        <a:pt x="28" y="1"/>
                        <a:pt x="27" y="0"/>
                      </a:cubicBezTo>
                      <a:cubicBezTo>
                        <a:pt x="26" y="0"/>
                        <a:pt x="25" y="0"/>
                        <a:pt x="24" y="0"/>
                      </a:cubicBezTo>
                      <a:cubicBezTo>
                        <a:pt x="24" y="1"/>
                        <a:pt x="24" y="3"/>
                        <a:pt x="24" y="3"/>
                      </a:cubicBezTo>
                      <a:cubicBezTo>
                        <a:pt x="24" y="4"/>
                        <a:pt x="26" y="5"/>
                        <a:pt x="27" y="5"/>
                      </a:cubicBezTo>
                      <a:cubicBezTo>
                        <a:pt x="27" y="7"/>
                        <a:pt x="27" y="9"/>
                        <a:pt x="27" y="10"/>
                      </a:cubicBezTo>
                      <a:cubicBezTo>
                        <a:pt x="27" y="12"/>
                        <a:pt x="25" y="14"/>
                        <a:pt x="25" y="15"/>
                      </a:cubicBezTo>
                      <a:cubicBezTo>
                        <a:pt x="24" y="16"/>
                        <a:pt x="22" y="18"/>
                        <a:pt x="21" y="18"/>
                      </a:cubicBezTo>
                      <a:cubicBezTo>
                        <a:pt x="19" y="19"/>
                        <a:pt x="15" y="21"/>
                        <a:pt x="12" y="22"/>
                      </a:cubicBezTo>
                      <a:cubicBezTo>
                        <a:pt x="11" y="23"/>
                        <a:pt x="8" y="23"/>
                        <a:pt x="7" y="23"/>
                      </a:cubicBezTo>
                      <a:cubicBezTo>
                        <a:pt x="6" y="23"/>
                        <a:pt x="4" y="22"/>
                        <a:pt x="3" y="22"/>
                      </a:cubicBezTo>
                      <a:cubicBezTo>
                        <a:pt x="2" y="22"/>
                        <a:pt x="1" y="22"/>
                        <a:pt x="0" y="22"/>
                      </a:cubicBezTo>
                      <a:cubicBezTo>
                        <a:pt x="0" y="23"/>
                        <a:pt x="1" y="26"/>
                        <a:pt x="2" y="27"/>
                      </a:cubicBezTo>
                      <a:cubicBezTo>
                        <a:pt x="3" y="28"/>
                        <a:pt x="6" y="28"/>
                        <a:pt x="8" y="28"/>
                      </a:cubicBezTo>
                      <a:cubicBezTo>
                        <a:pt x="9" y="29"/>
                        <a:pt x="13" y="29"/>
                        <a:pt x="15" y="29"/>
                      </a:cubicBezTo>
                      <a:cubicBezTo>
                        <a:pt x="17" y="29"/>
                        <a:pt x="22" y="29"/>
                        <a:pt x="24" y="28"/>
                      </a:cubicBezTo>
                      <a:cubicBezTo>
                        <a:pt x="26" y="28"/>
                        <a:pt x="29" y="26"/>
                        <a:pt x="31" y="25"/>
                      </a:cubicBezTo>
                      <a:cubicBezTo>
                        <a:pt x="33" y="25"/>
                        <a:pt x="37" y="24"/>
                        <a:pt x="38" y="23"/>
                      </a:cubicBezTo>
                      <a:cubicBezTo>
                        <a:pt x="39" y="22"/>
                        <a:pt x="41" y="20"/>
                        <a:pt x="41" y="19"/>
                      </a:cubicBezTo>
                      <a:cubicBezTo>
                        <a:pt x="41" y="18"/>
                        <a:pt x="42" y="17"/>
                        <a:pt x="42" y="17"/>
                      </a:cubicBezTo>
                      <a:close/>
                    </a:path>
                  </a:pathLst>
                </a:custGeom>
                <a:grp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82" name="Freeform 42">
                  <a:extLst>
                    <a:ext uri="{FF2B5EF4-FFF2-40B4-BE49-F238E27FC236}">
                      <a16:creationId xmlns:a16="http://schemas.microsoft.com/office/drawing/2014/main" id="{0BD184B4-2809-4628-B7F8-958ACF377C65}"/>
                    </a:ext>
                  </a:extLst>
                </p:cNvPr>
                <p:cNvSpPr>
                  <a:spLocks/>
                </p:cNvSpPr>
                <p:nvPr/>
              </p:nvSpPr>
              <p:spPr bwMode="auto">
                <a:xfrm>
                  <a:off x="7412234" y="2473625"/>
                  <a:ext cx="39262" cy="31712"/>
                </a:xfrm>
                <a:custGeom>
                  <a:avLst/>
                  <a:gdLst>
                    <a:gd name="T0" fmla="*/ 49 w 50"/>
                    <a:gd name="T1" fmla="*/ 12 h 39"/>
                    <a:gd name="T2" fmla="*/ 48 w 50"/>
                    <a:gd name="T3" fmla="*/ 6 h 39"/>
                    <a:gd name="T4" fmla="*/ 45 w 50"/>
                    <a:gd name="T5" fmla="*/ 4 h 39"/>
                    <a:gd name="T6" fmla="*/ 42 w 50"/>
                    <a:gd name="T7" fmla="*/ 6 h 39"/>
                    <a:gd name="T8" fmla="*/ 43 w 50"/>
                    <a:gd name="T9" fmla="*/ 9 h 39"/>
                    <a:gd name="T10" fmla="*/ 41 w 50"/>
                    <a:gd name="T11" fmla="*/ 12 h 39"/>
                    <a:gd name="T12" fmla="*/ 38 w 50"/>
                    <a:gd name="T13" fmla="*/ 10 h 39"/>
                    <a:gd name="T14" fmla="*/ 34 w 50"/>
                    <a:gd name="T15" fmla="*/ 11 h 39"/>
                    <a:gd name="T16" fmla="*/ 31 w 50"/>
                    <a:gd name="T17" fmla="*/ 8 h 39"/>
                    <a:gd name="T18" fmla="*/ 30 w 50"/>
                    <a:gd name="T19" fmla="*/ 4 h 39"/>
                    <a:gd name="T20" fmla="*/ 26 w 50"/>
                    <a:gd name="T21" fmla="*/ 1 h 39"/>
                    <a:gd name="T22" fmla="*/ 23 w 50"/>
                    <a:gd name="T23" fmla="*/ 0 h 39"/>
                    <a:gd name="T24" fmla="*/ 20 w 50"/>
                    <a:gd name="T25" fmla="*/ 4 h 39"/>
                    <a:gd name="T26" fmla="*/ 17 w 50"/>
                    <a:gd name="T27" fmla="*/ 7 h 39"/>
                    <a:gd name="T28" fmla="*/ 14 w 50"/>
                    <a:gd name="T29" fmla="*/ 10 h 39"/>
                    <a:gd name="T30" fmla="*/ 11 w 50"/>
                    <a:gd name="T31" fmla="*/ 15 h 39"/>
                    <a:gd name="T32" fmla="*/ 10 w 50"/>
                    <a:gd name="T33" fmla="*/ 18 h 39"/>
                    <a:gd name="T34" fmla="*/ 10 w 50"/>
                    <a:gd name="T35" fmla="*/ 24 h 39"/>
                    <a:gd name="T36" fmla="*/ 7 w 50"/>
                    <a:gd name="T37" fmla="*/ 29 h 39"/>
                    <a:gd name="T38" fmla="*/ 2 w 50"/>
                    <a:gd name="T39" fmla="*/ 28 h 39"/>
                    <a:gd name="T40" fmla="*/ 0 w 50"/>
                    <a:gd name="T41" fmla="*/ 31 h 39"/>
                    <a:gd name="T42" fmla="*/ 2 w 50"/>
                    <a:gd name="T43" fmla="*/ 35 h 39"/>
                    <a:gd name="T44" fmla="*/ 5 w 50"/>
                    <a:gd name="T45" fmla="*/ 35 h 39"/>
                    <a:gd name="T46" fmla="*/ 6 w 50"/>
                    <a:gd name="T47" fmla="*/ 37 h 39"/>
                    <a:gd name="T48" fmla="*/ 10 w 50"/>
                    <a:gd name="T49" fmla="*/ 38 h 39"/>
                    <a:gd name="T50" fmla="*/ 12 w 50"/>
                    <a:gd name="T51" fmla="*/ 35 h 39"/>
                    <a:gd name="T52" fmla="*/ 13 w 50"/>
                    <a:gd name="T53" fmla="*/ 31 h 39"/>
                    <a:gd name="T54" fmla="*/ 18 w 50"/>
                    <a:gd name="T55" fmla="*/ 28 h 39"/>
                    <a:gd name="T56" fmla="*/ 26 w 50"/>
                    <a:gd name="T57" fmla="*/ 24 h 39"/>
                    <a:gd name="T58" fmla="*/ 32 w 50"/>
                    <a:gd name="T59" fmla="*/ 22 h 39"/>
                    <a:gd name="T60" fmla="*/ 40 w 50"/>
                    <a:gd name="T61" fmla="*/ 20 h 39"/>
                    <a:gd name="T62" fmla="*/ 47 w 50"/>
                    <a:gd name="T63" fmla="*/ 18 h 39"/>
                    <a:gd name="T64" fmla="*/ 50 w 50"/>
                    <a:gd name="T65" fmla="*/ 14 h 39"/>
                    <a:gd name="T66" fmla="*/ 49 w 50"/>
                    <a:gd name="T67" fmla="*/ 1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0" h="39">
                      <a:moveTo>
                        <a:pt x="49" y="12"/>
                      </a:moveTo>
                      <a:cubicBezTo>
                        <a:pt x="49" y="10"/>
                        <a:pt x="49" y="7"/>
                        <a:pt x="48" y="6"/>
                      </a:cubicBezTo>
                      <a:cubicBezTo>
                        <a:pt x="47" y="5"/>
                        <a:pt x="45" y="4"/>
                        <a:pt x="45" y="4"/>
                      </a:cubicBezTo>
                      <a:cubicBezTo>
                        <a:pt x="44" y="4"/>
                        <a:pt x="42" y="5"/>
                        <a:pt x="42" y="6"/>
                      </a:cubicBezTo>
                      <a:cubicBezTo>
                        <a:pt x="42" y="6"/>
                        <a:pt x="43" y="8"/>
                        <a:pt x="43" y="9"/>
                      </a:cubicBezTo>
                      <a:cubicBezTo>
                        <a:pt x="43" y="10"/>
                        <a:pt x="42" y="11"/>
                        <a:pt x="41" y="12"/>
                      </a:cubicBezTo>
                      <a:cubicBezTo>
                        <a:pt x="40" y="12"/>
                        <a:pt x="39" y="10"/>
                        <a:pt x="38" y="10"/>
                      </a:cubicBezTo>
                      <a:cubicBezTo>
                        <a:pt x="37" y="10"/>
                        <a:pt x="35" y="11"/>
                        <a:pt x="34" y="11"/>
                      </a:cubicBezTo>
                      <a:cubicBezTo>
                        <a:pt x="33" y="10"/>
                        <a:pt x="32" y="8"/>
                        <a:pt x="31" y="8"/>
                      </a:cubicBezTo>
                      <a:cubicBezTo>
                        <a:pt x="31" y="7"/>
                        <a:pt x="31" y="5"/>
                        <a:pt x="30" y="4"/>
                      </a:cubicBezTo>
                      <a:cubicBezTo>
                        <a:pt x="30" y="3"/>
                        <a:pt x="27" y="2"/>
                        <a:pt x="26" y="1"/>
                      </a:cubicBezTo>
                      <a:cubicBezTo>
                        <a:pt x="25" y="1"/>
                        <a:pt x="24" y="0"/>
                        <a:pt x="23" y="0"/>
                      </a:cubicBezTo>
                      <a:cubicBezTo>
                        <a:pt x="22" y="0"/>
                        <a:pt x="21" y="3"/>
                        <a:pt x="20" y="4"/>
                      </a:cubicBezTo>
                      <a:cubicBezTo>
                        <a:pt x="19" y="4"/>
                        <a:pt x="18" y="6"/>
                        <a:pt x="17" y="7"/>
                      </a:cubicBezTo>
                      <a:cubicBezTo>
                        <a:pt x="17" y="8"/>
                        <a:pt x="15" y="9"/>
                        <a:pt x="14" y="10"/>
                      </a:cubicBezTo>
                      <a:cubicBezTo>
                        <a:pt x="13" y="11"/>
                        <a:pt x="12" y="13"/>
                        <a:pt x="11" y="15"/>
                      </a:cubicBezTo>
                      <a:cubicBezTo>
                        <a:pt x="11" y="15"/>
                        <a:pt x="10" y="17"/>
                        <a:pt x="10" y="18"/>
                      </a:cubicBezTo>
                      <a:cubicBezTo>
                        <a:pt x="10" y="20"/>
                        <a:pt x="10" y="22"/>
                        <a:pt x="10" y="24"/>
                      </a:cubicBezTo>
                      <a:cubicBezTo>
                        <a:pt x="9" y="25"/>
                        <a:pt x="8" y="28"/>
                        <a:pt x="7" y="29"/>
                      </a:cubicBezTo>
                      <a:cubicBezTo>
                        <a:pt x="6" y="29"/>
                        <a:pt x="3" y="28"/>
                        <a:pt x="2" y="28"/>
                      </a:cubicBezTo>
                      <a:cubicBezTo>
                        <a:pt x="1" y="29"/>
                        <a:pt x="0" y="30"/>
                        <a:pt x="0" y="31"/>
                      </a:cubicBezTo>
                      <a:cubicBezTo>
                        <a:pt x="0" y="32"/>
                        <a:pt x="1" y="35"/>
                        <a:pt x="2" y="35"/>
                      </a:cubicBezTo>
                      <a:cubicBezTo>
                        <a:pt x="3" y="36"/>
                        <a:pt x="4" y="35"/>
                        <a:pt x="5" y="35"/>
                      </a:cubicBezTo>
                      <a:cubicBezTo>
                        <a:pt x="5" y="36"/>
                        <a:pt x="6" y="37"/>
                        <a:pt x="6" y="37"/>
                      </a:cubicBezTo>
                      <a:cubicBezTo>
                        <a:pt x="7" y="38"/>
                        <a:pt x="9" y="39"/>
                        <a:pt x="10" y="38"/>
                      </a:cubicBezTo>
                      <a:cubicBezTo>
                        <a:pt x="11" y="38"/>
                        <a:pt x="11" y="36"/>
                        <a:pt x="12" y="35"/>
                      </a:cubicBezTo>
                      <a:cubicBezTo>
                        <a:pt x="12" y="34"/>
                        <a:pt x="13" y="31"/>
                        <a:pt x="13" y="31"/>
                      </a:cubicBezTo>
                      <a:cubicBezTo>
                        <a:pt x="14" y="30"/>
                        <a:pt x="17" y="29"/>
                        <a:pt x="18" y="28"/>
                      </a:cubicBezTo>
                      <a:cubicBezTo>
                        <a:pt x="20" y="27"/>
                        <a:pt x="24" y="25"/>
                        <a:pt x="26" y="24"/>
                      </a:cubicBezTo>
                      <a:cubicBezTo>
                        <a:pt x="27" y="24"/>
                        <a:pt x="31" y="23"/>
                        <a:pt x="32" y="22"/>
                      </a:cubicBezTo>
                      <a:cubicBezTo>
                        <a:pt x="34" y="22"/>
                        <a:pt x="38" y="21"/>
                        <a:pt x="40" y="20"/>
                      </a:cubicBezTo>
                      <a:cubicBezTo>
                        <a:pt x="42" y="20"/>
                        <a:pt x="45" y="19"/>
                        <a:pt x="47" y="18"/>
                      </a:cubicBezTo>
                      <a:cubicBezTo>
                        <a:pt x="48" y="17"/>
                        <a:pt x="49" y="15"/>
                        <a:pt x="50" y="14"/>
                      </a:cubicBezTo>
                      <a:cubicBezTo>
                        <a:pt x="50" y="14"/>
                        <a:pt x="49" y="12"/>
                        <a:pt x="49" y="12"/>
                      </a:cubicBezTo>
                      <a:close/>
                    </a:path>
                  </a:pathLst>
                </a:custGeom>
                <a:grp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83" name="Freeform 43">
                  <a:extLst>
                    <a:ext uri="{FF2B5EF4-FFF2-40B4-BE49-F238E27FC236}">
                      <a16:creationId xmlns:a16="http://schemas.microsoft.com/office/drawing/2014/main" id="{5C45D214-232C-4A2A-A451-B64B0B10FA06}"/>
                    </a:ext>
                  </a:extLst>
                </p:cNvPr>
                <p:cNvSpPr>
                  <a:spLocks/>
                </p:cNvSpPr>
                <p:nvPr/>
              </p:nvSpPr>
              <p:spPr bwMode="auto">
                <a:xfrm>
                  <a:off x="7356361" y="2355839"/>
                  <a:ext cx="6040" cy="6040"/>
                </a:xfrm>
                <a:custGeom>
                  <a:avLst/>
                  <a:gdLst>
                    <a:gd name="T0" fmla="*/ 6 w 7"/>
                    <a:gd name="T1" fmla="*/ 3 h 8"/>
                    <a:gd name="T2" fmla="*/ 2 w 7"/>
                    <a:gd name="T3" fmla="*/ 0 h 8"/>
                    <a:gd name="T4" fmla="*/ 0 w 7"/>
                    <a:gd name="T5" fmla="*/ 2 h 8"/>
                    <a:gd name="T6" fmla="*/ 1 w 7"/>
                    <a:gd name="T7" fmla="*/ 5 h 8"/>
                    <a:gd name="T8" fmla="*/ 5 w 7"/>
                    <a:gd name="T9" fmla="*/ 8 h 8"/>
                    <a:gd name="T10" fmla="*/ 7 w 7"/>
                    <a:gd name="T11" fmla="*/ 6 h 8"/>
                    <a:gd name="T12" fmla="*/ 6 w 7"/>
                    <a:gd name="T13" fmla="*/ 3 h 8"/>
                  </a:gdLst>
                  <a:ahLst/>
                  <a:cxnLst>
                    <a:cxn ang="0">
                      <a:pos x="T0" y="T1"/>
                    </a:cxn>
                    <a:cxn ang="0">
                      <a:pos x="T2" y="T3"/>
                    </a:cxn>
                    <a:cxn ang="0">
                      <a:pos x="T4" y="T5"/>
                    </a:cxn>
                    <a:cxn ang="0">
                      <a:pos x="T6" y="T7"/>
                    </a:cxn>
                    <a:cxn ang="0">
                      <a:pos x="T8" y="T9"/>
                    </a:cxn>
                    <a:cxn ang="0">
                      <a:pos x="T10" y="T11"/>
                    </a:cxn>
                    <a:cxn ang="0">
                      <a:pos x="T12" y="T13"/>
                    </a:cxn>
                  </a:cxnLst>
                  <a:rect l="0" t="0" r="r" b="b"/>
                  <a:pathLst>
                    <a:path w="7" h="8">
                      <a:moveTo>
                        <a:pt x="6" y="3"/>
                      </a:moveTo>
                      <a:cubicBezTo>
                        <a:pt x="5" y="2"/>
                        <a:pt x="3" y="0"/>
                        <a:pt x="2" y="0"/>
                      </a:cubicBezTo>
                      <a:cubicBezTo>
                        <a:pt x="2" y="0"/>
                        <a:pt x="0" y="1"/>
                        <a:pt x="0" y="2"/>
                      </a:cubicBezTo>
                      <a:cubicBezTo>
                        <a:pt x="0" y="3"/>
                        <a:pt x="1" y="4"/>
                        <a:pt x="1" y="5"/>
                      </a:cubicBezTo>
                      <a:cubicBezTo>
                        <a:pt x="2" y="6"/>
                        <a:pt x="4" y="8"/>
                        <a:pt x="5" y="8"/>
                      </a:cubicBezTo>
                      <a:cubicBezTo>
                        <a:pt x="6" y="8"/>
                        <a:pt x="7" y="7"/>
                        <a:pt x="7" y="6"/>
                      </a:cubicBezTo>
                      <a:cubicBezTo>
                        <a:pt x="7" y="5"/>
                        <a:pt x="6" y="4"/>
                        <a:pt x="6" y="3"/>
                      </a:cubicBezTo>
                      <a:close/>
                    </a:path>
                  </a:pathLst>
                </a:custGeom>
                <a:grp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84" name="Freeform 44">
                  <a:extLst>
                    <a:ext uri="{FF2B5EF4-FFF2-40B4-BE49-F238E27FC236}">
                      <a16:creationId xmlns:a16="http://schemas.microsoft.com/office/drawing/2014/main" id="{1B33637B-3069-4E3A-A483-6808731CF16B}"/>
                    </a:ext>
                  </a:extLst>
                </p:cNvPr>
                <p:cNvSpPr>
                  <a:spLocks/>
                </p:cNvSpPr>
                <p:nvPr/>
              </p:nvSpPr>
              <p:spPr bwMode="auto">
                <a:xfrm>
                  <a:off x="7114752" y="2293925"/>
                  <a:ext cx="374497" cy="200840"/>
                </a:xfrm>
                <a:custGeom>
                  <a:avLst/>
                  <a:gdLst>
                    <a:gd name="T0" fmla="*/ 247 w 466"/>
                    <a:gd name="T1" fmla="*/ 38 h 250"/>
                    <a:gd name="T2" fmla="*/ 256 w 466"/>
                    <a:gd name="T3" fmla="*/ 22 h 250"/>
                    <a:gd name="T4" fmla="*/ 277 w 466"/>
                    <a:gd name="T5" fmla="*/ 5 h 250"/>
                    <a:gd name="T6" fmla="*/ 291 w 466"/>
                    <a:gd name="T7" fmla="*/ 0 h 250"/>
                    <a:gd name="T8" fmla="*/ 307 w 466"/>
                    <a:gd name="T9" fmla="*/ 27 h 250"/>
                    <a:gd name="T10" fmla="*/ 321 w 466"/>
                    <a:gd name="T11" fmla="*/ 26 h 250"/>
                    <a:gd name="T12" fmla="*/ 331 w 466"/>
                    <a:gd name="T13" fmla="*/ 28 h 250"/>
                    <a:gd name="T14" fmla="*/ 325 w 466"/>
                    <a:gd name="T15" fmla="*/ 43 h 250"/>
                    <a:gd name="T16" fmla="*/ 305 w 466"/>
                    <a:gd name="T17" fmla="*/ 54 h 250"/>
                    <a:gd name="T18" fmla="*/ 306 w 466"/>
                    <a:gd name="T19" fmla="*/ 66 h 250"/>
                    <a:gd name="T20" fmla="*/ 297 w 466"/>
                    <a:gd name="T21" fmla="*/ 77 h 250"/>
                    <a:gd name="T22" fmla="*/ 301 w 466"/>
                    <a:gd name="T23" fmla="*/ 94 h 250"/>
                    <a:gd name="T24" fmla="*/ 305 w 466"/>
                    <a:gd name="T25" fmla="*/ 107 h 250"/>
                    <a:gd name="T26" fmla="*/ 311 w 466"/>
                    <a:gd name="T27" fmla="*/ 99 h 250"/>
                    <a:gd name="T28" fmla="*/ 321 w 466"/>
                    <a:gd name="T29" fmla="*/ 101 h 250"/>
                    <a:gd name="T30" fmla="*/ 350 w 466"/>
                    <a:gd name="T31" fmla="*/ 118 h 250"/>
                    <a:gd name="T32" fmla="*/ 356 w 466"/>
                    <a:gd name="T33" fmla="*/ 138 h 250"/>
                    <a:gd name="T34" fmla="*/ 358 w 466"/>
                    <a:gd name="T35" fmla="*/ 145 h 250"/>
                    <a:gd name="T36" fmla="*/ 376 w 466"/>
                    <a:gd name="T37" fmla="*/ 147 h 250"/>
                    <a:gd name="T38" fmla="*/ 391 w 466"/>
                    <a:gd name="T39" fmla="*/ 169 h 250"/>
                    <a:gd name="T40" fmla="*/ 422 w 466"/>
                    <a:gd name="T41" fmla="*/ 170 h 250"/>
                    <a:gd name="T42" fmla="*/ 442 w 466"/>
                    <a:gd name="T43" fmla="*/ 153 h 250"/>
                    <a:gd name="T44" fmla="*/ 440 w 466"/>
                    <a:gd name="T45" fmla="*/ 132 h 250"/>
                    <a:gd name="T46" fmla="*/ 438 w 466"/>
                    <a:gd name="T47" fmla="*/ 136 h 250"/>
                    <a:gd name="T48" fmla="*/ 428 w 466"/>
                    <a:gd name="T49" fmla="*/ 113 h 250"/>
                    <a:gd name="T50" fmla="*/ 413 w 466"/>
                    <a:gd name="T51" fmla="*/ 119 h 250"/>
                    <a:gd name="T52" fmla="*/ 412 w 466"/>
                    <a:gd name="T53" fmla="*/ 104 h 250"/>
                    <a:gd name="T54" fmla="*/ 453 w 466"/>
                    <a:gd name="T55" fmla="*/ 130 h 250"/>
                    <a:gd name="T56" fmla="*/ 464 w 466"/>
                    <a:gd name="T57" fmla="*/ 172 h 250"/>
                    <a:gd name="T58" fmla="*/ 462 w 466"/>
                    <a:gd name="T59" fmla="*/ 189 h 250"/>
                    <a:gd name="T60" fmla="*/ 458 w 466"/>
                    <a:gd name="T61" fmla="*/ 169 h 250"/>
                    <a:gd name="T62" fmla="*/ 430 w 466"/>
                    <a:gd name="T63" fmla="*/ 185 h 250"/>
                    <a:gd name="T64" fmla="*/ 423 w 466"/>
                    <a:gd name="T65" fmla="*/ 186 h 250"/>
                    <a:gd name="T66" fmla="*/ 407 w 466"/>
                    <a:gd name="T67" fmla="*/ 196 h 250"/>
                    <a:gd name="T68" fmla="*/ 389 w 466"/>
                    <a:gd name="T69" fmla="*/ 213 h 250"/>
                    <a:gd name="T70" fmla="*/ 364 w 466"/>
                    <a:gd name="T71" fmla="*/ 244 h 250"/>
                    <a:gd name="T72" fmla="*/ 359 w 466"/>
                    <a:gd name="T73" fmla="*/ 242 h 250"/>
                    <a:gd name="T74" fmla="*/ 382 w 466"/>
                    <a:gd name="T75" fmla="*/ 215 h 250"/>
                    <a:gd name="T76" fmla="*/ 380 w 466"/>
                    <a:gd name="T77" fmla="*/ 196 h 250"/>
                    <a:gd name="T78" fmla="*/ 373 w 466"/>
                    <a:gd name="T79" fmla="*/ 186 h 250"/>
                    <a:gd name="T80" fmla="*/ 366 w 466"/>
                    <a:gd name="T81" fmla="*/ 195 h 250"/>
                    <a:gd name="T82" fmla="*/ 358 w 466"/>
                    <a:gd name="T83" fmla="*/ 202 h 250"/>
                    <a:gd name="T84" fmla="*/ 357 w 466"/>
                    <a:gd name="T85" fmla="*/ 212 h 250"/>
                    <a:gd name="T86" fmla="*/ 353 w 466"/>
                    <a:gd name="T87" fmla="*/ 213 h 250"/>
                    <a:gd name="T88" fmla="*/ 348 w 466"/>
                    <a:gd name="T89" fmla="*/ 217 h 250"/>
                    <a:gd name="T90" fmla="*/ 346 w 466"/>
                    <a:gd name="T91" fmla="*/ 229 h 250"/>
                    <a:gd name="T92" fmla="*/ 327 w 466"/>
                    <a:gd name="T93" fmla="*/ 239 h 250"/>
                    <a:gd name="T94" fmla="*/ 296 w 466"/>
                    <a:gd name="T95" fmla="*/ 202 h 250"/>
                    <a:gd name="T96" fmla="*/ 269 w 466"/>
                    <a:gd name="T97" fmla="*/ 163 h 250"/>
                    <a:gd name="T98" fmla="*/ 97 w 466"/>
                    <a:gd name="T99" fmla="*/ 212 h 250"/>
                    <a:gd name="T100" fmla="*/ 2 w 466"/>
                    <a:gd name="T101" fmla="*/ 232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66" h="250">
                      <a:moveTo>
                        <a:pt x="98" y="86"/>
                      </a:moveTo>
                      <a:cubicBezTo>
                        <a:pt x="99" y="85"/>
                        <a:pt x="99" y="85"/>
                        <a:pt x="99" y="85"/>
                      </a:cubicBezTo>
                      <a:cubicBezTo>
                        <a:pt x="242" y="47"/>
                        <a:pt x="242" y="47"/>
                        <a:pt x="242" y="47"/>
                      </a:cubicBezTo>
                      <a:cubicBezTo>
                        <a:pt x="242" y="47"/>
                        <a:pt x="246" y="44"/>
                        <a:pt x="247" y="42"/>
                      </a:cubicBezTo>
                      <a:cubicBezTo>
                        <a:pt x="247" y="41"/>
                        <a:pt x="246" y="39"/>
                        <a:pt x="247" y="38"/>
                      </a:cubicBezTo>
                      <a:cubicBezTo>
                        <a:pt x="248" y="37"/>
                        <a:pt x="253" y="38"/>
                        <a:pt x="254" y="36"/>
                      </a:cubicBezTo>
                      <a:cubicBezTo>
                        <a:pt x="255" y="36"/>
                        <a:pt x="255" y="33"/>
                        <a:pt x="254" y="32"/>
                      </a:cubicBezTo>
                      <a:cubicBezTo>
                        <a:pt x="254" y="31"/>
                        <a:pt x="253" y="30"/>
                        <a:pt x="252" y="30"/>
                      </a:cubicBezTo>
                      <a:cubicBezTo>
                        <a:pt x="252" y="29"/>
                        <a:pt x="252" y="27"/>
                        <a:pt x="253" y="26"/>
                      </a:cubicBezTo>
                      <a:cubicBezTo>
                        <a:pt x="253" y="25"/>
                        <a:pt x="255" y="22"/>
                        <a:pt x="256" y="22"/>
                      </a:cubicBezTo>
                      <a:cubicBezTo>
                        <a:pt x="258" y="21"/>
                        <a:pt x="261" y="21"/>
                        <a:pt x="263" y="21"/>
                      </a:cubicBezTo>
                      <a:cubicBezTo>
                        <a:pt x="264" y="20"/>
                        <a:pt x="265" y="19"/>
                        <a:pt x="266" y="18"/>
                      </a:cubicBezTo>
                      <a:cubicBezTo>
                        <a:pt x="266" y="17"/>
                        <a:pt x="265" y="13"/>
                        <a:pt x="266" y="12"/>
                      </a:cubicBezTo>
                      <a:cubicBezTo>
                        <a:pt x="267" y="11"/>
                        <a:pt x="270" y="10"/>
                        <a:pt x="271" y="9"/>
                      </a:cubicBezTo>
                      <a:cubicBezTo>
                        <a:pt x="272" y="8"/>
                        <a:pt x="276" y="6"/>
                        <a:pt x="277" y="5"/>
                      </a:cubicBezTo>
                      <a:cubicBezTo>
                        <a:pt x="277" y="4"/>
                        <a:pt x="277" y="2"/>
                        <a:pt x="278" y="2"/>
                      </a:cubicBezTo>
                      <a:cubicBezTo>
                        <a:pt x="279" y="1"/>
                        <a:pt x="281" y="1"/>
                        <a:pt x="282" y="1"/>
                      </a:cubicBezTo>
                      <a:cubicBezTo>
                        <a:pt x="283" y="1"/>
                        <a:pt x="286" y="2"/>
                        <a:pt x="287" y="2"/>
                      </a:cubicBezTo>
                      <a:cubicBezTo>
                        <a:pt x="288" y="2"/>
                        <a:pt x="289" y="2"/>
                        <a:pt x="290" y="2"/>
                      </a:cubicBezTo>
                      <a:cubicBezTo>
                        <a:pt x="290" y="2"/>
                        <a:pt x="291" y="1"/>
                        <a:pt x="291" y="0"/>
                      </a:cubicBezTo>
                      <a:cubicBezTo>
                        <a:pt x="292" y="2"/>
                        <a:pt x="294" y="5"/>
                        <a:pt x="295" y="7"/>
                      </a:cubicBezTo>
                      <a:cubicBezTo>
                        <a:pt x="296" y="8"/>
                        <a:pt x="297" y="12"/>
                        <a:pt x="298" y="13"/>
                      </a:cubicBezTo>
                      <a:cubicBezTo>
                        <a:pt x="298" y="14"/>
                        <a:pt x="300" y="17"/>
                        <a:pt x="301" y="18"/>
                      </a:cubicBezTo>
                      <a:cubicBezTo>
                        <a:pt x="302" y="20"/>
                        <a:pt x="304" y="22"/>
                        <a:pt x="306" y="24"/>
                      </a:cubicBezTo>
                      <a:cubicBezTo>
                        <a:pt x="306" y="25"/>
                        <a:pt x="307" y="27"/>
                        <a:pt x="307" y="27"/>
                      </a:cubicBezTo>
                      <a:cubicBezTo>
                        <a:pt x="308" y="28"/>
                        <a:pt x="309" y="28"/>
                        <a:pt x="310" y="28"/>
                      </a:cubicBezTo>
                      <a:cubicBezTo>
                        <a:pt x="311" y="29"/>
                        <a:pt x="313" y="30"/>
                        <a:pt x="314" y="31"/>
                      </a:cubicBezTo>
                      <a:cubicBezTo>
                        <a:pt x="315" y="31"/>
                        <a:pt x="317" y="32"/>
                        <a:pt x="318" y="32"/>
                      </a:cubicBezTo>
                      <a:cubicBezTo>
                        <a:pt x="319" y="32"/>
                        <a:pt x="320" y="31"/>
                        <a:pt x="320" y="30"/>
                      </a:cubicBezTo>
                      <a:cubicBezTo>
                        <a:pt x="321" y="29"/>
                        <a:pt x="320" y="27"/>
                        <a:pt x="321" y="26"/>
                      </a:cubicBezTo>
                      <a:cubicBezTo>
                        <a:pt x="321" y="25"/>
                        <a:pt x="321" y="24"/>
                        <a:pt x="322" y="23"/>
                      </a:cubicBezTo>
                      <a:cubicBezTo>
                        <a:pt x="322" y="23"/>
                        <a:pt x="324" y="21"/>
                        <a:pt x="325" y="22"/>
                      </a:cubicBezTo>
                      <a:cubicBezTo>
                        <a:pt x="326" y="22"/>
                        <a:pt x="327" y="23"/>
                        <a:pt x="327" y="24"/>
                      </a:cubicBezTo>
                      <a:cubicBezTo>
                        <a:pt x="328" y="24"/>
                        <a:pt x="328" y="27"/>
                        <a:pt x="328" y="27"/>
                      </a:cubicBezTo>
                      <a:cubicBezTo>
                        <a:pt x="329" y="28"/>
                        <a:pt x="331" y="27"/>
                        <a:pt x="331" y="28"/>
                      </a:cubicBezTo>
                      <a:cubicBezTo>
                        <a:pt x="332" y="29"/>
                        <a:pt x="332" y="31"/>
                        <a:pt x="331" y="32"/>
                      </a:cubicBezTo>
                      <a:cubicBezTo>
                        <a:pt x="331" y="33"/>
                        <a:pt x="329" y="34"/>
                        <a:pt x="328" y="35"/>
                      </a:cubicBezTo>
                      <a:cubicBezTo>
                        <a:pt x="328" y="36"/>
                        <a:pt x="330" y="39"/>
                        <a:pt x="330" y="40"/>
                      </a:cubicBezTo>
                      <a:cubicBezTo>
                        <a:pt x="330" y="41"/>
                        <a:pt x="328" y="42"/>
                        <a:pt x="327" y="43"/>
                      </a:cubicBezTo>
                      <a:cubicBezTo>
                        <a:pt x="327" y="43"/>
                        <a:pt x="325" y="43"/>
                        <a:pt x="325" y="43"/>
                      </a:cubicBezTo>
                      <a:cubicBezTo>
                        <a:pt x="323" y="43"/>
                        <a:pt x="322" y="46"/>
                        <a:pt x="321" y="46"/>
                      </a:cubicBezTo>
                      <a:cubicBezTo>
                        <a:pt x="321" y="47"/>
                        <a:pt x="319" y="47"/>
                        <a:pt x="319" y="48"/>
                      </a:cubicBezTo>
                      <a:cubicBezTo>
                        <a:pt x="318" y="48"/>
                        <a:pt x="316" y="50"/>
                        <a:pt x="315" y="50"/>
                      </a:cubicBezTo>
                      <a:cubicBezTo>
                        <a:pt x="313" y="51"/>
                        <a:pt x="311" y="52"/>
                        <a:pt x="309" y="53"/>
                      </a:cubicBezTo>
                      <a:cubicBezTo>
                        <a:pt x="308" y="53"/>
                        <a:pt x="306" y="54"/>
                        <a:pt x="305" y="54"/>
                      </a:cubicBezTo>
                      <a:cubicBezTo>
                        <a:pt x="305" y="55"/>
                        <a:pt x="303" y="56"/>
                        <a:pt x="303" y="57"/>
                      </a:cubicBezTo>
                      <a:cubicBezTo>
                        <a:pt x="303" y="58"/>
                        <a:pt x="303" y="60"/>
                        <a:pt x="304" y="60"/>
                      </a:cubicBezTo>
                      <a:cubicBezTo>
                        <a:pt x="305" y="61"/>
                        <a:pt x="308" y="60"/>
                        <a:pt x="308" y="60"/>
                      </a:cubicBezTo>
                      <a:cubicBezTo>
                        <a:pt x="309" y="61"/>
                        <a:pt x="310" y="64"/>
                        <a:pt x="310" y="65"/>
                      </a:cubicBezTo>
                      <a:cubicBezTo>
                        <a:pt x="309" y="66"/>
                        <a:pt x="307" y="65"/>
                        <a:pt x="306" y="66"/>
                      </a:cubicBezTo>
                      <a:cubicBezTo>
                        <a:pt x="306" y="66"/>
                        <a:pt x="306" y="68"/>
                        <a:pt x="305" y="69"/>
                      </a:cubicBezTo>
                      <a:cubicBezTo>
                        <a:pt x="305" y="69"/>
                        <a:pt x="304" y="70"/>
                        <a:pt x="304" y="71"/>
                      </a:cubicBezTo>
                      <a:cubicBezTo>
                        <a:pt x="303" y="71"/>
                        <a:pt x="301" y="72"/>
                        <a:pt x="300" y="72"/>
                      </a:cubicBezTo>
                      <a:cubicBezTo>
                        <a:pt x="300" y="73"/>
                        <a:pt x="300" y="75"/>
                        <a:pt x="300" y="76"/>
                      </a:cubicBezTo>
                      <a:cubicBezTo>
                        <a:pt x="299" y="76"/>
                        <a:pt x="298" y="77"/>
                        <a:pt x="297" y="77"/>
                      </a:cubicBezTo>
                      <a:cubicBezTo>
                        <a:pt x="297" y="77"/>
                        <a:pt x="295" y="79"/>
                        <a:pt x="295" y="80"/>
                      </a:cubicBezTo>
                      <a:cubicBezTo>
                        <a:pt x="295" y="81"/>
                        <a:pt x="295" y="83"/>
                        <a:pt x="296" y="84"/>
                      </a:cubicBezTo>
                      <a:cubicBezTo>
                        <a:pt x="296" y="85"/>
                        <a:pt x="299" y="86"/>
                        <a:pt x="299" y="87"/>
                      </a:cubicBezTo>
                      <a:cubicBezTo>
                        <a:pt x="300" y="88"/>
                        <a:pt x="301" y="90"/>
                        <a:pt x="301" y="91"/>
                      </a:cubicBezTo>
                      <a:cubicBezTo>
                        <a:pt x="302" y="91"/>
                        <a:pt x="302" y="93"/>
                        <a:pt x="301" y="94"/>
                      </a:cubicBezTo>
                      <a:cubicBezTo>
                        <a:pt x="301" y="94"/>
                        <a:pt x="299" y="94"/>
                        <a:pt x="298" y="94"/>
                      </a:cubicBezTo>
                      <a:cubicBezTo>
                        <a:pt x="298" y="94"/>
                        <a:pt x="296" y="94"/>
                        <a:pt x="295" y="94"/>
                      </a:cubicBezTo>
                      <a:cubicBezTo>
                        <a:pt x="294" y="96"/>
                        <a:pt x="296" y="100"/>
                        <a:pt x="297" y="101"/>
                      </a:cubicBezTo>
                      <a:cubicBezTo>
                        <a:pt x="298" y="102"/>
                        <a:pt x="300" y="105"/>
                        <a:pt x="301" y="106"/>
                      </a:cubicBezTo>
                      <a:cubicBezTo>
                        <a:pt x="302" y="106"/>
                        <a:pt x="304" y="107"/>
                        <a:pt x="305" y="107"/>
                      </a:cubicBezTo>
                      <a:cubicBezTo>
                        <a:pt x="306" y="107"/>
                        <a:pt x="308" y="105"/>
                        <a:pt x="308" y="105"/>
                      </a:cubicBezTo>
                      <a:cubicBezTo>
                        <a:pt x="309" y="105"/>
                        <a:pt x="311" y="105"/>
                        <a:pt x="311" y="105"/>
                      </a:cubicBezTo>
                      <a:cubicBezTo>
                        <a:pt x="312" y="104"/>
                        <a:pt x="312" y="103"/>
                        <a:pt x="313" y="102"/>
                      </a:cubicBezTo>
                      <a:cubicBezTo>
                        <a:pt x="313" y="102"/>
                        <a:pt x="313" y="100"/>
                        <a:pt x="312" y="100"/>
                      </a:cubicBezTo>
                      <a:cubicBezTo>
                        <a:pt x="312" y="99"/>
                        <a:pt x="311" y="99"/>
                        <a:pt x="311" y="99"/>
                      </a:cubicBezTo>
                      <a:cubicBezTo>
                        <a:pt x="310" y="98"/>
                        <a:pt x="309" y="97"/>
                        <a:pt x="309" y="96"/>
                      </a:cubicBezTo>
                      <a:cubicBezTo>
                        <a:pt x="309" y="95"/>
                        <a:pt x="310" y="95"/>
                        <a:pt x="311" y="94"/>
                      </a:cubicBezTo>
                      <a:cubicBezTo>
                        <a:pt x="312" y="94"/>
                        <a:pt x="315" y="95"/>
                        <a:pt x="316" y="96"/>
                      </a:cubicBezTo>
                      <a:cubicBezTo>
                        <a:pt x="317" y="96"/>
                        <a:pt x="317" y="99"/>
                        <a:pt x="318" y="99"/>
                      </a:cubicBezTo>
                      <a:cubicBezTo>
                        <a:pt x="318" y="100"/>
                        <a:pt x="320" y="101"/>
                        <a:pt x="321" y="101"/>
                      </a:cubicBezTo>
                      <a:cubicBezTo>
                        <a:pt x="322" y="101"/>
                        <a:pt x="325" y="100"/>
                        <a:pt x="326" y="100"/>
                      </a:cubicBezTo>
                      <a:cubicBezTo>
                        <a:pt x="327" y="100"/>
                        <a:pt x="330" y="100"/>
                        <a:pt x="332" y="101"/>
                      </a:cubicBezTo>
                      <a:cubicBezTo>
                        <a:pt x="333" y="101"/>
                        <a:pt x="335" y="103"/>
                        <a:pt x="336" y="104"/>
                      </a:cubicBezTo>
                      <a:cubicBezTo>
                        <a:pt x="337" y="105"/>
                        <a:pt x="341" y="108"/>
                        <a:pt x="342" y="110"/>
                      </a:cubicBezTo>
                      <a:cubicBezTo>
                        <a:pt x="344" y="112"/>
                        <a:pt x="348" y="116"/>
                        <a:pt x="350" y="118"/>
                      </a:cubicBezTo>
                      <a:cubicBezTo>
                        <a:pt x="352" y="119"/>
                        <a:pt x="354" y="121"/>
                        <a:pt x="355" y="122"/>
                      </a:cubicBezTo>
                      <a:cubicBezTo>
                        <a:pt x="356" y="123"/>
                        <a:pt x="357" y="125"/>
                        <a:pt x="357" y="126"/>
                      </a:cubicBezTo>
                      <a:cubicBezTo>
                        <a:pt x="357" y="127"/>
                        <a:pt x="356" y="131"/>
                        <a:pt x="356" y="132"/>
                      </a:cubicBezTo>
                      <a:cubicBezTo>
                        <a:pt x="356" y="133"/>
                        <a:pt x="355" y="134"/>
                        <a:pt x="355" y="134"/>
                      </a:cubicBezTo>
                      <a:cubicBezTo>
                        <a:pt x="355" y="135"/>
                        <a:pt x="356" y="137"/>
                        <a:pt x="356" y="138"/>
                      </a:cubicBezTo>
                      <a:cubicBezTo>
                        <a:pt x="356" y="138"/>
                        <a:pt x="355" y="139"/>
                        <a:pt x="354" y="140"/>
                      </a:cubicBezTo>
                      <a:cubicBezTo>
                        <a:pt x="353" y="140"/>
                        <a:pt x="352" y="138"/>
                        <a:pt x="351" y="139"/>
                      </a:cubicBezTo>
                      <a:cubicBezTo>
                        <a:pt x="351" y="139"/>
                        <a:pt x="350" y="140"/>
                        <a:pt x="351" y="141"/>
                      </a:cubicBezTo>
                      <a:cubicBezTo>
                        <a:pt x="351" y="142"/>
                        <a:pt x="354" y="142"/>
                        <a:pt x="355" y="143"/>
                      </a:cubicBezTo>
                      <a:cubicBezTo>
                        <a:pt x="356" y="143"/>
                        <a:pt x="357" y="145"/>
                        <a:pt x="358" y="145"/>
                      </a:cubicBezTo>
                      <a:cubicBezTo>
                        <a:pt x="359" y="146"/>
                        <a:pt x="362" y="146"/>
                        <a:pt x="364" y="146"/>
                      </a:cubicBezTo>
                      <a:cubicBezTo>
                        <a:pt x="364" y="147"/>
                        <a:pt x="366" y="147"/>
                        <a:pt x="366" y="146"/>
                      </a:cubicBezTo>
                      <a:cubicBezTo>
                        <a:pt x="367" y="146"/>
                        <a:pt x="368" y="145"/>
                        <a:pt x="369" y="145"/>
                      </a:cubicBezTo>
                      <a:cubicBezTo>
                        <a:pt x="369" y="145"/>
                        <a:pt x="370" y="144"/>
                        <a:pt x="371" y="144"/>
                      </a:cubicBezTo>
                      <a:cubicBezTo>
                        <a:pt x="373" y="144"/>
                        <a:pt x="375" y="146"/>
                        <a:pt x="376" y="147"/>
                      </a:cubicBezTo>
                      <a:cubicBezTo>
                        <a:pt x="377" y="148"/>
                        <a:pt x="379" y="150"/>
                        <a:pt x="379" y="151"/>
                      </a:cubicBezTo>
                      <a:cubicBezTo>
                        <a:pt x="380" y="153"/>
                        <a:pt x="381" y="155"/>
                        <a:pt x="382" y="156"/>
                      </a:cubicBezTo>
                      <a:cubicBezTo>
                        <a:pt x="382" y="158"/>
                        <a:pt x="381" y="161"/>
                        <a:pt x="381" y="162"/>
                      </a:cubicBezTo>
                      <a:cubicBezTo>
                        <a:pt x="381" y="163"/>
                        <a:pt x="383" y="165"/>
                        <a:pt x="383" y="166"/>
                      </a:cubicBezTo>
                      <a:cubicBezTo>
                        <a:pt x="385" y="167"/>
                        <a:pt x="389" y="169"/>
                        <a:pt x="391" y="169"/>
                      </a:cubicBezTo>
                      <a:cubicBezTo>
                        <a:pt x="393" y="170"/>
                        <a:pt x="397" y="171"/>
                        <a:pt x="399" y="171"/>
                      </a:cubicBezTo>
                      <a:cubicBezTo>
                        <a:pt x="400" y="171"/>
                        <a:pt x="403" y="171"/>
                        <a:pt x="404" y="171"/>
                      </a:cubicBezTo>
                      <a:cubicBezTo>
                        <a:pt x="406" y="171"/>
                        <a:pt x="409" y="169"/>
                        <a:pt x="411" y="168"/>
                      </a:cubicBezTo>
                      <a:cubicBezTo>
                        <a:pt x="412" y="168"/>
                        <a:pt x="416" y="168"/>
                        <a:pt x="418" y="168"/>
                      </a:cubicBezTo>
                      <a:cubicBezTo>
                        <a:pt x="419" y="168"/>
                        <a:pt x="421" y="170"/>
                        <a:pt x="422" y="170"/>
                      </a:cubicBezTo>
                      <a:cubicBezTo>
                        <a:pt x="422" y="170"/>
                        <a:pt x="423" y="168"/>
                        <a:pt x="424" y="168"/>
                      </a:cubicBezTo>
                      <a:cubicBezTo>
                        <a:pt x="424" y="167"/>
                        <a:pt x="425" y="165"/>
                        <a:pt x="426" y="164"/>
                      </a:cubicBezTo>
                      <a:cubicBezTo>
                        <a:pt x="427" y="163"/>
                        <a:pt x="429" y="161"/>
                        <a:pt x="430" y="161"/>
                      </a:cubicBezTo>
                      <a:cubicBezTo>
                        <a:pt x="431" y="160"/>
                        <a:pt x="434" y="159"/>
                        <a:pt x="435" y="159"/>
                      </a:cubicBezTo>
                      <a:cubicBezTo>
                        <a:pt x="437" y="157"/>
                        <a:pt x="440" y="155"/>
                        <a:pt x="442" y="153"/>
                      </a:cubicBezTo>
                      <a:cubicBezTo>
                        <a:pt x="443" y="152"/>
                        <a:pt x="445" y="150"/>
                        <a:pt x="446" y="149"/>
                      </a:cubicBezTo>
                      <a:cubicBezTo>
                        <a:pt x="447" y="148"/>
                        <a:pt x="448" y="145"/>
                        <a:pt x="448" y="143"/>
                      </a:cubicBezTo>
                      <a:cubicBezTo>
                        <a:pt x="447" y="141"/>
                        <a:pt x="445" y="138"/>
                        <a:pt x="444" y="136"/>
                      </a:cubicBezTo>
                      <a:cubicBezTo>
                        <a:pt x="444" y="135"/>
                        <a:pt x="444" y="133"/>
                        <a:pt x="443" y="132"/>
                      </a:cubicBezTo>
                      <a:cubicBezTo>
                        <a:pt x="443" y="132"/>
                        <a:pt x="441" y="132"/>
                        <a:pt x="440" y="132"/>
                      </a:cubicBezTo>
                      <a:cubicBezTo>
                        <a:pt x="440" y="131"/>
                        <a:pt x="440" y="130"/>
                        <a:pt x="440" y="129"/>
                      </a:cubicBezTo>
                      <a:cubicBezTo>
                        <a:pt x="440" y="129"/>
                        <a:pt x="439" y="127"/>
                        <a:pt x="438" y="127"/>
                      </a:cubicBezTo>
                      <a:cubicBezTo>
                        <a:pt x="437" y="128"/>
                        <a:pt x="436" y="130"/>
                        <a:pt x="436" y="130"/>
                      </a:cubicBezTo>
                      <a:cubicBezTo>
                        <a:pt x="436" y="131"/>
                        <a:pt x="438" y="133"/>
                        <a:pt x="438" y="133"/>
                      </a:cubicBezTo>
                      <a:cubicBezTo>
                        <a:pt x="438" y="134"/>
                        <a:pt x="438" y="136"/>
                        <a:pt x="438" y="136"/>
                      </a:cubicBezTo>
                      <a:cubicBezTo>
                        <a:pt x="437" y="137"/>
                        <a:pt x="436" y="137"/>
                        <a:pt x="436" y="137"/>
                      </a:cubicBezTo>
                      <a:cubicBezTo>
                        <a:pt x="434" y="137"/>
                        <a:pt x="434" y="134"/>
                        <a:pt x="433" y="132"/>
                      </a:cubicBezTo>
                      <a:cubicBezTo>
                        <a:pt x="433" y="131"/>
                        <a:pt x="433" y="129"/>
                        <a:pt x="432" y="127"/>
                      </a:cubicBezTo>
                      <a:cubicBezTo>
                        <a:pt x="432" y="125"/>
                        <a:pt x="431" y="120"/>
                        <a:pt x="430" y="118"/>
                      </a:cubicBezTo>
                      <a:cubicBezTo>
                        <a:pt x="429" y="117"/>
                        <a:pt x="429" y="114"/>
                        <a:pt x="428" y="113"/>
                      </a:cubicBezTo>
                      <a:cubicBezTo>
                        <a:pt x="427" y="111"/>
                        <a:pt x="424" y="110"/>
                        <a:pt x="422" y="110"/>
                      </a:cubicBezTo>
                      <a:cubicBezTo>
                        <a:pt x="421" y="109"/>
                        <a:pt x="417" y="108"/>
                        <a:pt x="416" y="109"/>
                      </a:cubicBezTo>
                      <a:cubicBezTo>
                        <a:pt x="415" y="109"/>
                        <a:pt x="414" y="111"/>
                        <a:pt x="413" y="112"/>
                      </a:cubicBezTo>
                      <a:cubicBezTo>
                        <a:pt x="413" y="113"/>
                        <a:pt x="414" y="115"/>
                        <a:pt x="414" y="116"/>
                      </a:cubicBezTo>
                      <a:cubicBezTo>
                        <a:pt x="414" y="116"/>
                        <a:pt x="414" y="119"/>
                        <a:pt x="413" y="119"/>
                      </a:cubicBezTo>
                      <a:cubicBezTo>
                        <a:pt x="412" y="120"/>
                        <a:pt x="410" y="118"/>
                        <a:pt x="409" y="117"/>
                      </a:cubicBezTo>
                      <a:cubicBezTo>
                        <a:pt x="408" y="116"/>
                        <a:pt x="407" y="114"/>
                        <a:pt x="406" y="114"/>
                      </a:cubicBezTo>
                      <a:cubicBezTo>
                        <a:pt x="406" y="113"/>
                        <a:pt x="404" y="112"/>
                        <a:pt x="404" y="111"/>
                      </a:cubicBezTo>
                      <a:cubicBezTo>
                        <a:pt x="403" y="110"/>
                        <a:pt x="405" y="108"/>
                        <a:pt x="406" y="107"/>
                      </a:cubicBezTo>
                      <a:cubicBezTo>
                        <a:pt x="407" y="106"/>
                        <a:pt x="410" y="105"/>
                        <a:pt x="412" y="104"/>
                      </a:cubicBezTo>
                      <a:cubicBezTo>
                        <a:pt x="414" y="104"/>
                        <a:pt x="419" y="104"/>
                        <a:pt x="422" y="104"/>
                      </a:cubicBezTo>
                      <a:cubicBezTo>
                        <a:pt x="424" y="105"/>
                        <a:pt x="427" y="106"/>
                        <a:pt x="429" y="107"/>
                      </a:cubicBezTo>
                      <a:cubicBezTo>
                        <a:pt x="432" y="109"/>
                        <a:pt x="437" y="113"/>
                        <a:pt x="439" y="115"/>
                      </a:cubicBezTo>
                      <a:cubicBezTo>
                        <a:pt x="441" y="117"/>
                        <a:pt x="444" y="121"/>
                        <a:pt x="446" y="123"/>
                      </a:cubicBezTo>
                      <a:cubicBezTo>
                        <a:pt x="447" y="125"/>
                        <a:pt x="451" y="128"/>
                        <a:pt x="453" y="130"/>
                      </a:cubicBezTo>
                      <a:cubicBezTo>
                        <a:pt x="455" y="133"/>
                        <a:pt x="457" y="140"/>
                        <a:pt x="459" y="143"/>
                      </a:cubicBezTo>
                      <a:cubicBezTo>
                        <a:pt x="460" y="145"/>
                        <a:pt x="462" y="150"/>
                        <a:pt x="463" y="153"/>
                      </a:cubicBezTo>
                      <a:cubicBezTo>
                        <a:pt x="464" y="155"/>
                        <a:pt x="464" y="160"/>
                        <a:pt x="464" y="162"/>
                      </a:cubicBezTo>
                      <a:cubicBezTo>
                        <a:pt x="465" y="164"/>
                        <a:pt x="464" y="166"/>
                        <a:pt x="464" y="167"/>
                      </a:cubicBezTo>
                      <a:cubicBezTo>
                        <a:pt x="464" y="168"/>
                        <a:pt x="463" y="171"/>
                        <a:pt x="464" y="172"/>
                      </a:cubicBezTo>
                      <a:cubicBezTo>
                        <a:pt x="464" y="173"/>
                        <a:pt x="465" y="176"/>
                        <a:pt x="465" y="176"/>
                      </a:cubicBezTo>
                      <a:cubicBezTo>
                        <a:pt x="465" y="176"/>
                        <a:pt x="466" y="180"/>
                        <a:pt x="465" y="181"/>
                      </a:cubicBezTo>
                      <a:cubicBezTo>
                        <a:pt x="465" y="183"/>
                        <a:pt x="465" y="186"/>
                        <a:pt x="465" y="187"/>
                      </a:cubicBezTo>
                      <a:cubicBezTo>
                        <a:pt x="465" y="188"/>
                        <a:pt x="466" y="192"/>
                        <a:pt x="464" y="193"/>
                      </a:cubicBezTo>
                      <a:cubicBezTo>
                        <a:pt x="463" y="193"/>
                        <a:pt x="462" y="190"/>
                        <a:pt x="462" y="189"/>
                      </a:cubicBezTo>
                      <a:cubicBezTo>
                        <a:pt x="461" y="188"/>
                        <a:pt x="460" y="186"/>
                        <a:pt x="460" y="185"/>
                      </a:cubicBezTo>
                      <a:cubicBezTo>
                        <a:pt x="459" y="183"/>
                        <a:pt x="460" y="181"/>
                        <a:pt x="460" y="180"/>
                      </a:cubicBezTo>
                      <a:cubicBezTo>
                        <a:pt x="460" y="178"/>
                        <a:pt x="461" y="176"/>
                        <a:pt x="461" y="175"/>
                      </a:cubicBezTo>
                      <a:cubicBezTo>
                        <a:pt x="461" y="174"/>
                        <a:pt x="461" y="173"/>
                        <a:pt x="461" y="172"/>
                      </a:cubicBezTo>
                      <a:cubicBezTo>
                        <a:pt x="460" y="171"/>
                        <a:pt x="459" y="170"/>
                        <a:pt x="458" y="169"/>
                      </a:cubicBezTo>
                      <a:cubicBezTo>
                        <a:pt x="457" y="168"/>
                        <a:pt x="455" y="168"/>
                        <a:pt x="454" y="169"/>
                      </a:cubicBezTo>
                      <a:cubicBezTo>
                        <a:pt x="452" y="169"/>
                        <a:pt x="451" y="171"/>
                        <a:pt x="449" y="172"/>
                      </a:cubicBezTo>
                      <a:cubicBezTo>
                        <a:pt x="448" y="173"/>
                        <a:pt x="444" y="175"/>
                        <a:pt x="442" y="176"/>
                      </a:cubicBezTo>
                      <a:cubicBezTo>
                        <a:pt x="441" y="177"/>
                        <a:pt x="437" y="179"/>
                        <a:pt x="436" y="181"/>
                      </a:cubicBezTo>
                      <a:cubicBezTo>
                        <a:pt x="434" y="182"/>
                        <a:pt x="431" y="183"/>
                        <a:pt x="430" y="185"/>
                      </a:cubicBezTo>
                      <a:cubicBezTo>
                        <a:pt x="429" y="186"/>
                        <a:pt x="429" y="188"/>
                        <a:pt x="429" y="189"/>
                      </a:cubicBezTo>
                      <a:cubicBezTo>
                        <a:pt x="428" y="190"/>
                        <a:pt x="427" y="191"/>
                        <a:pt x="427" y="191"/>
                      </a:cubicBezTo>
                      <a:cubicBezTo>
                        <a:pt x="426" y="190"/>
                        <a:pt x="426" y="189"/>
                        <a:pt x="426" y="188"/>
                      </a:cubicBezTo>
                      <a:cubicBezTo>
                        <a:pt x="425" y="188"/>
                        <a:pt x="425" y="187"/>
                        <a:pt x="425" y="186"/>
                      </a:cubicBezTo>
                      <a:cubicBezTo>
                        <a:pt x="424" y="186"/>
                        <a:pt x="423" y="186"/>
                        <a:pt x="423" y="186"/>
                      </a:cubicBezTo>
                      <a:cubicBezTo>
                        <a:pt x="422" y="187"/>
                        <a:pt x="421" y="188"/>
                        <a:pt x="420" y="188"/>
                      </a:cubicBezTo>
                      <a:cubicBezTo>
                        <a:pt x="419" y="188"/>
                        <a:pt x="417" y="188"/>
                        <a:pt x="416" y="188"/>
                      </a:cubicBezTo>
                      <a:cubicBezTo>
                        <a:pt x="414" y="189"/>
                        <a:pt x="414" y="192"/>
                        <a:pt x="414" y="193"/>
                      </a:cubicBezTo>
                      <a:cubicBezTo>
                        <a:pt x="413" y="194"/>
                        <a:pt x="411" y="195"/>
                        <a:pt x="410" y="195"/>
                      </a:cubicBezTo>
                      <a:cubicBezTo>
                        <a:pt x="409" y="196"/>
                        <a:pt x="407" y="196"/>
                        <a:pt x="407" y="196"/>
                      </a:cubicBezTo>
                      <a:cubicBezTo>
                        <a:pt x="406" y="197"/>
                        <a:pt x="406" y="199"/>
                        <a:pt x="405" y="200"/>
                      </a:cubicBezTo>
                      <a:cubicBezTo>
                        <a:pt x="405" y="202"/>
                        <a:pt x="405" y="204"/>
                        <a:pt x="404" y="206"/>
                      </a:cubicBezTo>
                      <a:cubicBezTo>
                        <a:pt x="403" y="207"/>
                        <a:pt x="401" y="208"/>
                        <a:pt x="401" y="208"/>
                      </a:cubicBezTo>
                      <a:cubicBezTo>
                        <a:pt x="400" y="208"/>
                        <a:pt x="396" y="211"/>
                        <a:pt x="395" y="211"/>
                      </a:cubicBezTo>
                      <a:cubicBezTo>
                        <a:pt x="393" y="212"/>
                        <a:pt x="390" y="212"/>
                        <a:pt x="389" y="213"/>
                      </a:cubicBezTo>
                      <a:cubicBezTo>
                        <a:pt x="387" y="214"/>
                        <a:pt x="386" y="218"/>
                        <a:pt x="385" y="220"/>
                      </a:cubicBezTo>
                      <a:cubicBezTo>
                        <a:pt x="384" y="222"/>
                        <a:pt x="381" y="225"/>
                        <a:pt x="379" y="227"/>
                      </a:cubicBezTo>
                      <a:cubicBezTo>
                        <a:pt x="378" y="229"/>
                        <a:pt x="375" y="232"/>
                        <a:pt x="373" y="234"/>
                      </a:cubicBezTo>
                      <a:cubicBezTo>
                        <a:pt x="372" y="235"/>
                        <a:pt x="370" y="238"/>
                        <a:pt x="369" y="239"/>
                      </a:cubicBezTo>
                      <a:cubicBezTo>
                        <a:pt x="368" y="241"/>
                        <a:pt x="365" y="243"/>
                        <a:pt x="364" y="244"/>
                      </a:cubicBezTo>
                      <a:cubicBezTo>
                        <a:pt x="362" y="245"/>
                        <a:pt x="360" y="247"/>
                        <a:pt x="358" y="248"/>
                      </a:cubicBezTo>
                      <a:cubicBezTo>
                        <a:pt x="357" y="248"/>
                        <a:pt x="356" y="250"/>
                        <a:pt x="355" y="250"/>
                      </a:cubicBezTo>
                      <a:cubicBezTo>
                        <a:pt x="354" y="249"/>
                        <a:pt x="353" y="248"/>
                        <a:pt x="353" y="248"/>
                      </a:cubicBezTo>
                      <a:cubicBezTo>
                        <a:pt x="352" y="247"/>
                        <a:pt x="353" y="245"/>
                        <a:pt x="354" y="245"/>
                      </a:cubicBezTo>
                      <a:cubicBezTo>
                        <a:pt x="355" y="244"/>
                        <a:pt x="358" y="243"/>
                        <a:pt x="359" y="242"/>
                      </a:cubicBezTo>
                      <a:cubicBezTo>
                        <a:pt x="361" y="241"/>
                        <a:pt x="363" y="239"/>
                        <a:pt x="364" y="238"/>
                      </a:cubicBezTo>
                      <a:cubicBezTo>
                        <a:pt x="366" y="236"/>
                        <a:pt x="369" y="232"/>
                        <a:pt x="370" y="230"/>
                      </a:cubicBezTo>
                      <a:cubicBezTo>
                        <a:pt x="372" y="229"/>
                        <a:pt x="374" y="225"/>
                        <a:pt x="376" y="224"/>
                      </a:cubicBezTo>
                      <a:cubicBezTo>
                        <a:pt x="377" y="222"/>
                        <a:pt x="379" y="220"/>
                        <a:pt x="380" y="218"/>
                      </a:cubicBezTo>
                      <a:cubicBezTo>
                        <a:pt x="380" y="218"/>
                        <a:pt x="382" y="216"/>
                        <a:pt x="382" y="215"/>
                      </a:cubicBezTo>
                      <a:cubicBezTo>
                        <a:pt x="383" y="214"/>
                        <a:pt x="384" y="212"/>
                        <a:pt x="384" y="210"/>
                      </a:cubicBezTo>
                      <a:cubicBezTo>
                        <a:pt x="384" y="209"/>
                        <a:pt x="383" y="207"/>
                        <a:pt x="382" y="206"/>
                      </a:cubicBezTo>
                      <a:cubicBezTo>
                        <a:pt x="381" y="206"/>
                        <a:pt x="379" y="205"/>
                        <a:pt x="379" y="204"/>
                      </a:cubicBezTo>
                      <a:cubicBezTo>
                        <a:pt x="378" y="203"/>
                        <a:pt x="378" y="201"/>
                        <a:pt x="378" y="199"/>
                      </a:cubicBezTo>
                      <a:cubicBezTo>
                        <a:pt x="379" y="198"/>
                        <a:pt x="380" y="197"/>
                        <a:pt x="380" y="196"/>
                      </a:cubicBezTo>
                      <a:cubicBezTo>
                        <a:pt x="379" y="195"/>
                        <a:pt x="378" y="193"/>
                        <a:pt x="377" y="193"/>
                      </a:cubicBezTo>
                      <a:cubicBezTo>
                        <a:pt x="377" y="192"/>
                        <a:pt x="376" y="191"/>
                        <a:pt x="376" y="191"/>
                      </a:cubicBezTo>
                      <a:cubicBezTo>
                        <a:pt x="376" y="190"/>
                        <a:pt x="377" y="189"/>
                        <a:pt x="377" y="189"/>
                      </a:cubicBezTo>
                      <a:cubicBezTo>
                        <a:pt x="377" y="188"/>
                        <a:pt x="378" y="187"/>
                        <a:pt x="378" y="186"/>
                      </a:cubicBezTo>
                      <a:cubicBezTo>
                        <a:pt x="377" y="185"/>
                        <a:pt x="374" y="186"/>
                        <a:pt x="373" y="186"/>
                      </a:cubicBezTo>
                      <a:cubicBezTo>
                        <a:pt x="372" y="186"/>
                        <a:pt x="370" y="187"/>
                        <a:pt x="369" y="187"/>
                      </a:cubicBezTo>
                      <a:cubicBezTo>
                        <a:pt x="368" y="187"/>
                        <a:pt x="366" y="186"/>
                        <a:pt x="365" y="187"/>
                      </a:cubicBezTo>
                      <a:cubicBezTo>
                        <a:pt x="365" y="187"/>
                        <a:pt x="364" y="189"/>
                        <a:pt x="364" y="189"/>
                      </a:cubicBezTo>
                      <a:cubicBezTo>
                        <a:pt x="364" y="190"/>
                        <a:pt x="366" y="191"/>
                        <a:pt x="366" y="192"/>
                      </a:cubicBezTo>
                      <a:cubicBezTo>
                        <a:pt x="366" y="193"/>
                        <a:pt x="366" y="194"/>
                        <a:pt x="366" y="195"/>
                      </a:cubicBezTo>
                      <a:cubicBezTo>
                        <a:pt x="365" y="195"/>
                        <a:pt x="364" y="195"/>
                        <a:pt x="364" y="196"/>
                      </a:cubicBezTo>
                      <a:cubicBezTo>
                        <a:pt x="363" y="196"/>
                        <a:pt x="363" y="197"/>
                        <a:pt x="363" y="198"/>
                      </a:cubicBezTo>
                      <a:cubicBezTo>
                        <a:pt x="363" y="199"/>
                        <a:pt x="365" y="200"/>
                        <a:pt x="365" y="200"/>
                      </a:cubicBezTo>
                      <a:cubicBezTo>
                        <a:pt x="364" y="201"/>
                        <a:pt x="363" y="203"/>
                        <a:pt x="362" y="203"/>
                      </a:cubicBezTo>
                      <a:cubicBezTo>
                        <a:pt x="361" y="203"/>
                        <a:pt x="359" y="202"/>
                        <a:pt x="358" y="202"/>
                      </a:cubicBezTo>
                      <a:cubicBezTo>
                        <a:pt x="358" y="203"/>
                        <a:pt x="358" y="204"/>
                        <a:pt x="358" y="204"/>
                      </a:cubicBezTo>
                      <a:cubicBezTo>
                        <a:pt x="358" y="205"/>
                        <a:pt x="360" y="205"/>
                        <a:pt x="360" y="206"/>
                      </a:cubicBezTo>
                      <a:cubicBezTo>
                        <a:pt x="361" y="206"/>
                        <a:pt x="360" y="208"/>
                        <a:pt x="359" y="209"/>
                      </a:cubicBezTo>
                      <a:cubicBezTo>
                        <a:pt x="358" y="209"/>
                        <a:pt x="356" y="209"/>
                        <a:pt x="355" y="210"/>
                      </a:cubicBezTo>
                      <a:cubicBezTo>
                        <a:pt x="355" y="210"/>
                        <a:pt x="357" y="212"/>
                        <a:pt x="357" y="212"/>
                      </a:cubicBezTo>
                      <a:cubicBezTo>
                        <a:pt x="358" y="213"/>
                        <a:pt x="360" y="212"/>
                        <a:pt x="360" y="212"/>
                      </a:cubicBezTo>
                      <a:cubicBezTo>
                        <a:pt x="361" y="213"/>
                        <a:pt x="360" y="215"/>
                        <a:pt x="360" y="215"/>
                      </a:cubicBezTo>
                      <a:cubicBezTo>
                        <a:pt x="359" y="216"/>
                        <a:pt x="358" y="216"/>
                        <a:pt x="357" y="216"/>
                      </a:cubicBezTo>
                      <a:cubicBezTo>
                        <a:pt x="357" y="216"/>
                        <a:pt x="355" y="216"/>
                        <a:pt x="354" y="216"/>
                      </a:cubicBezTo>
                      <a:cubicBezTo>
                        <a:pt x="354" y="215"/>
                        <a:pt x="353" y="214"/>
                        <a:pt x="353" y="213"/>
                      </a:cubicBezTo>
                      <a:cubicBezTo>
                        <a:pt x="352" y="212"/>
                        <a:pt x="352" y="211"/>
                        <a:pt x="352" y="210"/>
                      </a:cubicBezTo>
                      <a:cubicBezTo>
                        <a:pt x="351" y="210"/>
                        <a:pt x="349" y="210"/>
                        <a:pt x="348" y="210"/>
                      </a:cubicBezTo>
                      <a:cubicBezTo>
                        <a:pt x="348" y="210"/>
                        <a:pt x="346" y="211"/>
                        <a:pt x="346" y="212"/>
                      </a:cubicBezTo>
                      <a:cubicBezTo>
                        <a:pt x="346" y="213"/>
                        <a:pt x="348" y="214"/>
                        <a:pt x="348" y="215"/>
                      </a:cubicBezTo>
                      <a:cubicBezTo>
                        <a:pt x="348" y="216"/>
                        <a:pt x="348" y="217"/>
                        <a:pt x="348" y="217"/>
                      </a:cubicBezTo>
                      <a:cubicBezTo>
                        <a:pt x="348" y="218"/>
                        <a:pt x="346" y="218"/>
                        <a:pt x="346" y="219"/>
                      </a:cubicBezTo>
                      <a:cubicBezTo>
                        <a:pt x="346" y="219"/>
                        <a:pt x="346" y="221"/>
                        <a:pt x="346" y="222"/>
                      </a:cubicBezTo>
                      <a:cubicBezTo>
                        <a:pt x="346" y="222"/>
                        <a:pt x="347" y="223"/>
                        <a:pt x="347" y="223"/>
                      </a:cubicBezTo>
                      <a:cubicBezTo>
                        <a:pt x="348" y="224"/>
                        <a:pt x="349" y="226"/>
                        <a:pt x="348" y="227"/>
                      </a:cubicBezTo>
                      <a:cubicBezTo>
                        <a:pt x="348" y="228"/>
                        <a:pt x="347" y="228"/>
                        <a:pt x="346" y="229"/>
                      </a:cubicBezTo>
                      <a:cubicBezTo>
                        <a:pt x="345" y="229"/>
                        <a:pt x="344" y="230"/>
                        <a:pt x="343" y="230"/>
                      </a:cubicBezTo>
                      <a:cubicBezTo>
                        <a:pt x="342" y="231"/>
                        <a:pt x="341" y="234"/>
                        <a:pt x="341" y="236"/>
                      </a:cubicBezTo>
                      <a:cubicBezTo>
                        <a:pt x="340" y="236"/>
                        <a:pt x="338" y="238"/>
                        <a:pt x="337" y="238"/>
                      </a:cubicBezTo>
                      <a:cubicBezTo>
                        <a:pt x="336" y="239"/>
                        <a:pt x="332" y="238"/>
                        <a:pt x="331" y="238"/>
                      </a:cubicBezTo>
                      <a:cubicBezTo>
                        <a:pt x="330" y="238"/>
                        <a:pt x="328" y="239"/>
                        <a:pt x="327" y="239"/>
                      </a:cubicBezTo>
                      <a:cubicBezTo>
                        <a:pt x="327" y="239"/>
                        <a:pt x="327" y="240"/>
                        <a:pt x="326" y="240"/>
                      </a:cubicBezTo>
                      <a:cubicBezTo>
                        <a:pt x="318" y="223"/>
                        <a:pt x="318" y="223"/>
                        <a:pt x="318" y="223"/>
                      </a:cubicBezTo>
                      <a:cubicBezTo>
                        <a:pt x="318" y="215"/>
                        <a:pt x="318" y="215"/>
                        <a:pt x="318" y="215"/>
                      </a:cubicBezTo>
                      <a:cubicBezTo>
                        <a:pt x="309" y="215"/>
                        <a:pt x="309" y="215"/>
                        <a:pt x="309" y="215"/>
                      </a:cubicBezTo>
                      <a:cubicBezTo>
                        <a:pt x="296" y="202"/>
                        <a:pt x="296" y="202"/>
                        <a:pt x="296" y="202"/>
                      </a:cubicBezTo>
                      <a:cubicBezTo>
                        <a:pt x="287" y="202"/>
                        <a:pt x="287" y="202"/>
                        <a:pt x="287" y="202"/>
                      </a:cubicBezTo>
                      <a:cubicBezTo>
                        <a:pt x="283" y="198"/>
                        <a:pt x="283" y="198"/>
                        <a:pt x="283" y="198"/>
                      </a:cubicBezTo>
                      <a:cubicBezTo>
                        <a:pt x="281" y="184"/>
                        <a:pt x="281" y="184"/>
                        <a:pt x="281" y="184"/>
                      </a:cubicBezTo>
                      <a:cubicBezTo>
                        <a:pt x="273" y="184"/>
                        <a:pt x="273" y="184"/>
                        <a:pt x="273" y="184"/>
                      </a:cubicBezTo>
                      <a:cubicBezTo>
                        <a:pt x="269" y="163"/>
                        <a:pt x="269" y="163"/>
                        <a:pt x="269" y="163"/>
                      </a:cubicBezTo>
                      <a:cubicBezTo>
                        <a:pt x="222" y="180"/>
                        <a:pt x="222" y="180"/>
                        <a:pt x="222" y="180"/>
                      </a:cubicBezTo>
                      <a:cubicBezTo>
                        <a:pt x="218" y="180"/>
                        <a:pt x="218" y="180"/>
                        <a:pt x="218" y="180"/>
                      </a:cubicBezTo>
                      <a:cubicBezTo>
                        <a:pt x="214" y="180"/>
                        <a:pt x="214" y="180"/>
                        <a:pt x="214" y="180"/>
                      </a:cubicBezTo>
                      <a:cubicBezTo>
                        <a:pt x="119" y="208"/>
                        <a:pt x="119" y="208"/>
                        <a:pt x="119" y="208"/>
                      </a:cubicBezTo>
                      <a:cubicBezTo>
                        <a:pt x="97" y="212"/>
                        <a:pt x="97" y="212"/>
                        <a:pt x="97" y="212"/>
                      </a:cubicBezTo>
                      <a:cubicBezTo>
                        <a:pt x="97" y="218"/>
                        <a:pt x="97" y="218"/>
                        <a:pt x="97" y="218"/>
                      </a:cubicBezTo>
                      <a:cubicBezTo>
                        <a:pt x="91" y="222"/>
                        <a:pt x="91" y="222"/>
                        <a:pt x="91" y="222"/>
                      </a:cubicBezTo>
                      <a:cubicBezTo>
                        <a:pt x="89" y="214"/>
                        <a:pt x="89" y="214"/>
                        <a:pt x="89" y="214"/>
                      </a:cubicBezTo>
                      <a:cubicBezTo>
                        <a:pt x="6" y="238"/>
                        <a:pt x="6" y="238"/>
                        <a:pt x="6" y="238"/>
                      </a:cubicBezTo>
                      <a:cubicBezTo>
                        <a:pt x="2" y="232"/>
                        <a:pt x="2" y="232"/>
                        <a:pt x="2" y="232"/>
                      </a:cubicBezTo>
                      <a:cubicBezTo>
                        <a:pt x="0" y="112"/>
                        <a:pt x="0" y="112"/>
                        <a:pt x="0" y="112"/>
                      </a:cubicBezTo>
                      <a:lnTo>
                        <a:pt x="98" y="86"/>
                      </a:ln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85" name="Freeform 45">
                  <a:extLst>
                    <a:ext uri="{FF2B5EF4-FFF2-40B4-BE49-F238E27FC236}">
                      <a16:creationId xmlns:a16="http://schemas.microsoft.com/office/drawing/2014/main" id="{6DB6F0A9-ED1A-412A-95DB-13DFA4C66FCD}"/>
                    </a:ext>
                  </a:extLst>
                </p:cNvPr>
                <p:cNvSpPr>
                  <a:spLocks/>
                </p:cNvSpPr>
                <p:nvPr/>
              </p:nvSpPr>
              <p:spPr bwMode="auto">
                <a:xfrm>
                  <a:off x="7289918" y="2431342"/>
                  <a:ext cx="84564" cy="102684"/>
                </a:xfrm>
                <a:custGeom>
                  <a:avLst/>
                  <a:gdLst>
                    <a:gd name="T0" fmla="*/ 94 w 106"/>
                    <a:gd name="T1" fmla="*/ 51 h 129"/>
                    <a:gd name="T2" fmla="*/ 76 w 106"/>
                    <a:gd name="T3" fmla="*/ 37 h 129"/>
                    <a:gd name="T4" fmla="*/ 60 w 106"/>
                    <a:gd name="T5" fmla="*/ 30 h 129"/>
                    <a:gd name="T6" fmla="*/ 51 w 106"/>
                    <a:gd name="T7" fmla="*/ 20 h 129"/>
                    <a:gd name="T8" fmla="*/ 4 w 106"/>
                    <a:gd name="T9" fmla="*/ 15 h 129"/>
                    <a:gd name="T10" fmla="*/ 0 w 106"/>
                    <a:gd name="T11" fmla="*/ 16 h 129"/>
                    <a:gd name="T12" fmla="*/ 29 w 106"/>
                    <a:gd name="T13" fmla="*/ 109 h 129"/>
                    <a:gd name="T14" fmla="*/ 29 w 106"/>
                    <a:gd name="T15" fmla="*/ 119 h 129"/>
                    <a:gd name="T16" fmla="*/ 28 w 106"/>
                    <a:gd name="T17" fmla="*/ 129 h 129"/>
                    <a:gd name="T18" fmla="*/ 34 w 106"/>
                    <a:gd name="T19" fmla="*/ 128 h 129"/>
                    <a:gd name="T20" fmla="*/ 44 w 106"/>
                    <a:gd name="T21" fmla="*/ 123 h 129"/>
                    <a:gd name="T22" fmla="*/ 54 w 106"/>
                    <a:gd name="T23" fmla="*/ 115 h 129"/>
                    <a:gd name="T24" fmla="*/ 65 w 106"/>
                    <a:gd name="T25" fmla="*/ 108 h 129"/>
                    <a:gd name="T26" fmla="*/ 73 w 106"/>
                    <a:gd name="T27" fmla="*/ 104 h 129"/>
                    <a:gd name="T28" fmla="*/ 72 w 106"/>
                    <a:gd name="T29" fmla="*/ 96 h 129"/>
                    <a:gd name="T30" fmla="*/ 72 w 106"/>
                    <a:gd name="T31" fmla="*/ 89 h 129"/>
                    <a:gd name="T32" fmla="*/ 74 w 106"/>
                    <a:gd name="T33" fmla="*/ 81 h 129"/>
                    <a:gd name="T34" fmla="*/ 67 w 106"/>
                    <a:gd name="T35" fmla="*/ 75 h 129"/>
                    <a:gd name="T36" fmla="*/ 68 w 106"/>
                    <a:gd name="T37" fmla="*/ 69 h 129"/>
                    <a:gd name="T38" fmla="*/ 68 w 106"/>
                    <a:gd name="T39" fmla="*/ 61 h 129"/>
                    <a:gd name="T40" fmla="*/ 63 w 106"/>
                    <a:gd name="T41" fmla="*/ 56 h 129"/>
                    <a:gd name="T42" fmla="*/ 59 w 106"/>
                    <a:gd name="T43" fmla="*/ 54 h 129"/>
                    <a:gd name="T44" fmla="*/ 65 w 106"/>
                    <a:gd name="T45" fmla="*/ 51 h 129"/>
                    <a:gd name="T46" fmla="*/ 69 w 106"/>
                    <a:gd name="T47" fmla="*/ 50 h 129"/>
                    <a:gd name="T48" fmla="*/ 68 w 106"/>
                    <a:gd name="T49" fmla="*/ 44 h 129"/>
                    <a:gd name="T50" fmla="*/ 73 w 106"/>
                    <a:gd name="T51" fmla="*/ 42 h 129"/>
                    <a:gd name="T52" fmla="*/ 78 w 106"/>
                    <a:gd name="T53" fmla="*/ 40 h 129"/>
                    <a:gd name="T54" fmla="*/ 77 w 106"/>
                    <a:gd name="T55" fmla="*/ 46 h 129"/>
                    <a:gd name="T56" fmla="*/ 82 w 106"/>
                    <a:gd name="T57" fmla="*/ 50 h 129"/>
                    <a:gd name="T58" fmla="*/ 85 w 106"/>
                    <a:gd name="T59" fmla="*/ 54 h 129"/>
                    <a:gd name="T60" fmla="*/ 85 w 106"/>
                    <a:gd name="T61" fmla="*/ 65 h 129"/>
                    <a:gd name="T62" fmla="*/ 83 w 106"/>
                    <a:gd name="T63" fmla="*/ 72 h 129"/>
                    <a:gd name="T64" fmla="*/ 84 w 106"/>
                    <a:gd name="T65" fmla="*/ 79 h 129"/>
                    <a:gd name="T66" fmla="*/ 84 w 106"/>
                    <a:gd name="T67" fmla="*/ 84 h 129"/>
                    <a:gd name="T68" fmla="*/ 83 w 106"/>
                    <a:gd name="T69" fmla="*/ 89 h 129"/>
                    <a:gd name="T70" fmla="*/ 89 w 106"/>
                    <a:gd name="T71" fmla="*/ 80 h 129"/>
                    <a:gd name="T72" fmla="*/ 94 w 106"/>
                    <a:gd name="T73" fmla="*/ 79 h 129"/>
                    <a:gd name="T74" fmla="*/ 94 w 106"/>
                    <a:gd name="T75" fmla="*/ 71 h 129"/>
                    <a:gd name="T76" fmla="*/ 92 w 106"/>
                    <a:gd name="T77" fmla="*/ 64 h 129"/>
                    <a:gd name="T78" fmla="*/ 88 w 106"/>
                    <a:gd name="T79" fmla="*/ 58 h 129"/>
                    <a:gd name="T80" fmla="*/ 92 w 106"/>
                    <a:gd name="T81" fmla="*/ 55 h 129"/>
                    <a:gd name="T82" fmla="*/ 95 w 106"/>
                    <a:gd name="T83" fmla="*/ 63 h 129"/>
                    <a:gd name="T84" fmla="*/ 98 w 106"/>
                    <a:gd name="T85" fmla="*/ 70 h 129"/>
                    <a:gd name="T86" fmla="*/ 102 w 106"/>
                    <a:gd name="T87" fmla="*/ 77 h 129"/>
                    <a:gd name="T88" fmla="*/ 102 w 106"/>
                    <a:gd name="T89" fmla="*/ 82 h 129"/>
                    <a:gd name="T90" fmla="*/ 106 w 106"/>
                    <a:gd name="T91" fmla="*/ 7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6" h="129">
                      <a:moveTo>
                        <a:pt x="94" y="54"/>
                      </a:moveTo>
                      <a:cubicBezTo>
                        <a:pt x="94" y="51"/>
                        <a:pt x="94" y="51"/>
                        <a:pt x="94" y="51"/>
                      </a:cubicBezTo>
                      <a:cubicBezTo>
                        <a:pt x="89" y="51"/>
                        <a:pt x="89" y="51"/>
                        <a:pt x="89" y="51"/>
                      </a:cubicBezTo>
                      <a:cubicBezTo>
                        <a:pt x="76" y="37"/>
                        <a:pt x="76" y="37"/>
                        <a:pt x="76" y="37"/>
                      </a:cubicBezTo>
                      <a:cubicBezTo>
                        <a:pt x="66" y="37"/>
                        <a:pt x="66" y="37"/>
                        <a:pt x="66" y="37"/>
                      </a:cubicBezTo>
                      <a:cubicBezTo>
                        <a:pt x="60" y="30"/>
                        <a:pt x="60" y="30"/>
                        <a:pt x="60" y="30"/>
                      </a:cubicBezTo>
                      <a:cubicBezTo>
                        <a:pt x="59" y="20"/>
                        <a:pt x="59" y="20"/>
                        <a:pt x="59" y="20"/>
                      </a:cubicBezTo>
                      <a:cubicBezTo>
                        <a:pt x="51" y="20"/>
                        <a:pt x="51" y="20"/>
                        <a:pt x="51" y="20"/>
                      </a:cubicBezTo>
                      <a:cubicBezTo>
                        <a:pt x="47" y="0"/>
                        <a:pt x="47" y="0"/>
                        <a:pt x="47" y="0"/>
                      </a:cubicBezTo>
                      <a:cubicBezTo>
                        <a:pt x="4" y="15"/>
                        <a:pt x="4" y="15"/>
                        <a:pt x="4" y="15"/>
                      </a:cubicBezTo>
                      <a:cubicBezTo>
                        <a:pt x="0" y="15"/>
                        <a:pt x="0" y="15"/>
                        <a:pt x="0" y="15"/>
                      </a:cubicBezTo>
                      <a:cubicBezTo>
                        <a:pt x="0" y="16"/>
                        <a:pt x="0" y="16"/>
                        <a:pt x="0" y="16"/>
                      </a:cubicBezTo>
                      <a:cubicBezTo>
                        <a:pt x="15" y="59"/>
                        <a:pt x="15" y="59"/>
                        <a:pt x="15" y="59"/>
                      </a:cubicBezTo>
                      <a:cubicBezTo>
                        <a:pt x="29" y="109"/>
                        <a:pt x="29" y="109"/>
                        <a:pt x="29" y="109"/>
                      </a:cubicBezTo>
                      <a:cubicBezTo>
                        <a:pt x="23" y="114"/>
                        <a:pt x="23" y="114"/>
                        <a:pt x="23" y="114"/>
                      </a:cubicBezTo>
                      <a:cubicBezTo>
                        <a:pt x="29" y="119"/>
                        <a:pt x="29" y="119"/>
                        <a:pt x="29" y="119"/>
                      </a:cubicBezTo>
                      <a:cubicBezTo>
                        <a:pt x="29" y="127"/>
                        <a:pt x="29" y="127"/>
                        <a:pt x="29" y="127"/>
                      </a:cubicBezTo>
                      <a:cubicBezTo>
                        <a:pt x="28" y="129"/>
                        <a:pt x="28" y="129"/>
                        <a:pt x="28" y="129"/>
                      </a:cubicBezTo>
                      <a:cubicBezTo>
                        <a:pt x="28" y="128"/>
                        <a:pt x="29" y="128"/>
                        <a:pt x="30" y="128"/>
                      </a:cubicBezTo>
                      <a:cubicBezTo>
                        <a:pt x="31" y="128"/>
                        <a:pt x="33" y="128"/>
                        <a:pt x="34" y="128"/>
                      </a:cubicBezTo>
                      <a:cubicBezTo>
                        <a:pt x="36" y="127"/>
                        <a:pt x="39" y="126"/>
                        <a:pt x="40" y="125"/>
                      </a:cubicBezTo>
                      <a:cubicBezTo>
                        <a:pt x="41" y="124"/>
                        <a:pt x="43" y="123"/>
                        <a:pt x="44" y="123"/>
                      </a:cubicBezTo>
                      <a:cubicBezTo>
                        <a:pt x="46" y="122"/>
                        <a:pt x="48" y="119"/>
                        <a:pt x="49" y="118"/>
                      </a:cubicBezTo>
                      <a:cubicBezTo>
                        <a:pt x="50" y="117"/>
                        <a:pt x="53" y="116"/>
                        <a:pt x="54" y="115"/>
                      </a:cubicBezTo>
                      <a:cubicBezTo>
                        <a:pt x="55" y="114"/>
                        <a:pt x="57" y="112"/>
                        <a:pt x="58" y="112"/>
                      </a:cubicBezTo>
                      <a:cubicBezTo>
                        <a:pt x="60" y="111"/>
                        <a:pt x="63" y="108"/>
                        <a:pt x="65" y="108"/>
                      </a:cubicBezTo>
                      <a:cubicBezTo>
                        <a:pt x="66" y="107"/>
                        <a:pt x="69" y="107"/>
                        <a:pt x="70" y="107"/>
                      </a:cubicBezTo>
                      <a:cubicBezTo>
                        <a:pt x="71" y="106"/>
                        <a:pt x="73" y="105"/>
                        <a:pt x="73" y="104"/>
                      </a:cubicBezTo>
                      <a:cubicBezTo>
                        <a:pt x="74" y="103"/>
                        <a:pt x="74" y="100"/>
                        <a:pt x="74" y="99"/>
                      </a:cubicBezTo>
                      <a:cubicBezTo>
                        <a:pt x="74" y="98"/>
                        <a:pt x="72" y="97"/>
                        <a:pt x="72" y="96"/>
                      </a:cubicBezTo>
                      <a:cubicBezTo>
                        <a:pt x="71" y="96"/>
                        <a:pt x="73" y="94"/>
                        <a:pt x="73" y="94"/>
                      </a:cubicBezTo>
                      <a:cubicBezTo>
                        <a:pt x="73" y="93"/>
                        <a:pt x="72" y="90"/>
                        <a:pt x="72" y="89"/>
                      </a:cubicBezTo>
                      <a:cubicBezTo>
                        <a:pt x="72" y="88"/>
                        <a:pt x="73" y="86"/>
                        <a:pt x="74" y="85"/>
                      </a:cubicBezTo>
                      <a:cubicBezTo>
                        <a:pt x="74" y="84"/>
                        <a:pt x="74" y="82"/>
                        <a:pt x="74" y="81"/>
                      </a:cubicBezTo>
                      <a:cubicBezTo>
                        <a:pt x="73" y="80"/>
                        <a:pt x="72" y="78"/>
                        <a:pt x="71" y="77"/>
                      </a:cubicBezTo>
                      <a:cubicBezTo>
                        <a:pt x="70" y="76"/>
                        <a:pt x="68" y="76"/>
                        <a:pt x="67" y="75"/>
                      </a:cubicBezTo>
                      <a:cubicBezTo>
                        <a:pt x="67" y="74"/>
                        <a:pt x="65" y="73"/>
                        <a:pt x="65" y="72"/>
                      </a:cubicBezTo>
                      <a:cubicBezTo>
                        <a:pt x="66" y="71"/>
                        <a:pt x="68" y="70"/>
                        <a:pt x="68" y="69"/>
                      </a:cubicBezTo>
                      <a:cubicBezTo>
                        <a:pt x="69" y="69"/>
                        <a:pt x="70" y="67"/>
                        <a:pt x="70" y="66"/>
                      </a:cubicBezTo>
                      <a:cubicBezTo>
                        <a:pt x="70" y="65"/>
                        <a:pt x="69" y="63"/>
                        <a:pt x="68" y="61"/>
                      </a:cubicBezTo>
                      <a:cubicBezTo>
                        <a:pt x="68" y="60"/>
                        <a:pt x="66" y="58"/>
                        <a:pt x="66" y="57"/>
                      </a:cubicBezTo>
                      <a:cubicBezTo>
                        <a:pt x="65" y="57"/>
                        <a:pt x="63" y="56"/>
                        <a:pt x="63" y="56"/>
                      </a:cubicBezTo>
                      <a:cubicBezTo>
                        <a:pt x="62" y="56"/>
                        <a:pt x="61" y="57"/>
                        <a:pt x="60" y="56"/>
                      </a:cubicBezTo>
                      <a:cubicBezTo>
                        <a:pt x="60" y="56"/>
                        <a:pt x="59" y="55"/>
                        <a:pt x="59" y="54"/>
                      </a:cubicBezTo>
                      <a:cubicBezTo>
                        <a:pt x="59" y="53"/>
                        <a:pt x="61" y="52"/>
                        <a:pt x="62" y="51"/>
                      </a:cubicBezTo>
                      <a:cubicBezTo>
                        <a:pt x="62" y="51"/>
                        <a:pt x="64" y="50"/>
                        <a:pt x="65" y="51"/>
                      </a:cubicBezTo>
                      <a:cubicBezTo>
                        <a:pt x="66" y="51"/>
                        <a:pt x="67" y="52"/>
                        <a:pt x="67" y="52"/>
                      </a:cubicBezTo>
                      <a:cubicBezTo>
                        <a:pt x="68" y="52"/>
                        <a:pt x="69" y="51"/>
                        <a:pt x="69" y="50"/>
                      </a:cubicBezTo>
                      <a:cubicBezTo>
                        <a:pt x="70" y="50"/>
                        <a:pt x="70" y="48"/>
                        <a:pt x="70" y="47"/>
                      </a:cubicBezTo>
                      <a:cubicBezTo>
                        <a:pt x="70" y="46"/>
                        <a:pt x="68" y="45"/>
                        <a:pt x="68" y="44"/>
                      </a:cubicBezTo>
                      <a:cubicBezTo>
                        <a:pt x="69" y="44"/>
                        <a:pt x="69" y="42"/>
                        <a:pt x="70" y="42"/>
                      </a:cubicBezTo>
                      <a:cubicBezTo>
                        <a:pt x="70" y="42"/>
                        <a:pt x="72" y="42"/>
                        <a:pt x="73" y="42"/>
                      </a:cubicBezTo>
                      <a:cubicBezTo>
                        <a:pt x="74" y="42"/>
                        <a:pt x="75" y="40"/>
                        <a:pt x="76" y="39"/>
                      </a:cubicBezTo>
                      <a:cubicBezTo>
                        <a:pt x="76" y="39"/>
                        <a:pt x="77" y="39"/>
                        <a:pt x="78" y="40"/>
                      </a:cubicBezTo>
                      <a:cubicBezTo>
                        <a:pt x="78" y="40"/>
                        <a:pt x="78" y="42"/>
                        <a:pt x="78" y="42"/>
                      </a:cubicBezTo>
                      <a:cubicBezTo>
                        <a:pt x="78" y="43"/>
                        <a:pt x="77" y="45"/>
                        <a:pt x="77" y="46"/>
                      </a:cubicBezTo>
                      <a:cubicBezTo>
                        <a:pt x="78" y="47"/>
                        <a:pt x="80" y="48"/>
                        <a:pt x="80" y="49"/>
                      </a:cubicBezTo>
                      <a:cubicBezTo>
                        <a:pt x="81" y="49"/>
                        <a:pt x="82" y="50"/>
                        <a:pt x="82" y="50"/>
                      </a:cubicBezTo>
                      <a:cubicBezTo>
                        <a:pt x="83" y="51"/>
                        <a:pt x="81" y="53"/>
                        <a:pt x="82" y="54"/>
                      </a:cubicBezTo>
                      <a:cubicBezTo>
                        <a:pt x="82" y="54"/>
                        <a:pt x="84" y="54"/>
                        <a:pt x="85" y="54"/>
                      </a:cubicBezTo>
                      <a:cubicBezTo>
                        <a:pt x="85" y="55"/>
                        <a:pt x="84" y="57"/>
                        <a:pt x="84" y="58"/>
                      </a:cubicBezTo>
                      <a:cubicBezTo>
                        <a:pt x="84" y="60"/>
                        <a:pt x="85" y="63"/>
                        <a:pt x="85" y="65"/>
                      </a:cubicBezTo>
                      <a:cubicBezTo>
                        <a:pt x="84" y="66"/>
                        <a:pt x="84" y="67"/>
                        <a:pt x="84" y="67"/>
                      </a:cubicBezTo>
                      <a:cubicBezTo>
                        <a:pt x="83" y="68"/>
                        <a:pt x="83" y="71"/>
                        <a:pt x="83" y="72"/>
                      </a:cubicBezTo>
                      <a:cubicBezTo>
                        <a:pt x="83" y="73"/>
                        <a:pt x="83" y="75"/>
                        <a:pt x="83" y="77"/>
                      </a:cubicBezTo>
                      <a:cubicBezTo>
                        <a:pt x="83" y="77"/>
                        <a:pt x="84" y="79"/>
                        <a:pt x="84" y="79"/>
                      </a:cubicBezTo>
                      <a:cubicBezTo>
                        <a:pt x="84" y="80"/>
                        <a:pt x="85" y="81"/>
                        <a:pt x="85" y="82"/>
                      </a:cubicBezTo>
                      <a:cubicBezTo>
                        <a:pt x="85" y="82"/>
                        <a:pt x="85" y="83"/>
                        <a:pt x="84" y="84"/>
                      </a:cubicBezTo>
                      <a:cubicBezTo>
                        <a:pt x="84" y="84"/>
                        <a:pt x="83" y="86"/>
                        <a:pt x="83" y="86"/>
                      </a:cubicBezTo>
                      <a:cubicBezTo>
                        <a:pt x="83" y="87"/>
                        <a:pt x="83" y="89"/>
                        <a:pt x="83" y="89"/>
                      </a:cubicBezTo>
                      <a:cubicBezTo>
                        <a:pt x="85" y="89"/>
                        <a:pt x="88" y="88"/>
                        <a:pt x="89" y="86"/>
                      </a:cubicBezTo>
                      <a:cubicBezTo>
                        <a:pt x="89" y="85"/>
                        <a:pt x="88" y="82"/>
                        <a:pt x="89" y="80"/>
                      </a:cubicBezTo>
                      <a:cubicBezTo>
                        <a:pt x="90" y="80"/>
                        <a:pt x="91" y="79"/>
                        <a:pt x="92" y="79"/>
                      </a:cubicBezTo>
                      <a:cubicBezTo>
                        <a:pt x="93" y="79"/>
                        <a:pt x="94" y="79"/>
                        <a:pt x="94" y="79"/>
                      </a:cubicBezTo>
                      <a:cubicBezTo>
                        <a:pt x="95" y="79"/>
                        <a:pt x="95" y="77"/>
                        <a:pt x="96" y="76"/>
                      </a:cubicBezTo>
                      <a:cubicBezTo>
                        <a:pt x="96" y="75"/>
                        <a:pt x="95" y="72"/>
                        <a:pt x="94" y="71"/>
                      </a:cubicBezTo>
                      <a:cubicBezTo>
                        <a:pt x="94" y="70"/>
                        <a:pt x="92" y="69"/>
                        <a:pt x="92" y="68"/>
                      </a:cubicBezTo>
                      <a:cubicBezTo>
                        <a:pt x="91" y="67"/>
                        <a:pt x="92" y="65"/>
                        <a:pt x="92" y="64"/>
                      </a:cubicBezTo>
                      <a:cubicBezTo>
                        <a:pt x="91" y="63"/>
                        <a:pt x="90" y="62"/>
                        <a:pt x="89" y="61"/>
                      </a:cubicBezTo>
                      <a:cubicBezTo>
                        <a:pt x="89" y="60"/>
                        <a:pt x="88" y="59"/>
                        <a:pt x="88" y="58"/>
                      </a:cubicBezTo>
                      <a:cubicBezTo>
                        <a:pt x="88" y="57"/>
                        <a:pt x="89" y="55"/>
                        <a:pt x="90" y="55"/>
                      </a:cubicBezTo>
                      <a:cubicBezTo>
                        <a:pt x="90" y="55"/>
                        <a:pt x="91" y="55"/>
                        <a:pt x="92" y="55"/>
                      </a:cubicBezTo>
                      <a:cubicBezTo>
                        <a:pt x="93" y="56"/>
                        <a:pt x="95" y="57"/>
                        <a:pt x="95" y="58"/>
                      </a:cubicBezTo>
                      <a:cubicBezTo>
                        <a:pt x="95" y="59"/>
                        <a:pt x="95" y="61"/>
                        <a:pt x="95" y="63"/>
                      </a:cubicBezTo>
                      <a:cubicBezTo>
                        <a:pt x="95" y="64"/>
                        <a:pt x="96" y="67"/>
                        <a:pt x="96" y="68"/>
                      </a:cubicBezTo>
                      <a:cubicBezTo>
                        <a:pt x="97" y="69"/>
                        <a:pt x="98" y="70"/>
                        <a:pt x="98" y="70"/>
                      </a:cubicBezTo>
                      <a:cubicBezTo>
                        <a:pt x="98" y="71"/>
                        <a:pt x="99" y="72"/>
                        <a:pt x="100" y="73"/>
                      </a:cubicBezTo>
                      <a:cubicBezTo>
                        <a:pt x="100" y="74"/>
                        <a:pt x="102" y="75"/>
                        <a:pt x="102" y="77"/>
                      </a:cubicBezTo>
                      <a:cubicBezTo>
                        <a:pt x="102" y="77"/>
                        <a:pt x="101" y="79"/>
                        <a:pt x="101" y="80"/>
                      </a:cubicBezTo>
                      <a:cubicBezTo>
                        <a:pt x="101" y="80"/>
                        <a:pt x="101" y="82"/>
                        <a:pt x="102" y="82"/>
                      </a:cubicBezTo>
                      <a:cubicBezTo>
                        <a:pt x="103" y="82"/>
                        <a:pt x="104" y="81"/>
                        <a:pt x="105" y="81"/>
                      </a:cubicBezTo>
                      <a:cubicBezTo>
                        <a:pt x="105" y="80"/>
                        <a:pt x="106" y="79"/>
                        <a:pt x="106" y="78"/>
                      </a:cubicBezTo>
                      <a:lnTo>
                        <a:pt x="94" y="54"/>
                      </a:ln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86" name="Freeform 46">
                  <a:extLst>
                    <a:ext uri="{FF2B5EF4-FFF2-40B4-BE49-F238E27FC236}">
                      <a16:creationId xmlns:a16="http://schemas.microsoft.com/office/drawing/2014/main" id="{B821281A-44AE-4AD8-B18E-19BE213B2AF3}"/>
                    </a:ext>
                  </a:extLst>
                </p:cNvPr>
                <p:cNvSpPr>
                  <a:spLocks/>
                </p:cNvSpPr>
                <p:nvPr/>
              </p:nvSpPr>
              <p:spPr bwMode="auto">
                <a:xfrm>
                  <a:off x="6861059" y="2996107"/>
                  <a:ext cx="22651" cy="27181"/>
                </a:xfrm>
                <a:custGeom>
                  <a:avLst/>
                  <a:gdLst>
                    <a:gd name="T0" fmla="*/ 29 w 29"/>
                    <a:gd name="T1" fmla="*/ 14 h 34"/>
                    <a:gd name="T2" fmla="*/ 17 w 29"/>
                    <a:gd name="T3" fmla="*/ 34 h 34"/>
                    <a:gd name="T4" fmla="*/ 17 w 29"/>
                    <a:gd name="T5" fmla="*/ 34 h 34"/>
                    <a:gd name="T6" fmla="*/ 17 w 29"/>
                    <a:gd name="T7" fmla="*/ 29 h 34"/>
                    <a:gd name="T8" fmla="*/ 13 w 29"/>
                    <a:gd name="T9" fmla="*/ 22 h 34"/>
                    <a:gd name="T10" fmla="*/ 9 w 29"/>
                    <a:gd name="T11" fmla="*/ 20 h 34"/>
                    <a:gd name="T12" fmla="*/ 3 w 29"/>
                    <a:gd name="T13" fmla="*/ 17 h 34"/>
                    <a:gd name="T14" fmla="*/ 0 w 29"/>
                    <a:gd name="T15" fmla="*/ 14 h 34"/>
                    <a:gd name="T16" fmla="*/ 0 w 29"/>
                    <a:gd name="T17" fmla="*/ 14 h 34"/>
                    <a:gd name="T18" fmla="*/ 9 w 29"/>
                    <a:gd name="T19" fmla="*/ 0 h 34"/>
                    <a:gd name="T20" fmla="*/ 29 w 29"/>
                    <a:gd name="T21" fmla="*/ 1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34">
                      <a:moveTo>
                        <a:pt x="29" y="14"/>
                      </a:moveTo>
                      <a:cubicBezTo>
                        <a:pt x="17" y="34"/>
                        <a:pt x="17" y="34"/>
                        <a:pt x="17" y="34"/>
                      </a:cubicBezTo>
                      <a:cubicBezTo>
                        <a:pt x="17" y="34"/>
                        <a:pt x="17" y="34"/>
                        <a:pt x="17" y="34"/>
                      </a:cubicBezTo>
                      <a:cubicBezTo>
                        <a:pt x="17" y="33"/>
                        <a:pt x="17" y="30"/>
                        <a:pt x="17" y="29"/>
                      </a:cubicBezTo>
                      <a:cubicBezTo>
                        <a:pt x="16" y="28"/>
                        <a:pt x="15" y="24"/>
                        <a:pt x="13" y="22"/>
                      </a:cubicBezTo>
                      <a:cubicBezTo>
                        <a:pt x="13" y="21"/>
                        <a:pt x="10" y="20"/>
                        <a:pt x="9" y="20"/>
                      </a:cubicBezTo>
                      <a:cubicBezTo>
                        <a:pt x="8" y="19"/>
                        <a:pt x="4" y="18"/>
                        <a:pt x="3" y="17"/>
                      </a:cubicBezTo>
                      <a:cubicBezTo>
                        <a:pt x="2" y="16"/>
                        <a:pt x="1" y="15"/>
                        <a:pt x="0" y="14"/>
                      </a:cubicBezTo>
                      <a:cubicBezTo>
                        <a:pt x="0" y="14"/>
                        <a:pt x="0" y="14"/>
                        <a:pt x="0" y="14"/>
                      </a:cubicBezTo>
                      <a:cubicBezTo>
                        <a:pt x="9" y="0"/>
                        <a:pt x="9" y="0"/>
                        <a:pt x="9" y="0"/>
                      </a:cubicBezTo>
                      <a:lnTo>
                        <a:pt x="29" y="14"/>
                      </a:lnTo>
                      <a:close/>
                    </a:path>
                  </a:pathLst>
                </a:custGeom>
                <a:grp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87" name="Freeform 47">
                  <a:extLst>
                    <a:ext uri="{FF2B5EF4-FFF2-40B4-BE49-F238E27FC236}">
                      <a16:creationId xmlns:a16="http://schemas.microsoft.com/office/drawing/2014/main" id="{B0B39227-6296-429B-B4B0-897DA15BDF56}"/>
                    </a:ext>
                  </a:extLst>
                </p:cNvPr>
                <p:cNvSpPr>
                  <a:spLocks/>
                </p:cNvSpPr>
                <p:nvPr/>
              </p:nvSpPr>
              <p:spPr bwMode="auto">
                <a:xfrm>
                  <a:off x="6207201" y="4462382"/>
                  <a:ext cx="15101" cy="9060"/>
                </a:xfrm>
                <a:custGeom>
                  <a:avLst/>
                  <a:gdLst>
                    <a:gd name="T0" fmla="*/ 8 w 18"/>
                    <a:gd name="T1" fmla="*/ 1 h 11"/>
                    <a:gd name="T2" fmla="*/ 7 w 18"/>
                    <a:gd name="T3" fmla="*/ 3 h 11"/>
                    <a:gd name="T4" fmla="*/ 3 w 18"/>
                    <a:gd name="T5" fmla="*/ 3 h 11"/>
                    <a:gd name="T6" fmla="*/ 0 w 18"/>
                    <a:gd name="T7" fmla="*/ 4 h 11"/>
                    <a:gd name="T8" fmla="*/ 2 w 18"/>
                    <a:gd name="T9" fmla="*/ 6 h 11"/>
                    <a:gd name="T10" fmla="*/ 4 w 18"/>
                    <a:gd name="T11" fmla="*/ 10 h 11"/>
                    <a:gd name="T12" fmla="*/ 10 w 18"/>
                    <a:gd name="T13" fmla="*/ 11 h 11"/>
                    <a:gd name="T14" fmla="*/ 14 w 18"/>
                    <a:gd name="T15" fmla="*/ 11 h 11"/>
                    <a:gd name="T16" fmla="*/ 17 w 18"/>
                    <a:gd name="T17" fmla="*/ 8 h 11"/>
                    <a:gd name="T18" fmla="*/ 17 w 18"/>
                    <a:gd name="T19" fmla="*/ 4 h 11"/>
                    <a:gd name="T20" fmla="*/ 17 w 18"/>
                    <a:gd name="T21" fmla="*/ 1 h 11"/>
                    <a:gd name="T22" fmla="*/ 12 w 18"/>
                    <a:gd name="T23" fmla="*/ 0 h 11"/>
                    <a:gd name="T24" fmla="*/ 8 w 18"/>
                    <a:gd name="T2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11">
                      <a:moveTo>
                        <a:pt x="8" y="1"/>
                      </a:moveTo>
                      <a:cubicBezTo>
                        <a:pt x="8" y="2"/>
                        <a:pt x="7" y="3"/>
                        <a:pt x="7" y="3"/>
                      </a:cubicBezTo>
                      <a:cubicBezTo>
                        <a:pt x="6" y="4"/>
                        <a:pt x="4" y="3"/>
                        <a:pt x="3" y="3"/>
                      </a:cubicBezTo>
                      <a:cubicBezTo>
                        <a:pt x="3" y="3"/>
                        <a:pt x="0" y="4"/>
                        <a:pt x="0" y="4"/>
                      </a:cubicBezTo>
                      <a:cubicBezTo>
                        <a:pt x="0" y="5"/>
                        <a:pt x="2" y="6"/>
                        <a:pt x="2" y="6"/>
                      </a:cubicBezTo>
                      <a:cubicBezTo>
                        <a:pt x="3" y="7"/>
                        <a:pt x="4" y="9"/>
                        <a:pt x="4" y="10"/>
                      </a:cubicBezTo>
                      <a:cubicBezTo>
                        <a:pt x="6" y="10"/>
                        <a:pt x="8" y="11"/>
                        <a:pt x="10" y="11"/>
                      </a:cubicBezTo>
                      <a:cubicBezTo>
                        <a:pt x="11" y="11"/>
                        <a:pt x="13" y="11"/>
                        <a:pt x="14" y="11"/>
                      </a:cubicBezTo>
                      <a:cubicBezTo>
                        <a:pt x="15" y="10"/>
                        <a:pt x="17" y="9"/>
                        <a:pt x="17" y="8"/>
                      </a:cubicBezTo>
                      <a:cubicBezTo>
                        <a:pt x="18" y="7"/>
                        <a:pt x="18" y="5"/>
                        <a:pt x="17" y="4"/>
                      </a:cubicBezTo>
                      <a:cubicBezTo>
                        <a:pt x="17" y="3"/>
                        <a:pt x="17" y="2"/>
                        <a:pt x="17" y="1"/>
                      </a:cubicBezTo>
                      <a:cubicBezTo>
                        <a:pt x="16" y="0"/>
                        <a:pt x="13" y="0"/>
                        <a:pt x="12" y="0"/>
                      </a:cubicBezTo>
                      <a:cubicBezTo>
                        <a:pt x="11" y="0"/>
                        <a:pt x="9" y="1"/>
                        <a:pt x="8" y="1"/>
                      </a:cubicBezTo>
                      <a:close/>
                    </a:path>
                  </a:pathLst>
                </a:custGeom>
                <a:grp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88" name="Freeform 48">
                  <a:extLst>
                    <a:ext uri="{FF2B5EF4-FFF2-40B4-BE49-F238E27FC236}">
                      <a16:creationId xmlns:a16="http://schemas.microsoft.com/office/drawing/2014/main" id="{DB211F65-5603-4718-A757-6668359ED53B}"/>
                    </a:ext>
                  </a:extLst>
                </p:cNvPr>
                <p:cNvSpPr>
                  <a:spLocks/>
                </p:cNvSpPr>
                <p:nvPr/>
              </p:nvSpPr>
              <p:spPr bwMode="auto">
                <a:xfrm>
                  <a:off x="6223812" y="4442751"/>
                  <a:ext cx="42282" cy="33221"/>
                </a:xfrm>
                <a:custGeom>
                  <a:avLst/>
                  <a:gdLst>
                    <a:gd name="T0" fmla="*/ 1 w 54"/>
                    <a:gd name="T1" fmla="*/ 36 h 43"/>
                    <a:gd name="T2" fmla="*/ 0 w 54"/>
                    <a:gd name="T3" fmla="*/ 38 h 43"/>
                    <a:gd name="T4" fmla="*/ 1 w 54"/>
                    <a:gd name="T5" fmla="*/ 41 h 43"/>
                    <a:gd name="T6" fmla="*/ 5 w 54"/>
                    <a:gd name="T7" fmla="*/ 42 h 43"/>
                    <a:gd name="T8" fmla="*/ 10 w 54"/>
                    <a:gd name="T9" fmla="*/ 39 h 43"/>
                    <a:gd name="T10" fmla="*/ 15 w 54"/>
                    <a:gd name="T11" fmla="*/ 37 h 43"/>
                    <a:gd name="T12" fmla="*/ 19 w 54"/>
                    <a:gd name="T13" fmla="*/ 34 h 43"/>
                    <a:gd name="T14" fmla="*/ 24 w 54"/>
                    <a:gd name="T15" fmla="*/ 29 h 43"/>
                    <a:gd name="T16" fmla="*/ 30 w 54"/>
                    <a:gd name="T17" fmla="*/ 26 h 43"/>
                    <a:gd name="T18" fmla="*/ 34 w 54"/>
                    <a:gd name="T19" fmla="*/ 23 h 43"/>
                    <a:gd name="T20" fmla="*/ 39 w 54"/>
                    <a:gd name="T21" fmla="*/ 20 h 43"/>
                    <a:gd name="T22" fmla="*/ 46 w 54"/>
                    <a:gd name="T23" fmla="*/ 12 h 43"/>
                    <a:gd name="T24" fmla="*/ 50 w 54"/>
                    <a:gd name="T25" fmla="*/ 8 h 43"/>
                    <a:gd name="T26" fmla="*/ 53 w 54"/>
                    <a:gd name="T27" fmla="*/ 4 h 43"/>
                    <a:gd name="T28" fmla="*/ 53 w 54"/>
                    <a:gd name="T29" fmla="*/ 1 h 43"/>
                    <a:gd name="T30" fmla="*/ 50 w 54"/>
                    <a:gd name="T31" fmla="*/ 1 h 43"/>
                    <a:gd name="T32" fmla="*/ 48 w 54"/>
                    <a:gd name="T33" fmla="*/ 5 h 43"/>
                    <a:gd name="T34" fmla="*/ 44 w 54"/>
                    <a:gd name="T35" fmla="*/ 9 h 43"/>
                    <a:gd name="T36" fmla="*/ 40 w 54"/>
                    <a:gd name="T37" fmla="*/ 12 h 43"/>
                    <a:gd name="T38" fmla="*/ 36 w 54"/>
                    <a:gd name="T39" fmla="*/ 15 h 43"/>
                    <a:gd name="T40" fmla="*/ 33 w 54"/>
                    <a:gd name="T41" fmla="*/ 18 h 43"/>
                    <a:gd name="T42" fmla="*/ 27 w 54"/>
                    <a:gd name="T43" fmla="*/ 22 h 43"/>
                    <a:gd name="T44" fmla="*/ 21 w 54"/>
                    <a:gd name="T45" fmla="*/ 24 h 43"/>
                    <a:gd name="T46" fmla="*/ 19 w 54"/>
                    <a:gd name="T47" fmla="*/ 27 h 43"/>
                    <a:gd name="T48" fmla="*/ 16 w 54"/>
                    <a:gd name="T49" fmla="*/ 31 h 43"/>
                    <a:gd name="T50" fmla="*/ 13 w 54"/>
                    <a:gd name="T51" fmla="*/ 34 h 43"/>
                    <a:gd name="T52" fmla="*/ 8 w 54"/>
                    <a:gd name="T53" fmla="*/ 37 h 43"/>
                    <a:gd name="T54" fmla="*/ 4 w 54"/>
                    <a:gd name="T55" fmla="*/ 38 h 43"/>
                    <a:gd name="T56" fmla="*/ 1 w 54"/>
                    <a:gd name="T57" fmla="*/ 36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 h="43">
                      <a:moveTo>
                        <a:pt x="1" y="36"/>
                      </a:moveTo>
                      <a:cubicBezTo>
                        <a:pt x="0" y="36"/>
                        <a:pt x="0" y="37"/>
                        <a:pt x="0" y="38"/>
                      </a:cubicBezTo>
                      <a:cubicBezTo>
                        <a:pt x="0" y="39"/>
                        <a:pt x="1" y="40"/>
                        <a:pt x="1" y="41"/>
                      </a:cubicBezTo>
                      <a:cubicBezTo>
                        <a:pt x="2" y="41"/>
                        <a:pt x="4" y="43"/>
                        <a:pt x="5" y="42"/>
                      </a:cubicBezTo>
                      <a:cubicBezTo>
                        <a:pt x="7" y="42"/>
                        <a:pt x="8" y="40"/>
                        <a:pt x="10" y="39"/>
                      </a:cubicBezTo>
                      <a:cubicBezTo>
                        <a:pt x="11" y="38"/>
                        <a:pt x="14" y="38"/>
                        <a:pt x="15" y="37"/>
                      </a:cubicBezTo>
                      <a:cubicBezTo>
                        <a:pt x="16" y="36"/>
                        <a:pt x="18" y="35"/>
                        <a:pt x="19" y="34"/>
                      </a:cubicBezTo>
                      <a:cubicBezTo>
                        <a:pt x="20" y="33"/>
                        <a:pt x="22" y="30"/>
                        <a:pt x="24" y="29"/>
                      </a:cubicBezTo>
                      <a:cubicBezTo>
                        <a:pt x="25" y="28"/>
                        <a:pt x="28" y="27"/>
                        <a:pt x="30" y="26"/>
                      </a:cubicBezTo>
                      <a:cubicBezTo>
                        <a:pt x="31" y="25"/>
                        <a:pt x="33" y="24"/>
                        <a:pt x="34" y="23"/>
                      </a:cubicBezTo>
                      <a:cubicBezTo>
                        <a:pt x="35" y="22"/>
                        <a:pt x="38" y="21"/>
                        <a:pt x="39" y="20"/>
                      </a:cubicBezTo>
                      <a:cubicBezTo>
                        <a:pt x="41" y="19"/>
                        <a:pt x="44" y="14"/>
                        <a:pt x="46" y="12"/>
                      </a:cubicBezTo>
                      <a:cubicBezTo>
                        <a:pt x="47" y="11"/>
                        <a:pt x="49" y="9"/>
                        <a:pt x="50" y="8"/>
                      </a:cubicBezTo>
                      <a:cubicBezTo>
                        <a:pt x="51" y="7"/>
                        <a:pt x="53" y="6"/>
                        <a:pt x="53" y="4"/>
                      </a:cubicBezTo>
                      <a:cubicBezTo>
                        <a:pt x="53" y="3"/>
                        <a:pt x="54" y="1"/>
                        <a:pt x="53" y="1"/>
                      </a:cubicBezTo>
                      <a:cubicBezTo>
                        <a:pt x="52" y="0"/>
                        <a:pt x="50" y="1"/>
                        <a:pt x="50" y="1"/>
                      </a:cubicBezTo>
                      <a:cubicBezTo>
                        <a:pt x="49" y="2"/>
                        <a:pt x="49" y="4"/>
                        <a:pt x="48" y="5"/>
                      </a:cubicBezTo>
                      <a:cubicBezTo>
                        <a:pt x="47" y="6"/>
                        <a:pt x="45" y="8"/>
                        <a:pt x="44" y="9"/>
                      </a:cubicBezTo>
                      <a:cubicBezTo>
                        <a:pt x="43" y="10"/>
                        <a:pt x="41" y="11"/>
                        <a:pt x="40" y="12"/>
                      </a:cubicBezTo>
                      <a:cubicBezTo>
                        <a:pt x="39" y="13"/>
                        <a:pt x="37" y="14"/>
                        <a:pt x="36" y="15"/>
                      </a:cubicBezTo>
                      <a:cubicBezTo>
                        <a:pt x="35" y="16"/>
                        <a:pt x="34" y="17"/>
                        <a:pt x="33" y="18"/>
                      </a:cubicBezTo>
                      <a:cubicBezTo>
                        <a:pt x="31" y="19"/>
                        <a:pt x="28" y="21"/>
                        <a:pt x="27" y="22"/>
                      </a:cubicBezTo>
                      <a:cubicBezTo>
                        <a:pt x="25" y="22"/>
                        <a:pt x="23" y="23"/>
                        <a:pt x="21" y="24"/>
                      </a:cubicBezTo>
                      <a:cubicBezTo>
                        <a:pt x="21" y="25"/>
                        <a:pt x="19" y="26"/>
                        <a:pt x="19" y="27"/>
                      </a:cubicBezTo>
                      <a:cubicBezTo>
                        <a:pt x="18" y="28"/>
                        <a:pt x="17" y="30"/>
                        <a:pt x="16" y="31"/>
                      </a:cubicBezTo>
                      <a:cubicBezTo>
                        <a:pt x="15" y="32"/>
                        <a:pt x="14" y="33"/>
                        <a:pt x="13" y="34"/>
                      </a:cubicBezTo>
                      <a:cubicBezTo>
                        <a:pt x="12" y="35"/>
                        <a:pt x="9" y="36"/>
                        <a:pt x="8" y="37"/>
                      </a:cubicBezTo>
                      <a:cubicBezTo>
                        <a:pt x="7" y="37"/>
                        <a:pt x="5" y="38"/>
                        <a:pt x="4" y="38"/>
                      </a:cubicBezTo>
                      <a:cubicBezTo>
                        <a:pt x="3" y="38"/>
                        <a:pt x="2" y="36"/>
                        <a:pt x="1" y="36"/>
                      </a:cubicBezTo>
                      <a:close/>
                    </a:path>
                  </a:pathLst>
                </a:custGeom>
                <a:grp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89" name="Freeform 49">
                  <a:extLst>
                    <a:ext uri="{FF2B5EF4-FFF2-40B4-BE49-F238E27FC236}">
                      <a16:creationId xmlns:a16="http://schemas.microsoft.com/office/drawing/2014/main" id="{23AC0CC8-924C-41F0-A6C8-3C3F9E768BE4}"/>
                    </a:ext>
                  </a:extLst>
                </p:cNvPr>
                <p:cNvSpPr>
                  <a:spLocks/>
                </p:cNvSpPr>
                <p:nvPr/>
              </p:nvSpPr>
              <p:spPr bwMode="auto">
                <a:xfrm>
                  <a:off x="6634549" y="4809697"/>
                  <a:ext cx="39262" cy="34732"/>
                </a:xfrm>
                <a:custGeom>
                  <a:avLst/>
                  <a:gdLst>
                    <a:gd name="T0" fmla="*/ 45 w 48"/>
                    <a:gd name="T1" fmla="*/ 36 h 44"/>
                    <a:gd name="T2" fmla="*/ 47 w 48"/>
                    <a:gd name="T3" fmla="*/ 37 h 44"/>
                    <a:gd name="T4" fmla="*/ 44 w 48"/>
                    <a:gd name="T5" fmla="*/ 41 h 44"/>
                    <a:gd name="T6" fmla="*/ 40 w 48"/>
                    <a:gd name="T7" fmla="*/ 44 h 44"/>
                    <a:gd name="T8" fmla="*/ 33 w 48"/>
                    <a:gd name="T9" fmla="*/ 44 h 44"/>
                    <a:gd name="T10" fmla="*/ 26 w 48"/>
                    <a:gd name="T11" fmla="*/ 40 h 44"/>
                    <a:gd name="T12" fmla="*/ 21 w 48"/>
                    <a:gd name="T13" fmla="*/ 39 h 44"/>
                    <a:gd name="T14" fmla="*/ 19 w 48"/>
                    <a:gd name="T15" fmla="*/ 36 h 44"/>
                    <a:gd name="T16" fmla="*/ 17 w 48"/>
                    <a:gd name="T17" fmla="*/ 31 h 44"/>
                    <a:gd name="T18" fmla="*/ 14 w 48"/>
                    <a:gd name="T19" fmla="*/ 24 h 44"/>
                    <a:gd name="T20" fmla="*/ 9 w 48"/>
                    <a:gd name="T21" fmla="*/ 19 h 44"/>
                    <a:gd name="T22" fmla="*/ 7 w 48"/>
                    <a:gd name="T23" fmla="*/ 15 h 44"/>
                    <a:gd name="T24" fmla="*/ 3 w 48"/>
                    <a:gd name="T25" fmla="*/ 11 h 44"/>
                    <a:gd name="T26" fmla="*/ 1 w 48"/>
                    <a:gd name="T27" fmla="*/ 7 h 44"/>
                    <a:gd name="T28" fmla="*/ 0 w 48"/>
                    <a:gd name="T29" fmla="*/ 3 h 44"/>
                    <a:gd name="T30" fmla="*/ 2 w 48"/>
                    <a:gd name="T31" fmla="*/ 0 h 44"/>
                    <a:gd name="T32" fmla="*/ 4 w 48"/>
                    <a:gd name="T33" fmla="*/ 1 h 44"/>
                    <a:gd name="T34" fmla="*/ 7 w 48"/>
                    <a:gd name="T35" fmla="*/ 4 h 44"/>
                    <a:gd name="T36" fmla="*/ 8 w 48"/>
                    <a:gd name="T37" fmla="*/ 7 h 44"/>
                    <a:gd name="T38" fmla="*/ 11 w 48"/>
                    <a:gd name="T39" fmla="*/ 11 h 44"/>
                    <a:gd name="T40" fmla="*/ 12 w 48"/>
                    <a:gd name="T41" fmla="*/ 14 h 44"/>
                    <a:gd name="T42" fmla="*/ 14 w 48"/>
                    <a:gd name="T43" fmla="*/ 19 h 44"/>
                    <a:gd name="T44" fmla="*/ 17 w 48"/>
                    <a:gd name="T45" fmla="*/ 21 h 44"/>
                    <a:gd name="T46" fmla="*/ 20 w 48"/>
                    <a:gd name="T47" fmla="*/ 26 h 44"/>
                    <a:gd name="T48" fmla="*/ 21 w 48"/>
                    <a:gd name="T49" fmla="*/ 31 h 44"/>
                    <a:gd name="T50" fmla="*/ 25 w 48"/>
                    <a:gd name="T51" fmla="*/ 35 h 44"/>
                    <a:gd name="T52" fmla="*/ 28 w 48"/>
                    <a:gd name="T53" fmla="*/ 36 h 44"/>
                    <a:gd name="T54" fmla="*/ 33 w 48"/>
                    <a:gd name="T55" fmla="*/ 37 h 44"/>
                    <a:gd name="T56" fmla="*/ 37 w 48"/>
                    <a:gd name="T57" fmla="*/ 37 h 44"/>
                    <a:gd name="T58" fmla="*/ 40 w 48"/>
                    <a:gd name="T59" fmla="*/ 35 h 44"/>
                    <a:gd name="T60" fmla="*/ 42 w 48"/>
                    <a:gd name="T61" fmla="*/ 35 h 44"/>
                    <a:gd name="T62" fmla="*/ 45 w 48"/>
                    <a:gd name="T63" fmla="*/ 3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8" h="44">
                      <a:moveTo>
                        <a:pt x="45" y="36"/>
                      </a:moveTo>
                      <a:cubicBezTo>
                        <a:pt x="45" y="36"/>
                        <a:pt x="47" y="36"/>
                        <a:pt x="47" y="37"/>
                      </a:cubicBezTo>
                      <a:cubicBezTo>
                        <a:pt x="48" y="38"/>
                        <a:pt x="45" y="40"/>
                        <a:pt x="44" y="41"/>
                      </a:cubicBezTo>
                      <a:cubicBezTo>
                        <a:pt x="43" y="42"/>
                        <a:pt x="41" y="43"/>
                        <a:pt x="40" y="44"/>
                      </a:cubicBezTo>
                      <a:cubicBezTo>
                        <a:pt x="38" y="44"/>
                        <a:pt x="34" y="44"/>
                        <a:pt x="33" y="44"/>
                      </a:cubicBezTo>
                      <a:cubicBezTo>
                        <a:pt x="31" y="43"/>
                        <a:pt x="28" y="41"/>
                        <a:pt x="26" y="40"/>
                      </a:cubicBezTo>
                      <a:cubicBezTo>
                        <a:pt x="25" y="40"/>
                        <a:pt x="22" y="40"/>
                        <a:pt x="21" y="39"/>
                      </a:cubicBezTo>
                      <a:cubicBezTo>
                        <a:pt x="21" y="39"/>
                        <a:pt x="20" y="37"/>
                        <a:pt x="19" y="36"/>
                      </a:cubicBezTo>
                      <a:cubicBezTo>
                        <a:pt x="18" y="35"/>
                        <a:pt x="17" y="32"/>
                        <a:pt x="17" y="31"/>
                      </a:cubicBezTo>
                      <a:cubicBezTo>
                        <a:pt x="16" y="29"/>
                        <a:pt x="15" y="25"/>
                        <a:pt x="14" y="24"/>
                      </a:cubicBezTo>
                      <a:cubicBezTo>
                        <a:pt x="13" y="22"/>
                        <a:pt x="10" y="21"/>
                        <a:pt x="9" y="19"/>
                      </a:cubicBezTo>
                      <a:cubicBezTo>
                        <a:pt x="8" y="18"/>
                        <a:pt x="8" y="16"/>
                        <a:pt x="7" y="15"/>
                      </a:cubicBezTo>
                      <a:cubicBezTo>
                        <a:pt x="6" y="14"/>
                        <a:pt x="4" y="12"/>
                        <a:pt x="3" y="11"/>
                      </a:cubicBezTo>
                      <a:cubicBezTo>
                        <a:pt x="3" y="10"/>
                        <a:pt x="1" y="9"/>
                        <a:pt x="1" y="7"/>
                      </a:cubicBezTo>
                      <a:cubicBezTo>
                        <a:pt x="0" y="6"/>
                        <a:pt x="0" y="4"/>
                        <a:pt x="0" y="3"/>
                      </a:cubicBezTo>
                      <a:cubicBezTo>
                        <a:pt x="0" y="2"/>
                        <a:pt x="1" y="0"/>
                        <a:pt x="2" y="0"/>
                      </a:cubicBezTo>
                      <a:cubicBezTo>
                        <a:pt x="2" y="0"/>
                        <a:pt x="4" y="0"/>
                        <a:pt x="4" y="1"/>
                      </a:cubicBezTo>
                      <a:cubicBezTo>
                        <a:pt x="5" y="1"/>
                        <a:pt x="7" y="3"/>
                        <a:pt x="7" y="4"/>
                      </a:cubicBezTo>
                      <a:cubicBezTo>
                        <a:pt x="8" y="5"/>
                        <a:pt x="7" y="6"/>
                        <a:pt x="8" y="7"/>
                      </a:cubicBezTo>
                      <a:cubicBezTo>
                        <a:pt x="8" y="8"/>
                        <a:pt x="10" y="10"/>
                        <a:pt x="11" y="11"/>
                      </a:cubicBezTo>
                      <a:cubicBezTo>
                        <a:pt x="11" y="12"/>
                        <a:pt x="12" y="14"/>
                        <a:pt x="12" y="14"/>
                      </a:cubicBezTo>
                      <a:cubicBezTo>
                        <a:pt x="12" y="16"/>
                        <a:pt x="13" y="18"/>
                        <a:pt x="14" y="19"/>
                      </a:cubicBezTo>
                      <a:cubicBezTo>
                        <a:pt x="14" y="20"/>
                        <a:pt x="16" y="20"/>
                        <a:pt x="17" y="21"/>
                      </a:cubicBezTo>
                      <a:cubicBezTo>
                        <a:pt x="18" y="22"/>
                        <a:pt x="19" y="25"/>
                        <a:pt x="20" y="26"/>
                      </a:cubicBezTo>
                      <a:cubicBezTo>
                        <a:pt x="20" y="28"/>
                        <a:pt x="20" y="30"/>
                        <a:pt x="21" y="31"/>
                      </a:cubicBezTo>
                      <a:cubicBezTo>
                        <a:pt x="22" y="32"/>
                        <a:pt x="24" y="35"/>
                        <a:pt x="25" y="35"/>
                      </a:cubicBezTo>
                      <a:cubicBezTo>
                        <a:pt x="26" y="36"/>
                        <a:pt x="28" y="36"/>
                        <a:pt x="28" y="36"/>
                      </a:cubicBezTo>
                      <a:cubicBezTo>
                        <a:pt x="30" y="36"/>
                        <a:pt x="32" y="37"/>
                        <a:pt x="33" y="37"/>
                      </a:cubicBezTo>
                      <a:cubicBezTo>
                        <a:pt x="34" y="37"/>
                        <a:pt x="36" y="38"/>
                        <a:pt x="37" y="37"/>
                      </a:cubicBezTo>
                      <a:cubicBezTo>
                        <a:pt x="38" y="37"/>
                        <a:pt x="39" y="35"/>
                        <a:pt x="40" y="35"/>
                      </a:cubicBezTo>
                      <a:cubicBezTo>
                        <a:pt x="41" y="35"/>
                        <a:pt x="42" y="35"/>
                        <a:pt x="42" y="35"/>
                      </a:cubicBezTo>
                      <a:cubicBezTo>
                        <a:pt x="43" y="35"/>
                        <a:pt x="44" y="36"/>
                        <a:pt x="45" y="36"/>
                      </a:cubicBezTo>
                      <a:close/>
                    </a:path>
                  </a:pathLst>
                </a:custGeom>
                <a:grp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90" name="Freeform 50">
                  <a:extLst>
                    <a:ext uri="{FF2B5EF4-FFF2-40B4-BE49-F238E27FC236}">
                      <a16:creationId xmlns:a16="http://schemas.microsoft.com/office/drawing/2014/main" id="{8233DEF5-FC19-4EDC-8D74-C60817D01067}"/>
                    </a:ext>
                  </a:extLst>
                </p:cNvPr>
                <p:cNvSpPr>
                  <a:spLocks/>
                </p:cNvSpPr>
                <p:nvPr/>
              </p:nvSpPr>
              <p:spPr bwMode="auto">
                <a:xfrm>
                  <a:off x="2302170" y="1698959"/>
                  <a:ext cx="7550" cy="9060"/>
                </a:xfrm>
                <a:custGeom>
                  <a:avLst/>
                  <a:gdLst>
                    <a:gd name="T0" fmla="*/ 8 w 10"/>
                    <a:gd name="T1" fmla="*/ 10 h 10"/>
                    <a:gd name="T2" fmla="*/ 10 w 10"/>
                    <a:gd name="T3" fmla="*/ 8 h 10"/>
                    <a:gd name="T4" fmla="*/ 8 w 10"/>
                    <a:gd name="T5" fmla="*/ 5 h 10"/>
                    <a:gd name="T6" fmla="*/ 6 w 10"/>
                    <a:gd name="T7" fmla="*/ 4 h 10"/>
                    <a:gd name="T8" fmla="*/ 4 w 10"/>
                    <a:gd name="T9" fmla="*/ 0 h 10"/>
                    <a:gd name="T10" fmla="*/ 3 w 10"/>
                    <a:gd name="T11" fmla="*/ 1 h 10"/>
                    <a:gd name="T12" fmla="*/ 2 w 10"/>
                    <a:gd name="T13" fmla="*/ 5 h 10"/>
                    <a:gd name="T14" fmla="*/ 1 w 10"/>
                    <a:gd name="T15" fmla="*/ 6 h 10"/>
                    <a:gd name="T16" fmla="*/ 3 w 10"/>
                    <a:gd name="T17" fmla="*/ 9 h 10"/>
                    <a:gd name="T18" fmla="*/ 5 w 10"/>
                    <a:gd name="T19" fmla="*/ 9 h 10"/>
                    <a:gd name="T20" fmla="*/ 8 w 10"/>
                    <a:gd name="T21"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0">
                      <a:moveTo>
                        <a:pt x="8" y="10"/>
                      </a:moveTo>
                      <a:cubicBezTo>
                        <a:pt x="9" y="10"/>
                        <a:pt x="10" y="8"/>
                        <a:pt x="10" y="8"/>
                      </a:cubicBezTo>
                      <a:cubicBezTo>
                        <a:pt x="10" y="7"/>
                        <a:pt x="9" y="5"/>
                        <a:pt x="8" y="5"/>
                      </a:cubicBezTo>
                      <a:cubicBezTo>
                        <a:pt x="7" y="4"/>
                        <a:pt x="6" y="4"/>
                        <a:pt x="6" y="4"/>
                      </a:cubicBezTo>
                      <a:cubicBezTo>
                        <a:pt x="5" y="3"/>
                        <a:pt x="5" y="1"/>
                        <a:pt x="4" y="0"/>
                      </a:cubicBezTo>
                      <a:cubicBezTo>
                        <a:pt x="4" y="0"/>
                        <a:pt x="3" y="0"/>
                        <a:pt x="3" y="1"/>
                      </a:cubicBezTo>
                      <a:cubicBezTo>
                        <a:pt x="2" y="2"/>
                        <a:pt x="2" y="4"/>
                        <a:pt x="2" y="5"/>
                      </a:cubicBezTo>
                      <a:cubicBezTo>
                        <a:pt x="2" y="5"/>
                        <a:pt x="1" y="6"/>
                        <a:pt x="1" y="6"/>
                      </a:cubicBezTo>
                      <a:cubicBezTo>
                        <a:pt x="0" y="7"/>
                        <a:pt x="2" y="8"/>
                        <a:pt x="3" y="9"/>
                      </a:cubicBezTo>
                      <a:cubicBezTo>
                        <a:pt x="3" y="9"/>
                        <a:pt x="4" y="9"/>
                        <a:pt x="5" y="9"/>
                      </a:cubicBezTo>
                      <a:cubicBezTo>
                        <a:pt x="5" y="9"/>
                        <a:pt x="7" y="10"/>
                        <a:pt x="8" y="10"/>
                      </a:cubicBezTo>
                      <a:close/>
                    </a:path>
                  </a:pathLst>
                </a:custGeom>
                <a:grp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91" name="Freeform 51">
                  <a:extLst>
                    <a:ext uri="{FF2B5EF4-FFF2-40B4-BE49-F238E27FC236}">
                      <a16:creationId xmlns:a16="http://schemas.microsoft.com/office/drawing/2014/main" id="{3A741F68-C512-497A-9518-BBB12702D9C0}"/>
                    </a:ext>
                  </a:extLst>
                </p:cNvPr>
                <p:cNvSpPr>
                  <a:spLocks/>
                </p:cNvSpPr>
                <p:nvPr/>
              </p:nvSpPr>
              <p:spPr bwMode="auto">
                <a:xfrm>
                  <a:off x="2294619" y="1694431"/>
                  <a:ext cx="7550" cy="9060"/>
                </a:xfrm>
                <a:custGeom>
                  <a:avLst/>
                  <a:gdLst>
                    <a:gd name="T0" fmla="*/ 8 w 9"/>
                    <a:gd name="T1" fmla="*/ 9 h 11"/>
                    <a:gd name="T2" fmla="*/ 6 w 9"/>
                    <a:gd name="T3" fmla="*/ 11 h 11"/>
                    <a:gd name="T4" fmla="*/ 2 w 9"/>
                    <a:gd name="T5" fmla="*/ 11 h 11"/>
                    <a:gd name="T6" fmla="*/ 1 w 9"/>
                    <a:gd name="T7" fmla="*/ 7 h 11"/>
                    <a:gd name="T8" fmla="*/ 0 w 9"/>
                    <a:gd name="T9" fmla="*/ 3 h 11"/>
                    <a:gd name="T10" fmla="*/ 3 w 9"/>
                    <a:gd name="T11" fmla="*/ 1 h 11"/>
                    <a:gd name="T12" fmla="*/ 5 w 9"/>
                    <a:gd name="T13" fmla="*/ 0 h 11"/>
                    <a:gd name="T14" fmla="*/ 6 w 9"/>
                    <a:gd name="T15" fmla="*/ 1 h 11"/>
                    <a:gd name="T16" fmla="*/ 6 w 9"/>
                    <a:gd name="T17" fmla="*/ 4 h 11"/>
                    <a:gd name="T18" fmla="*/ 8 w 9"/>
                    <a:gd name="T19" fmla="*/ 6 h 11"/>
                    <a:gd name="T20" fmla="*/ 8 w 9"/>
                    <a:gd name="T21"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1">
                      <a:moveTo>
                        <a:pt x="8" y="9"/>
                      </a:moveTo>
                      <a:cubicBezTo>
                        <a:pt x="8" y="10"/>
                        <a:pt x="7" y="11"/>
                        <a:pt x="6" y="11"/>
                      </a:cubicBezTo>
                      <a:cubicBezTo>
                        <a:pt x="5" y="11"/>
                        <a:pt x="3" y="11"/>
                        <a:pt x="2" y="11"/>
                      </a:cubicBezTo>
                      <a:cubicBezTo>
                        <a:pt x="1" y="10"/>
                        <a:pt x="1" y="8"/>
                        <a:pt x="1" y="7"/>
                      </a:cubicBezTo>
                      <a:cubicBezTo>
                        <a:pt x="1" y="6"/>
                        <a:pt x="0" y="4"/>
                        <a:pt x="0" y="3"/>
                      </a:cubicBezTo>
                      <a:cubicBezTo>
                        <a:pt x="0" y="3"/>
                        <a:pt x="2" y="2"/>
                        <a:pt x="3" y="1"/>
                      </a:cubicBezTo>
                      <a:cubicBezTo>
                        <a:pt x="3" y="1"/>
                        <a:pt x="4" y="0"/>
                        <a:pt x="5" y="0"/>
                      </a:cubicBezTo>
                      <a:cubicBezTo>
                        <a:pt x="5" y="0"/>
                        <a:pt x="6" y="1"/>
                        <a:pt x="6" y="1"/>
                      </a:cubicBezTo>
                      <a:cubicBezTo>
                        <a:pt x="6" y="2"/>
                        <a:pt x="6" y="4"/>
                        <a:pt x="6" y="4"/>
                      </a:cubicBezTo>
                      <a:cubicBezTo>
                        <a:pt x="7" y="5"/>
                        <a:pt x="8" y="5"/>
                        <a:pt x="8" y="6"/>
                      </a:cubicBezTo>
                      <a:cubicBezTo>
                        <a:pt x="9" y="7"/>
                        <a:pt x="8" y="8"/>
                        <a:pt x="8" y="9"/>
                      </a:cubicBezTo>
                      <a:close/>
                    </a:path>
                  </a:pathLst>
                </a:custGeom>
                <a:grp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92" name="Freeform 52">
                  <a:extLst>
                    <a:ext uri="{FF2B5EF4-FFF2-40B4-BE49-F238E27FC236}">
                      <a16:creationId xmlns:a16="http://schemas.microsoft.com/office/drawing/2014/main" id="{301F75A7-C13B-4818-B0CB-4A0EC82580C3}"/>
                    </a:ext>
                  </a:extLst>
                </p:cNvPr>
                <p:cNvSpPr>
                  <a:spLocks/>
                </p:cNvSpPr>
                <p:nvPr/>
              </p:nvSpPr>
              <p:spPr bwMode="auto">
                <a:xfrm>
                  <a:off x="2302170" y="1691410"/>
                  <a:ext cx="4530" cy="4531"/>
                </a:xfrm>
                <a:custGeom>
                  <a:avLst/>
                  <a:gdLst>
                    <a:gd name="T0" fmla="*/ 5 w 5"/>
                    <a:gd name="T1" fmla="*/ 2 h 5"/>
                    <a:gd name="T2" fmla="*/ 3 w 5"/>
                    <a:gd name="T3" fmla="*/ 0 h 5"/>
                    <a:gd name="T4" fmla="*/ 0 w 5"/>
                    <a:gd name="T5" fmla="*/ 1 h 5"/>
                    <a:gd name="T6" fmla="*/ 0 w 5"/>
                    <a:gd name="T7" fmla="*/ 3 h 5"/>
                    <a:gd name="T8" fmla="*/ 2 w 5"/>
                    <a:gd name="T9" fmla="*/ 5 h 5"/>
                    <a:gd name="T10" fmla="*/ 3 w 5"/>
                    <a:gd name="T11" fmla="*/ 5 h 5"/>
                    <a:gd name="T12" fmla="*/ 5 w 5"/>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5" h="5">
                      <a:moveTo>
                        <a:pt x="5" y="2"/>
                      </a:moveTo>
                      <a:cubicBezTo>
                        <a:pt x="5" y="2"/>
                        <a:pt x="4" y="0"/>
                        <a:pt x="3" y="0"/>
                      </a:cubicBezTo>
                      <a:cubicBezTo>
                        <a:pt x="2" y="0"/>
                        <a:pt x="1" y="0"/>
                        <a:pt x="0" y="1"/>
                      </a:cubicBezTo>
                      <a:cubicBezTo>
                        <a:pt x="0" y="1"/>
                        <a:pt x="0" y="3"/>
                        <a:pt x="0" y="3"/>
                      </a:cubicBezTo>
                      <a:cubicBezTo>
                        <a:pt x="1" y="4"/>
                        <a:pt x="2" y="5"/>
                        <a:pt x="2" y="5"/>
                      </a:cubicBezTo>
                      <a:cubicBezTo>
                        <a:pt x="2" y="5"/>
                        <a:pt x="3" y="5"/>
                        <a:pt x="3" y="5"/>
                      </a:cubicBezTo>
                      <a:cubicBezTo>
                        <a:pt x="4" y="4"/>
                        <a:pt x="5" y="3"/>
                        <a:pt x="5" y="2"/>
                      </a:cubicBezTo>
                      <a:close/>
                    </a:path>
                  </a:pathLst>
                </a:custGeom>
                <a:grp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93" name="Freeform 53">
                  <a:extLst>
                    <a:ext uri="{FF2B5EF4-FFF2-40B4-BE49-F238E27FC236}">
                      <a16:creationId xmlns:a16="http://schemas.microsoft.com/office/drawing/2014/main" id="{F9E66FDE-14E2-4BB1-AB40-3A8BABA363BF}"/>
                    </a:ext>
                  </a:extLst>
                </p:cNvPr>
                <p:cNvSpPr>
                  <a:spLocks/>
                </p:cNvSpPr>
                <p:nvPr/>
              </p:nvSpPr>
              <p:spPr bwMode="auto">
                <a:xfrm>
                  <a:off x="2255356" y="1671778"/>
                  <a:ext cx="42282" cy="45302"/>
                </a:xfrm>
                <a:custGeom>
                  <a:avLst/>
                  <a:gdLst>
                    <a:gd name="T0" fmla="*/ 48 w 53"/>
                    <a:gd name="T1" fmla="*/ 22 h 58"/>
                    <a:gd name="T2" fmla="*/ 53 w 53"/>
                    <a:gd name="T3" fmla="*/ 21 h 58"/>
                    <a:gd name="T4" fmla="*/ 53 w 53"/>
                    <a:gd name="T5" fmla="*/ 17 h 58"/>
                    <a:gd name="T6" fmla="*/ 48 w 53"/>
                    <a:gd name="T7" fmla="*/ 13 h 58"/>
                    <a:gd name="T8" fmla="*/ 43 w 53"/>
                    <a:gd name="T9" fmla="*/ 7 h 58"/>
                    <a:gd name="T10" fmla="*/ 38 w 53"/>
                    <a:gd name="T11" fmla="*/ 5 h 58"/>
                    <a:gd name="T12" fmla="*/ 32 w 53"/>
                    <a:gd name="T13" fmla="*/ 6 h 58"/>
                    <a:gd name="T14" fmla="*/ 30 w 53"/>
                    <a:gd name="T15" fmla="*/ 8 h 58"/>
                    <a:gd name="T16" fmla="*/ 27 w 53"/>
                    <a:gd name="T17" fmla="*/ 11 h 58"/>
                    <a:gd name="T18" fmla="*/ 23 w 53"/>
                    <a:gd name="T19" fmla="*/ 13 h 58"/>
                    <a:gd name="T20" fmla="*/ 19 w 53"/>
                    <a:gd name="T21" fmla="*/ 15 h 58"/>
                    <a:gd name="T22" fmla="*/ 18 w 53"/>
                    <a:gd name="T23" fmla="*/ 18 h 58"/>
                    <a:gd name="T24" fmla="*/ 19 w 53"/>
                    <a:gd name="T25" fmla="*/ 21 h 58"/>
                    <a:gd name="T26" fmla="*/ 22 w 53"/>
                    <a:gd name="T27" fmla="*/ 24 h 58"/>
                    <a:gd name="T28" fmla="*/ 24 w 53"/>
                    <a:gd name="T29" fmla="*/ 27 h 58"/>
                    <a:gd name="T30" fmla="*/ 23 w 53"/>
                    <a:gd name="T31" fmla="*/ 28 h 58"/>
                    <a:gd name="T32" fmla="*/ 16 w 53"/>
                    <a:gd name="T33" fmla="*/ 29 h 58"/>
                    <a:gd name="T34" fmla="*/ 15 w 53"/>
                    <a:gd name="T35" fmla="*/ 25 h 58"/>
                    <a:gd name="T36" fmla="*/ 13 w 53"/>
                    <a:gd name="T37" fmla="*/ 20 h 58"/>
                    <a:gd name="T38" fmla="*/ 10 w 53"/>
                    <a:gd name="T39" fmla="*/ 17 h 58"/>
                    <a:gd name="T40" fmla="*/ 11 w 53"/>
                    <a:gd name="T41" fmla="*/ 12 h 58"/>
                    <a:gd name="T42" fmla="*/ 10 w 53"/>
                    <a:gd name="T43" fmla="*/ 8 h 58"/>
                    <a:gd name="T44" fmla="*/ 8 w 53"/>
                    <a:gd name="T45" fmla="*/ 5 h 58"/>
                    <a:gd name="T46" fmla="*/ 4 w 53"/>
                    <a:gd name="T47" fmla="*/ 2 h 58"/>
                    <a:gd name="T48" fmla="*/ 1 w 53"/>
                    <a:gd name="T49" fmla="*/ 1 h 58"/>
                    <a:gd name="T50" fmla="*/ 1 w 53"/>
                    <a:gd name="T51" fmla="*/ 3 h 58"/>
                    <a:gd name="T52" fmla="*/ 3 w 53"/>
                    <a:gd name="T53" fmla="*/ 7 h 58"/>
                    <a:gd name="T54" fmla="*/ 6 w 53"/>
                    <a:gd name="T55" fmla="*/ 10 h 58"/>
                    <a:gd name="T56" fmla="*/ 7 w 53"/>
                    <a:gd name="T57" fmla="*/ 12 h 58"/>
                    <a:gd name="T58" fmla="*/ 6 w 53"/>
                    <a:gd name="T59" fmla="*/ 14 h 58"/>
                    <a:gd name="T60" fmla="*/ 3 w 53"/>
                    <a:gd name="T61" fmla="*/ 14 h 58"/>
                    <a:gd name="T62" fmla="*/ 2 w 53"/>
                    <a:gd name="T63" fmla="*/ 15 h 58"/>
                    <a:gd name="T64" fmla="*/ 1 w 53"/>
                    <a:gd name="T65" fmla="*/ 18 h 58"/>
                    <a:gd name="T66" fmla="*/ 1 w 53"/>
                    <a:gd name="T67" fmla="*/ 22 h 58"/>
                    <a:gd name="T68" fmla="*/ 0 w 53"/>
                    <a:gd name="T69" fmla="*/ 27 h 58"/>
                    <a:gd name="T70" fmla="*/ 2 w 53"/>
                    <a:gd name="T71" fmla="*/ 34 h 58"/>
                    <a:gd name="T72" fmla="*/ 6 w 53"/>
                    <a:gd name="T73" fmla="*/ 37 h 58"/>
                    <a:gd name="T74" fmla="*/ 10 w 53"/>
                    <a:gd name="T75" fmla="*/ 41 h 58"/>
                    <a:gd name="T76" fmla="*/ 12 w 53"/>
                    <a:gd name="T77" fmla="*/ 44 h 58"/>
                    <a:gd name="T78" fmla="*/ 15 w 53"/>
                    <a:gd name="T79" fmla="*/ 47 h 58"/>
                    <a:gd name="T80" fmla="*/ 20 w 53"/>
                    <a:gd name="T81" fmla="*/ 48 h 58"/>
                    <a:gd name="T82" fmla="*/ 26 w 53"/>
                    <a:gd name="T83" fmla="*/ 48 h 58"/>
                    <a:gd name="T84" fmla="*/ 27 w 53"/>
                    <a:gd name="T85" fmla="*/ 51 h 58"/>
                    <a:gd name="T86" fmla="*/ 27 w 53"/>
                    <a:gd name="T87" fmla="*/ 55 h 58"/>
                    <a:gd name="T88" fmla="*/ 30 w 53"/>
                    <a:gd name="T89" fmla="*/ 57 h 58"/>
                    <a:gd name="T90" fmla="*/ 33 w 53"/>
                    <a:gd name="T91" fmla="*/ 58 h 58"/>
                    <a:gd name="T92" fmla="*/ 37 w 53"/>
                    <a:gd name="T93" fmla="*/ 56 h 58"/>
                    <a:gd name="T94" fmla="*/ 38 w 53"/>
                    <a:gd name="T95" fmla="*/ 51 h 58"/>
                    <a:gd name="T96" fmla="*/ 37 w 53"/>
                    <a:gd name="T97" fmla="*/ 48 h 58"/>
                    <a:gd name="T98" fmla="*/ 39 w 53"/>
                    <a:gd name="T99" fmla="*/ 46 h 58"/>
                    <a:gd name="T100" fmla="*/ 41 w 53"/>
                    <a:gd name="T101" fmla="*/ 45 h 58"/>
                    <a:gd name="T102" fmla="*/ 43 w 53"/>
                    <a:gd name="T103" fmla="*/ 44 h 58"/>
                    <a:gd name="T104" fmla="*/ 43 w 53"/>
                    <a:gd name="T105" fmla="*/ 40 h 58"/>
                    <a:gd name="T106" fmla="*/ 43 w 53"/>
                    <a:gd name="T107" fmla="*/ 38 h 58"/>
                    <a:gd name="T108" fmla="*/ 46 w 53"/>
                    <a:gd name="T109" fmla="*/ 36 h 58"/>
                    <a:gd name="T110" fmla="*/ 44 w 53"/>
                    <a:gd name="T111" fmla="*/ 32 h 58"/>
                    <a:gd name="T112" fmla="*/ 44 w 53"/>
                    <a:gd name="T113" fmla="*/ 28 h 58"/>
                    <a:gd name="T114" fmla="*/ 45 w 53"/>
                    <a:gd name="T115" fmla="*/ 23 h 58"/>
                    <a:gd name="T116" fmla="*/ 48 w 53"/>
                    <a:gd name="T117" fmla="*/ 2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3" h="58">
                      <a:moveTo>
                        <a:pt x="48" y="22"/>
                      </a:moveTo>
                      <a:cubicBezTo>
                        <a:pt x="49" y="22"/>
                        <a:pt x="52" y="22"/>
                        <a:pt x="53" y="21"/>
                      </a:cubicBezTo>
                      <a:cubicBezTo>
                        <a:pt x="53" y="20"/>
                        <a:pt x="53" y="18"/>
                        <a:pt x="53" y="17"/>
                      </a:cubicBezTo>
                      <a:cubicBezTo>
                        <a:pt x="52" y="15"/>
                        <a:pt x="49" y="14"/>
                        <a:pt x="48" y="13"/>
                      </a:cubicBezTo>
                      <a:cubicBezTo>
                        <a:pt x="47" y="12"/>
                        <a:pt x="45" y="8"/>
                        <a:pt x="43" y="7"/>
                      </a:cubicBezTo>
                      <a:cubicBezTo>
                        <a:pt x="42" y="6"/>
                        <a:pt x="40" y="5"/>
                        <a:pt x="38" y="5"/>
                      </a:cubicBezTo>
                      <a:cubicBezTo>
                        <a:pt x="37" y="5"/>
                        <a:pt x="34" y="5"/>
                        <a:pt x="32" y="6"/>
                      </a:cubicBezTo>
                      <a:cubicBezTo>
                        <a:pt x="32" y="6"/>
                        <a:pt x="30" y="8"/>
                        <a:pt x="30" y="8"/>
                      </a:cubicBezTo>
                      <a:cubicBezTo>
                        <a:pt x="29" y="9"/>
                        <a:pt x="28" y="10"/>
                        <a:pt x="27" y="11"/>
                      </a:cubicBezTo>
                      <a:cubicBezTo>
                        <a:pt x="26" y="11"/>
                        <a:pt x="24" y="13"/>
                        <a:pt x="23" y="13"/>
                      </a:cubicBezTo>
                      <a:cubicBezTo>
                        <a:pt x="22" y="14"/>
                        <a:pt x="20" y="14"/>
                        <a:pt x="19" y="15"/>
                      </a:cubicBezTo>
                      <a:cubicBezTo>
                        <a:pt x="19" y="16"/>
                        <a:pt x="18" y="17"/>
                        <a:pt x="18" y="18"/>
                      </a:cubicBezTo>
                      <a:cubicBezTo>
                        <a:pt x="18" y="19"/>
                        <a:pt x="18" y="21"/>
                        <a:pt x="19" y="21"/>
                      </a:cubicBezTo>
                      <a:cubicBezTo>
                        <a:pt x="19" y="22"/>
                        <a:pt x="21" y="23"/>
                        <a:pt x="22" y="24"/>
                      </a:cubicBezTo>
                      <a:cubicBezTo>
                        <a:pt x="22" y="24"/>
                        <a:pt x="24" y="26"/>
                        <a:pt x="24" y="27"/>
                      </a:cubicBezTo>
                      <a:cubicBezTo>
                        <a:pt x="24" y="27"/>
                        <a:pt x="23" y="28"/>
                        <a:pt x="23" y="28"/>
                      </a:cubicBezTo>
                      <a:cubicBezTo>
                        <a:pt x="21" y="29"/>
                        <a:pt x="17" y="30"/>
                        <a:pt x="16" y="29"/>
                      </a:cubicBezTo>
                      <a:cubicBezTo>
                        <a:pt x="15" y="28"/>
                        <a:pt x="15" y="26"/>
                        <a:pt x="15" y="25"/>
                      </a:cubicBezTo>
                      <a:cubicBezTo>
                        <a:pt x="15" y="24"/>
                        <a:pt x="13" y="21"/>
                        <a:pt x="13" y="20"/>
                      </a:cubicBezTo>
                      <a:cubicBezTo>
                        <a:pt x="12" y="19"/>
                        <a:pt x="11" y="18"/>
                        <a:pt x="10" y="17"/>
                      </a:cubicBezTo>
                      <a:cubicBezTo>
                        <a:pt x="10" y="16"/>
                        <a:pt x="11" y="13"/>
                        <a:pt x="11" y="12"/>
                      </a:cubicBezTo>
                      <a:cubicBezTo>
                        <a:pt x="11" y="11"/>
                        <a:pt x="10" y="9"/>
                        <a:pt x="10" y="8"/>
                      </a:cubicBezTo>
                      <a:cubicBezTo>
                        <a:pt x="10" y="7"/>
                        <a:pt x="9" y="6"/>
                        <a:pt x="8" y="5"/>
                      </a:cubicBezTo>
                      <a:cubicBezTo>
                        <a:pt x="7" y="4"/>
                        <a:pt x="5" y="3"/>
                        <a:pt x="4" y="2"/>
                      </a:cubicBezTo>
                      <a:cubicBezTo>
                        <a:pt x="3" y="2"/>
                        <a:pt x="1" y="0"/>
                        <a:pt x="1" y="1"/>
                      </a:cubicBezTo>
                      <a:cubicBezTo>
                        <a:pt x="0" y="1"/>
                        <a:pt x="0" y="3"/>
                        <a:pt x="1" y="3"/>
                      </a:cubicBezTo>
                      <a:cubicBezTo>
                        <a:pt x="1" y="5"/>
                        <a:pt x="3" y="6"/>
                        <a:pt x="3" y="7"/>
                      </a:cubicBezTo>
                      <a:cubicBezTo>
                        <a:pt x="4" y="8"/>
                        <a:pt x="5" y="9"/>
                        <a:pt x="6" y="10"/>
                      </a:cubicBezTo>
                      <a:cubicBezTo>
                        <a:pt x="6" y="10"/>
                        <a:pt x="7" y="11"/>
                        <a:pt x="7" y="12"/>
                      </a:cubicBezTo>
                      <a:cubicBezTo>
                        <a:pt x="7" y="13"/>
                        <a:pt x="7" y="14"/>
                        <a:pt x="6" y="14"/>
                      </a:cubicBezTo>
                      <a:cubicBezTo>
                        <a:pt x="5" y="14"/>
                        <a:pt x="4" y="13"/>
                        <a:pt x="3" y="14"/>
                      </a:cubicBezTo>
                      <a:cubicBezTo>
                        <a:pt x="3" y="14"/>
                        <a:pt x="2" y="15"/>
                        <a:pt x="2" y="15"/>
                      </a:cubicBezTo>
                      <a:cubicBezTo>
                        <a:pt x="1" y="16"/>
                        <a:pt x="1" y="17"/>
                        <a:pt x="1" y="18"/>
                      </a:cubicBezTo>
                      <a:cubicBezTo>
                        <a:pt x="1" y="19"/>
                        <a:pt x="1" y="21"/>
                        <a:pt x="1" y="22"/>
                      </a:cubicBezTo>
                      <a:cubicBezTo>
                        <a:pt x="1" y="23"/>
                        <a:pt x="0" y="26"/>
                        <a:pt x="0" y="27"/>
                      </a:cubicBezTo>
                      <a:cubicBezTo>
                        <a:pt x="1" y="29"/>
                        <a:pt x="1" y="32"/>
                        <a:pt x="2" y="34"/>
                      </a:cubicBezTo>
                      <a:cubicBezTo>
                        <a:pt x="2" y="35"/>
                        <a:pt x="5" y="36"/>
                        <a:pt x="6" y="37"/>
                      </a:cubicBezTo>
                      <a:cubicBezTo>
                        <a:pt x="7" y="38"/>
                        <a:pt x="9" y="40"/>
                        <a:pt x="10" y="41"/>
                      </a:cubicBezTo>
                      <a:cubicBezTo>
                        <a:pt x="11" y="41"/>
                        <a:pt x="11" y="43"/>
                        <a:pt x="12" y="44"/>
                      </a:cubicBezTo>
                      <a:cubicBezTo>
                        <a:pt x="13" y="45"/>
                        <a:pt x="14" y="46"/>
                        <a:pt x="15" y="47"/>
                      </a:cubicBezTo>
                      <a:cubicBezTo>
                        <a:pt x="17" y="47"/>
                        <a:pt x="19" y="48"/>
                        <a:pt x="20" y="48"/>
                      </a:cubicBezTo>
                      <a:cubicBezTo>
                        <a:pt x="21" y="48"/>
                        <a:pt x="25" y="47"/>
                        <a:pt x="26" y="48"/>
                      </a:cubicBezTo>
                      <a:cubicBezTo>
                        <a:pt x="26" y="48"/>
                        <a:pt x="26" y="50"/>
                        <a:pt x="27" y="51"/>
                      </a:cubicBezTo>
                      <a:cubicBezTo>
                        <a:pt x="27" y="52"/>
                        <a:pt x="26" y="54"/>
                        <a:pt x="27" y="55"/>
                      </a:cubicBezTo>
                      <a:cubicBezTo>
                        <a:pt x="27" y="55"/>
                        <a:pt x="29" y="57"/>
                        <a:pt x="30" y="57"/>
                      </a:cubicBezTo>
                      <a:cubicBezTo>
                        <a:pt x="30" y="57"/>
                        <a:pt x="32" y="58"/>
                        <a:pt x="33" y="58"/>
                      </a:cubicBezTo>
                      <a:cubicBezTo>
                        <a:pt x="34" y="58"/>
                        <a:pt x="36" y="57"/>
                        <a:pt x="37" y="56"/>
                      </a:cubicBezTo>
                      <a:cubicBezTo>
                        <a:pt x="38" y="55"/>
                        <a:pt x="38" y="53"/>
                        <a:pt x="38" y="51"/>
                      </a:cubicBezTo>
                      <a:cubicBezTo>
                        <a:pt x="38" y="51"/>
                        <a:pt x="37" y="49"/>
                        <a:pt x="37" y="48"/>
                      </a:cubicBezTo>
                      <a:cubicBezTo>
                        <a:pt x="37" y="47"/>
                        <a:pt x="38" y="46"/>
                        <a:pt x="39" y="46"/>
                      </a:cubicBezTo>
                      <a:cubicBezTo>
                        <a:pt x="39" y="45"/>
                        <a:pt x="40" y="45"/>
                        <a:pt x="41" y="45"/>
                      </a:cubicBezTo>
                      <a:cubicBezTo>
                        <a:pt x="42" y="45"/>
                        <a:pt x="43" y="44"/>
                        <a:pt x="43" y="44"/>
                      </a:cubicBezTo>
                      <a:cubicBezTo>
                        <a:pt x="43" y="43"/>
                        <a:pt x="43" y="41"/>
                        <a:pt x="43" y="40"/>
                      </a:cubicBezTo>
                      <a:cubicBezTo>
                        <a:pt x="43" y="40"/>
                        <a:pt x="43" y="38"/>
                        <a:pt x="43" y="38"/>
                      </a:cubicBezTo>
                      <a:cubicBezTo>
                        <a:pt x="44" y="37"/>
                        <a:pt x="45" y="36"/>
                        <a:pt x="46" y="36"/>
                      </a:cubicBezTo>
                      <a:cubicBezTo>
                        <a:pt x="46" y="35"/>
                        <a:pt x="44" y="33"/>
                        <a:pt x="44" y="32"/>
                      </a:cubicBezTo>
                      <a:cubicBezTo>
                        <a:pt x="44" y="31"/>
                        <a:pt x="44" y="29"/>
                        <a:pt x="44" y="28"/>
                      </a:cubicBezTo>
                      <a:cubicBezTo>
                        <a:pt x="44" y="27"/>
                        <a:pt x="44" y="24"/>
                        <a:pt x="45" y="23"/>
                      </a:cubicBezTo>
                      <a:cubicBezTo>
                        <a:pt x="45" y="22"/>
                        <a:pt x="47" y="22"/>
                        <a:pt x="48" y="22"/>
                      </a:cubicBezTo>
                      <a:close/>
                    </a:path>
                  </a:pathLst>
                </a:custGeom>
                <a:grp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94" name="Freeform 54">
                  <a:extLst>
                    <a:ext uri="{FF2B5EF4-FFF2-40B4-BE49-F238E27FC236}">
                      <a16:creationId xmlns:a16="http://schemas.microsoft.com/office/drawing/2014/main" id="{AD7BEC51-78AB-4C69-A7CC-33DC3CA8D2E8}"/>
                    </a:ext>
                  </a:extLst>
                </p:cNvPr>
                <p:cNvSpPr>
                  <a:spLocks/>
                </p:cNvSpPr>
                <p:nvPr/>
              </p:nvSpPr>
              <p:spPr bwMode="auto">
                <a:xfrm>
                  <a:off x="2268947" y="1670270"/>
                  <a:ext cx="7550" cy="7551"/>
                </a:xfrm>
                <a:custGeom>
                  <a:avLst/>
                  <a:gdLst>
                    <a:gd name="T0" fmla="*/ 7 w 9"/>
                    <a:gd name="T1" fmla="*/ 8 h 10"/>
                    <a:gd name="T2" fmla="*/ 9 w 9"/>
                    <a:gd name="T3" fmla="*/ 4 h 10"/>
                    <a:gd name="T4" fmla="*/ 7 w 9"/>
                    <a:gd name="T5" fmla="*/ 1 h 10"/>
                    <a:gd name="T6" fmla="*/ 4 w 9"/>
                    <a:gd name="T7" fmla="*/ 1 h 10"/>
                    <a:gd name="T8" fmla="*/ 0 w 9"/>
                    <a:gd name="T9" fmla="*/ 3 h 10"/>
                    <a:gd name="T10" fmla="*/ 2 w 9"/>
                    <a:gd name="T11" fmla="*/ 5 h 10"/>
                    <a:gd name="T12" fmla="*/ 1 w 9"/>
                    <a:gd name="T13" fmla="*/ 8 h 10"/>
                    <a:gd name="T14" fmla="*/ 3 w 9"/>
                    <a:gd name="T15" fmla="*/ 10 h 10"/>
                    <a:gd name="T16" fmla="*/ 5 w 9"/>
                    <a:gd name="T17" fmla="*/ 10 h 10"/>
                    <a:gd name="T18" fmla="*/ 7 w 9"/>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0">
                      <a:moveTo>
                        <a:pt x="7" y="8"/>
                      </a:moveTo>
                      <a:cubicBezTo>
                        <a:pt x="8" y="7"/>
                        <a:pt x="9" y="5"/>
                        <a:pt x="9" y="4"/>
                      </a:cubicBezTo>
                      <a:cubicBezTo>
                        <a:pt x="9" y="3"/>
                        <a:pt x="8" y="1"/>
                        <a:pt x="7" y="1"/>
                      </a:cubicBezTo>
                      <a:cubicBezTo>
                        <a:pt x="7" y="0"/>
                        <a:pt x="5" y="1"/>
                        <a:pt x="4" y="1"/>
                      </a:cubicBezTo>
                      <a:cubicBezTo>
                        <a:pt x="3" y="1"/>
                        <a:pt x="0" y="2"/>
                        <a:pt x="0" y="3"/>
                      </a:cubicBezTo>
                      <a:cubicBezTo>
                        <a:pt x="0" y="3"/>
                        <a:pt x="1" y="4"/>
                        <a:pt x="2" y="5"/>
                      </a:cubicBezTo>
                      <a:cubicBezTo>
                        <a:pt x="2" y="6"/>
                        <a:pt x="1" y="7"/>
                        <a:pt x="1" y="8"/>
                      </a:cubicBezTo>
                      <a:cubicBezTo>
                        <a:pt x="1" y="9"/>
                        <a:pt x="2" y="10"/>
                        <a:pt x="3" y="10"/>
                      </a:cubicBezTo>
                      <a:cubicBezTo>
                        <a:pt x="3" y="10"/>
                        <a:pt x="5" y="10"/>
                        <a:pt x="5" y="10"/>
                      </a:cubicBezTo>
                      <a:cubicBezTo>
                        <a:pt x="6" y="10"/>
                        <a:pt x="7" y="9"/>
                        <a:pt x="7" y="8"/>
                      </a:cubicBezTo>
                      <a:close/>
                    </a:path>
                  </a:pathLst>
                </a:custGeom>
                <a:grp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95" name="Freeform 55">
                  <a:extLst>
                    <a:ext uri="{FF2B5EF4-FFF2-40B4-BE49-F238E27FC236}">
                      <a16:creationId xmlns:a16="http://schemas.microsoft.com/office/drawing/2014/main" id="{147E8BD2-5A38-4FF3-B1F4-024766CC3863}"/>
                    </a:ext>
                  </a:extLst>
                </p:cNvPr>
                <p:cNvSpPr>
                  <a:spLocks/>
                </p:cNvSpPr>
                <p:nvPr/>
              </p:nvSpPr>
              <p:spPr bwMode="auto">
                <a:xfrm>
                  <a:off x="2276498" y="1632518"/>
                  <a:ext cx="7550" cy="6040"/>
                </a:xfrm>
                <a:custGeom>
                  <a:avLst/>
                  <a:gdLst>
                    <a:gd name="T0" fmla="*/ 9 w 9"/>
                    <a:gd name="T1" fmla="*/ 3 h 8"/>
                    <a:gd name="T2" fmla="*/ 0 w 9"/>
                    <a:gd name="T3" fmla="*/ 0 h 8"/>
                    <a:gd name="T4" fmla="*/ 0 w 9"/>
                    <a:gd name="T5" fmla="*/ 3 h 8"/>
                    <a:gd name="T6" fmla="*/ 2 w 9"/>
                    <a:gd name="T7" fmla="*/ 6 h 8"/>
                    <a:gd name="T8" fmla="*/ 5 w 9"/>
                    <a:gd name="T9" fmla="*/ 8 h 8"/>
                    <a:gd name="T10" fmla="*/ 7 w 9"/>
                    <a:gd name="T11" fmla="*/ 7 h 8"/>
                    <a:gd name="T12" fmla="*/ 8 w 9"/>
                    <a:gd name="T13" fmla="*/ 6 h 8"/>
                    <a:gd name="T14" fmla="*/ 9 w 9"/>
                    <a:gd name="T15" fmla="*/ 3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8">
                      <a:moveTo>
                        <a:pt x="9" y="3"/>
                      </a:moveTo>
                      <a:cubicBezTo>
                        <a:pt x="0" y="0"/>
                        <a:pt x="0" y="0"/>
                        <a:pt x="0" y="0"/>
                      </a:cubicBezTo>
                      <a:cubicBezTo>
                        <a:pt x="0" y="0"/>
                        <a:pt x="0" y="2"/>
                        <a:pt x="0" y="3"/>
                      </a:cubicBezTo>
                      <a:cubicBezTo>
                        <a:pt x="0" y="4"/>
                        <a:pt x="1" y="5"/>
                        <a:pt x="2" y="6"/>
                      </a:cubicBezTo>
                      <a:cubicBezTo>
                        <a:pt x="3" y="6"/>
                        <a:pt x="4" y="8"/>
                        <a:pt x="5" y="8"/>
                      </a:cubicBezTo>
                      <a:cubicBezTo>
                        <a:pt x="6" y="8"/>
                        <a:pt x="7" y="8"/>
                        <a:pt x="7" y="7"/>
                      </a:cubicBezTo>
                      <a:cubicBezTo>
                        <a:pt x="8" y="7"/>
                        <a:pt x="8" y="6"/>
                        <a:pt x="8" y="6"/>
                      </a:cubicBezTo>
                      <a:cubicBezTo>
                        <a:pt x="9" y="5"/>
                        <a:pt x="9" y="3"/>
                        <a:pt x="9" y="3"/>
                      </a:cubicBezTo>
                      <a:close/>
                    </a:path>
                  </a:pathLst>
                </a:custGeom>
                <a:grp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96" name="Freeform 56">
                  <a:extLst>
                    <a:ext uri="{FF2B5EF4-FFF2-40B4-BE49-F238E27FC236}">
                      <a16:creationId xmlns:a16="http://schemas.microsoft.com/office/drawing/2014/main" id="{B90734F5-1700-4486-8A28-0DE51CE30B42}"/>
                    </a:ext>
                  </a:extLst>
                </p:cNvPr>
                <p:cNvSpPr>
                  <a:spLocks/>
                </p:cNvSpPr>
                <p:nvPr/>
              </p:nvSpPr>
              <p:spPr bwMode="auto">
                <a:xfrm>
                  <a:off x="2093780" y="1638557"/>
                  <a:ext cx="736913" cy="525503"/>
                </a:xfrm>
                <a:custGeom>
                  <a:avLst/>
                  <a:gdLst>
                    <a:gd name="T0" fmla="*/ 844 w 918"/>
                    <a:gd name="T1" fmla="*/ 623 h 655"/>
                    <a:gd name="T2" fmla="*/ 580 w 918"/>
                    <a:gd name="T3" fmla="*/ 613 h 655"/>
                    <a:gd name="T4" fmla="*/ 516 w 918"/>
                    <a:gd name="T5" fmla="*/ 604 h 655"/>
                    <a:gd name="T6" fmla="*/ 439 w 918"/>
                    <a:gd name="T7" fmla="*/ 621 h 655"/>
                    <a:gd name="T8" fmla="*/ 361 w 918"/>
                    <a:gd name="T9" fmla="*/ 614 h 655"/>
                    <a:gd name="T10" fmla="*/ 315 w 918"/>
                    <a:gd name="T11" fmla="*/ 610 h 655"/>
                    <a:gd name="T12" fmla="*/ 259 w 918"/>
                    <a:gd name="T13" fmla="*/ 587 h 655"/>
                    <a:gd name="T14" fmla="*/ 205 w 918"/>
                    <a:gd name="T15" fmla="*/ 595 h 655"/>
                    <a:gd name="T16" fmla="*/ 151 w 918"/>
                    <a:gd name="T17" fmla="*/ 579 h 655"/>
                    <a:gd name="T18" fmla="*/ 134 w 918"/>
                    <a:gd name="T19" fmla="*/ 528 h 655"/>
                    <a:gd name="T20" fmla="*/ 106 w 918"/>
                    <a:gd name="T21" fmla="*/ 463 h 655"/>
                    <a:gd name="T22" fmla="*/ 65 w 918"/>
                    <a:gd name="T23" fmla="*/ 440 h 655"/>
                    <a:gd name="T24" fmla="*/ 30 w 918"/>
                    <a:gd name="T25" fmla="*/ 428 h 655"/>
                    <a:gd name="T26" fmla="*/ 6 w 918"/>
                    <a:gd name="T27" fmla="*/ 422 h 655"/>
                    <a:gd name="T28" fmla="*/ 16 w 918"/>
                    <a:gd name="T29" fmla="*/ 361 h 655"/>
                    <a:gd name="T30" fmla="*/ 22 w 918"/>
                    <a:gd name="T31" fmla="*/ 387 h 655"/>
                    <a:gd name="T32" fmla="*/ 42 w 918"/>
                    <a:gd name="T33" fmla="*/ 358 h 655"/>
                    <a:gd name="T34" fmla="*/ 26 w 918"/>
                    <a:gd name="T35" fmla="*/ 351 h 655"/>
                    <a:gd name="T36" fmla="*/ 25 w 918"/>
                    <a:gd name="T37" fmla="*/ 322 h 655"/>
                    <a:gd name="T38" fmla="*/ 45 w 918"/>
                    <a:gd name="T39" fmla="*/ 305 h 655"/>
                    <a:gd name="T40" fmla="*/ 20 w 918"/>
                    <a:gd name="T41" fmla="*/ 308 h 655"/>
                    <a:gd name="T42" fmla="*/ 18 w 918"/>
                    <a:gd name="T43" fmla="*/ 217 h 655"/>
                    <a:gd name="T44" fmla="*/ 7 w 918"/>
                    <a:gd name="T45" fmla="*/ 129 h 655"/>
                    <a:gd name="T46" fmla="*/ 14 w 918"/>
                    <a:gd name="T47" fmla="*/ 77 h 655"/>
                    <a:gd name="T48" fmla="*/ 29 w 918"/>
                    <a:gd name="T49" fmla="*/ 50 h 655"/>
                    <a:gd name="T50" fmla="*/ 85 w 918"/>
                    <a:gd name="T51" fmla="*/ 102 h 655"/>
                    <a:gd name="T52" fmla="*/ 153 w 918"/>
                    <a:gd name="T53" fmla="*/ 127 h 655"/>
                    <a:gd name="T54" fmla="*/ 195 w 918"/>
                    <a:gd name="T55" fmla="*/ 139 h 655"/>
                    <a:gd name="T56" fmla="*/ 216 w 918"/>
                    <a:gd name="T57" fmla="*/ 152 h 655"/>
                    <a:gd name="T58" fmla="*/ 228 w 918"/>
                    <a:gd name="T59" fmla="*/ 162 h 655"/>
                    <a:gd name="T60" fmla="*/ 231 w 918"/>
                    <a:gd name="T61" fmla="*/ 174 h 655"/>
                    <a:gd name="T62" fmla="*/ 229 w 918"/>
                    <a:gd name="T63" fmla="*/ 197 h 655"/>
                    <a:gd name="T64" fmla="*/ 230 w 918"/>
                    <a:gd name="T65" fmla="*/ 203 h 655"/>
                    <a:gd name="T66" fmla="*/ 249 w 918"/>
                    <a:gd name="T67" fmla="*/ 200 h 655"/>
                    <a:gd name="T68" fmla="*/ 243 w 918"/>
                    <a:gd name="T69" fmla="*/ 228 h 655"/>
                    <a:gd name="T70" fmla="*/ 240 w 918"/>
                    <a:gd name="T71" fmla="*/ 260 h 655"/>
                    <a:gd name="T72" fmla="*/ 234 w 918"/>
                    <a:gd name="T73" fmla="*/ 287 h 655"/>
                    <a:gd name="T74" fmla="*/ 232 w 918"/>
                    <a:gd name="T75" fmla="*/ 301 h 655"/>
                    <a:gd name="T76" fmla="*/ 250 w 918"/>
                    <a:gd name="T77" fmla="*/ 270 h 655"/>
                    <a:gd name="T78" fmla="*/ 251 w 918"/>
                    <a:gd name="T79" fmla="*/ 240 h 655"/>
                    <a:gd name="T80" fmla="*/ 272 w 918"/>
                    <a:gd name="T81" fmla="*/ 198 h 655"/>
                    <a:gd name="T82" fmla="*/ 277 w 918"/>
                    <a:gd name="T83" fmla="*/ 155 h 655"/>
                    <a:gd name="T84" fmla="*/ 267 w 918"/>
                    <a:gd name="T85" fmla="*/ 154 h 655"/>
                    <a:gd name="T86" fmla="*/ 260 w 918"/>
                    <a:gd name="T87" fmla="*/ 150 h 655"/>
                    <a:gd name="T88" fmla="*/ 282 w 918"/>
                    <a:gd name="T89" fmla="*/ 127 h 655"/>
                    <a:gd name="T90" fmla="*/ 261 w 918"/>
                    <a:gd name="T91" fmla="*/ 108 h 655"/>
                    <a:gd name="T92" fmla="*/ 254 w 918"/>
                    <a:gd name="T93" fmla="*/ 125 h 655"/>
                    <a:gd name="T94" fmla="*/ 252 w 918"/>
                    <a:gd name="T95" fmla="*/ 166 h 655"/>
                    <a:gd name="T96" fmla="*/ 269 w 918"/>
                    <a:gd name="T97" fmla="*/ 172 h 655"/>
                    <a:gd name="T98" fmla="*/ 260 w 918"/>
                    <a:gd name="T99" fmla="*/ 185 h 655"/>
                    <a:gd name="T100" fmla="*/ 247 w 918"/>
                    <a:gd name="T101" fmla="*/ 164 h 655"/>
                    <a:gd name="T102" fmla="*/ 234 w 918"/>
                    <a:gd name="T103" fmla="*/ 132 h 655"/>
                    <a:gd name="T104" fmla="*/ 257 w 918"/>
                    <a:gd name="T105" fmla="*/ 91 h 655"/>
                    <a:gd name="T106" fmla="*/ 269 w 918"/>
                    <a:gd name="T107" fmla="*/ 91 h 655"/>
                    <a:gd name="T108" fmla="*/ 286 w 918"/>
                    <a:gd name="T109" fmla="*/ 80 h 655"/>
                    <a:gd name="T110" fmla="*/ 272 w 918"/>
                    <a:gd name="T111" fmla="*/ 49 h 655"/>
                    <a:gd name="T112" fmla="*/ 263 w 918"/>
                    <a:gd name="T113" fmla="*/ 45 h 655"/>
                    <a:gd name="T114" fmla="*/ 262 w 918"/>
                    <a:gd name="T115" fmla="*/ 24 h 655"/>
                    <a:gd name="T116" fmla="*/ 266 w 918"/>
                    <a:gd name="T117" fmla="*/ 0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18" h="655">
                      <a:moveTo>
                        <a:pt x="918" y="139"/>
                      </a:moveTo>
                      <a:cubicBezTo>
                        <a:pt x="837" y="582"/>
                        <a:pt x="837" y="582"/>
                        <a:pt x="837" y="582"/>
                      </a:cubicBezTo>
                      <a:cubicBezTo>
                        <a:pt x="837" y="582"/>
                        <a:pt x="836" y="585"/>
                        <a:pt x="835" y="587"/>
                      </a:cubicBezTo>
                      <a:cubicBezTo>
                        <a:pt x="835" y="588"/>
                        <a:pt x="834" y="590"/>
                        <a:pt x="834" y="592"/>
                      </a:cubicBezTo>
                      <a:cubicBezTo>
                        <a:pt x="835" y="592"/>
                        <a:pt x="836" y="593"/>
                        <a:pt x="836" y="594"/>
                      </a:cubicBezTo>
                      <a:cubicBezTo>
                        <a:pt x="837" y="595"/>
                        <a:pt x="836" y="597"/>
                        <a:pt x="836" y="598"/>
                      </a:cubicBezTo>
                      <a:cubicBezTo>
                        <a:pt x="837" y="599"/>
                        <a:pt x="840" y="601"/>
                        <a:pt x="841" y="603"/>
                      </a:cubicBezTo>
                      <a:cubicBezTo>
                        <a:pt x="841" y="604"/>
                        <a:pt x="840" y="606"/>
                        <a:pt x="840" y="607"/>
                      </a:cubicBezTo>
                      <a:cubicBezTo>
                        <a:pt x="840" y="609"/>
                        <a:pt x="843" y="611"/>
                        <a:pt x="843" y="613"/>
                      </a:cubicBezTo>
                      <a:cubicBezTo>
                        <a:pt x="843" y="614"/>
                        <a:pt x="840" y="617"/>
                        <a:pt x="840" y="618"/>
                      </a:cubicBezTo>
                      <a:cubicBezTo>
                        <a:pt x="840" y="620"/>
                        <a:pt x="843" y="621"/>
                        <a:pt x="844" y="623"/>
                      </a:cubicBezTo>
                      <a:cubicBezTo>
                        <a:pt x="844" y="624"/>
                        <a:pt x="844" y="626"/>
                        <a:pt x="843" y="627"/>
                      </a:cubicBezTo>
                      <a:cubicBezTo>
                        <a:pt x="843" y="628"/>
                        <a:pt x="840" y="630"/>
                        <a:pt x="840" y="631"/>
                      </a:cubicBezTo>
                      <a:cubicBezTo>
                        <a:pt x="839" y="632"/>
                        <a:pt x="839" y="633"/>
                        <a:pt x="838" y="634"/>
                      </a:cubicBezTo>
                      <a:cubicBezTo>
                        <a:pt x="838" y="635"/>
                        <a:pt x="836" y="635"/>
                        <a:pt x="835" y="636"/>
                      </a:cubicBezTo>
                      <a:cubicBezTo>
                        <a:pt x="834" y="637"/>
                        <a:pt x="834" y="639"/>
                        <a:pt x="834" y="640"/>
                      </a:cubicBezTo>
                      <a:cubicBezTo>
                        <a:pt x="835" y="642"/>
                        <a:pt x="839" y="644"/>
                        <a:pt x="839" y="645"/>
                      </a:cubicBezTo>
                      <a:cubicBezTo>
                        <a:pt x="841" y="650"/>
                        <a:pt x="837" y="650"/>
                        <a:pt x="839" y="655"/>
                      </a:cubicBezTo>
                      <a:cubicBezTo>
                        <a:pt x="839" y="655"/>
                        <a:pt x="837" y="654"/>
                        <a:pt x="837" y="654"/>
                      </a:cubicBezTo>
                      <a:cubicBezTo>
                        <a:pt x="593" y="606"/>
                        <a:pt x="593" y="606"/>
                        <a:pt x="593" y="606"/>
                      </a:cubicBezTo>
                      <a:cubicBezTo>
                        <a:pt x="593" y="606"/>
                        <a:pt x="588" y="609"/>
                        <a:pt x="586" y="610"/>
                      </a:cubicBezTo>
                      <a:cubicBezTo>
                        <a:pt x="585" y="611"/>
                        <a:pt x="582" y="613"/>
                        <a:pt x="580" y="613"/>
                      </a:cubicBezTo>
                      <a:cubicBezTo>
                        <a:pt x="578" y="613"/>
                        <a:pt x="575" y="614"/>
                        <a:pt x="574" y="614"/>
                      </a:cubicBezTo>
                      <a:cubicBezTo>
                        <a:pt x="572" y="614"/>
                        <a:pt x="567" y="615"/>
                        <a:pt x="565" y="614"/>
                      </a:cubicBezTo>
                      <a:cubicBezTo>
                        <a:pt x="563" y="613"/>
                        <a:pt x="561" y="611"/>
                        <a:pt x="560" y="610"/>
                      </a:cubicBezTo>
                      <a:cubicBezTo>
                        <a:pt x="558" y="610"/>
                        <a:pt x="556" y="609"/>
                        <a:pt x="554" y="609"/>
                      </a:cubicBezTo>
                      <a:cubicBezTo>
                        <a:pt x="552" y="609"/>
                        <a:pt x="549" y="610"/>
                        <a:pt x="547" y="610"/>
                      </a:cubicBezTo>
                      <a:cubicBezTo>
                        <a:pt x="545" y="610"/>
                        <a:pt x="542" y="611"/>
                        <a:pt x="540" y="611"/>
                      </a:cubicBezTo>
                      <a:cubicBezTo>
                        <a:pt x="539" y="611"/>
                        <a:pt x="537" y="609"/>
                        <a:pt x="536" y="609"/>
                      </a:cubicBezTo>
                      <a:cubicBezTo>
                        <a:pt x="535" y="609"/>
                        <a:pt x="532" y="611"/>
                        <a:pt x="531" y="610"/>
                      </a:cubicBezTo>
                      <a:cubicBezTo>
                        <a:pt x="529" y="610"/>
                        <a:pt x="527" y="610"/>
                        <a:pt x="526" y="609"/>
                      </a:cubicBezTo>
                      <a:cubicBezTo>
                        <a:pt x="525" y="609"/>
                        <a:pt x="523" y="606"/>
                        <a:pt x="522" y="605"/>
                      </a:cubicBezTo>
                      <a:cubicBezTo>
                        <a:pt x="520" y="604"/>
                        <a:pt x="517" y="604"/>
                        <a:pt x="516" y="604"/>
                      </a:cubicBezTo>
                      <a:cubicBezTo>
                        <a:pt x="515" y="605"/>
                        <a:pt x="513" y="606"/>
                        <a:pt x="512" y="607"/>
                      </a:cubicBezTo>
                      <a:cubicBezTo>
                        <a:pt x="511" y="608"/>
                        <a:pt x="509" y="611"/>
                        <a:pt x="508" y="612"/>
                      </a:cubicBezTo>
                      <a:cubicBezTo>
                        <a:pt x="507" y="612"/>
                        <a:pt x="505" y="613"/>
                        <a:pt x="504" y="613"/>
                      </a:cubicBezTo>
                      <a:cubicBezTo>
                        <a:pt x="501" y="614"/>
                        <a:pt x="497" y="615"/>
                        <a:pt x="495" y="615"/>
                      </a:cubicBezTo>
                      <a:cubicBezTo>
                        <a:pt x="493" y="615"/>
                        <a:pt x="488" y="612"/>
                        <a:pt x="486" y="612"/>
                      </a:cubicBezTo>
                      <a:cubicBezTo>
                        <a:pt x="483" y="611"/>
                        <a:pt x="475" y="612"/>
                        <a:pt x="472" y="613"/>
                      </a:cubicBezTo>
                      <a:cubicBezTo>
                        <a:pt x="469" y="613"/>
                        <a:pt x="464" y="615"/>
                        <a:pt x="461" y="615"/>
                      </a:cubicBezTo>
                      <a:cubicBezTo>
                        <a:pt x="459" y="616"/>
                        <a:pt x="455" y="616"/>
                        <a:pt x="453" y="616"/>
                      </a:cubicBezTo>
                      <a:cubicBezTo>
                        <a:pt x="451" y="616"/>
                        <a:pt x="448" y="616"/>
                        <a:pt x="446" y="616"/>
                      </a:cubicBezTo>
                      <a:cubicBezTo>
                        <a:pt x="445" y="616"/>
                        <a:pt x="442" y="617"/>
                        <a:pt x="442" y="617"/>
                      </a:cubicBezTo>
                      <a:cubicBezTo>
                        <a:pt x="441" y="618"/>
                        <a:pt x="440" y="620"/>
                        <a:pt x="439" y="621"/>
                      </a:cubicBezTo>
                      <a:cubicBezTo>
                        <a:pt x="437" y="621"/>
                        <a:pt x="435" y="622"/>
                        <a:pt x="433" y="622"/>
                      </a:cubicBezTo>
                      <a:cubicBezTo>
                        <a:pt x="432" y="622"/>
                        <a:pt x="429" y="621"/>
                        <a:pt x="428" y="621"/>
                      </a:cubicBezTo>
                      <a:cubicBezTo>
                        <a:pt x="426" y="620"/>
                        <a:pt x="422" y="623"/>
                        <a:pt x="419" y="623"/>
                      </a:cubicBezTo>
                      <a:cubicBezTo>
                        <a:pt x="416" y="623"/>
                        <a:pt x="408" y="623"/>
                        <a:pt x="404" y="622"/>
                      </a:cubicBezTo>
                      <a:cubicBezTo>
                        <a:pt x="403" y="621"/>
                        <a:pt x="400" y="619"/>
                        <a:pt x="398" y="617"/>
                      </a:cubicBezTo>
                      <a:cubicBezTo>
                        <a:pt x="397" y="616"/>
                        <a:pt x="396" y="612"/>
                        <a:pt x="395" y="611"/>
                      </a:cubicBezTo>
                      <a:cubicBezTo>
                        <a:pt x="394" y="610"/>
                        <a:pt x="391" y="608"/>
                        <a:pt x="389" y="608"/>
                      </a:cubicBezTo>
                      <a:cubicBezTo>
                        <a:pt x="387" y="607"/>
                        <a:pt x="384" y="608"/>
                        <a:pt x="382" y="609"/>
                      </a:cubicBezTo>
                      <a:cubicBezTo>
                        <a:pt x="381" y="609"/>
                        <a:pt x="379" y="612"/>
                        <a:pt x="377" y="613"/>
                      </a:cubicBezTo>
                      <a:cubicBezTo>
                        <a:pt x="375" y="613"/>
                        <a:pt x="371" y="614"/>
                        <a:pt x="369" y="614"/>
                      </a:cubicBezTo>
                      <a:cubicBezTo>
                        <a:pt x="367" y="614"/>
                        <a:pt x="363" y="613"/>
                        <a:pt x="361" y="614"/>
                      </a:cubicBezTo>
                      <a:cubicBezTo>
                        <a:pt x="360" y="614"/>
                        <a:pt x="356" y="614"/>
                        <a:pt x="355" y="615"/>
                      </a:cubicBezTo>
                      <a:cubicBezTo>
                        <a:pt x="354" y="616"/>
                        <a:pt x="352" y="618"/>
                        <a:pt x="351" y="618"/>
                      </a:cubicBezTo>
                      <a:cubicBezTo>
                        <a:pt x="350" y="619"/>
                        <a:pt x="348" y="618"/>
                        <a:pt x="347" y="617"/>
                      </a:cubicBezTo>
                      <a:cubicBezTo>
                        <a:pt x="346" y="617"/>
                        <a:pt x="346" y="615"/>
                        <a:pt x="345" y="614"/>
                      </a:cubicBezTo>
                      <a:cubicBezTo>
                        <a:pt x="343" y="614"/>
                        <a:pt x="339" y="614"/>
                        <a:pt x="338" y="614"/>
                      </a:cubicBezTo>
                      <a:cubicBezTo>
                        <a:pt x="336" y="613"/>
                        <a:pt x="332" y="611"/>
                        <a:pt x="332" y="611"/>
                      </a:cubicBezTo>
                      <a:cubicBezTo>
                        <a:pt x="331" y="611"/>
                        <a:pt x="328" y="612"/>
                        <a:pt x="327" y="612"/>
                      </a:cubicBezTo>
                      <a:cubicBezTo>
                        <a:pt x="325" y="613"/>
                        <a:pt x="325" y="617"/>
                        <a:pt x="324" y="618"/>
                      </a:cubicBezTo>
                      <a:cubicBezTo>
                        <a:pt x="323" y="619"/>
                        <a:pt x="319" y="619"/>
                        <a:pt x="318" y="619"/>
                      </a:cubicBezTo>
                      <a:cubicBezTo>
                        <a:pt x="317" y="618"/>
                        <a:pt x="315" y="617"/>
                        <a:pt x="314" y="616"/>
                      </a:cubicBezTo>
                      <a:cubicBezTo>
                        <a:pt x="314" y="614"/>
                        <a:pt x="315" y="611"/>
                        <a:pt x="315" y="610"/>
                      </a:cubicBezTo>
                      <a:cubicBezTo>
                        <a:pt x="315" y="609"/>
                        <a:pt x="314" y="606"/>
                        <a:pt x="313" y="605"/>
                      </a:cubicBezTo>
                      <a:cubicBezTo>
                        <a:pt x="312" y="604"/>
                        <a:pt x="309" y="603"/>
                        <a:pt x="307" y="602"/>
                      </a:cubicBezTo>
                      <a:cubicBezTo>
                        <a:pt x="306" y="600"/>
                        <a:pt x="303" y="597"/>
                        <a:pt x="302" y="596"/>
                      </a:cubicBezTo>
                      <a:cubicBezTo>
                        <a:pt x="301" y="596"/>
                        <a:pt x="298" y="595"/>
                        <a:pt x="297" y="595"/>
                      </a:cubicBezTo>
                      <a:cubicBezTo>
                        <a:pt x="296" y="595"/>
                        <a:pt x="293" y="596"/>
                        <a:pt x="292" y="596"/>
                      </a:cubicBezTo>
                      <a:cubicBezTo>
                        <a:pt x="290" y="596"/>
                        <a:pt x="287" y="595"/>
                        <a:pt x="286" y="594"/>
                      </a:cubicBezTo>
                      <a:cubicBezTo>
                        <a:pt x="285" y="593"/>
                        <a:pt x="283" y="590"/>
                        <a:pt x="281" y="589"/>
                      </a:cubicBezTo>
                      <a:cubicBezTo>
                        <a:pt x="280" y="588"/>
                        <a:pt x="278" y="586"/>
                        <a:pt x="277" y="586"/>
                      </a:cubicBezTo>
                      <a:cubicBezTo>
                        <a:pt x="275" y="586"/>
                        <a:pt x="272" y="588"/>
                        <a:pt x="271" y="588"/>
                      </a:cubicBezTo>
                      <a:cubicBezTo>
                        <a:pt x="269" y="588"/>
                        <a:pt x="267" y="588"/>
                        <a:pt x="265" y="588"/>
                      </a:cubicBezTo>
                      <a:cubicBezTo>
                        <a:pt x="264" y="587"/>
                        <a:pt x="261" y="586"/>
                        <a:pt x="259" y="587"/>
                      </a:cubicBezTo>
                      <a:cubicBezTo>
                        <a:pt x="258" y="587"/>
                        <a:pt x="256" y="588"/>
                        <a:pt x="254" y="588"/>
                      </a:cubicBezTo>
                      <a:cubicBezTo>
                        <a:pt x="253" y="588"/>
                        <a:pt x="250" y="586"/>
                        <a:pt x="248" y="586"/>
                      </a:cubicBezTo>
                      <a:cubicBezTo>
                        <a:pt x="247" y="585"/>
                        <a:pt x="245" y="583"/>
                        <a:pt x="244" y="582"/>
                      </a:cubicBezTo>
                      <a:cubicBezTo>
                        <a:pt x="243" y="582"/>
                        <a:pt x="240" y="582"/>
                        <a:pt x="239" y="583"/>
                      </a:cubicBezTo>
                      <a:cubicBezTo>
                        <a:pt x="237" y="583"/>
                        <a:pt x="235" y="585"/>
                        <a:pt x="233" y="586"/>
                      </a:cubicBezTo>
                      <a:cubicBezTo>
                        <a:pt x="232" y="587"/>
                        <a:pt x="231" y="590"/>
                        <a:pt x="230" y="590"/>
                      </a:cubicBezTo>
                      <a:cubicBezTo>
                        <a:pt x="228" y="591"/>
                        <a:pt x="225" y="590"/>
                        <a:pt x="224" y="590"/>
                      </a:cubicBezTo>
                      <a:cubicBezTo>
                        <a:pt x="223" y="590"/>
                        <a:pt x="221" y="592"/>
                        <a:pt x="220" y="592"/>
                      </a:cubicBezTo>
                      <a:cubicBezTo>
                        <a:pt x="219" y="592"/>
                        <a:pt x="216" y="591"/>
                        <a:pt x="215" y="592"/>
                      </a:cubicBezTo>
                      <a:cubicBezTo>
                        <a:pt x="214" y="592"/>
                        <a:pt x="212" y="593"/>
                        <a:pt x="211" y="593"/>
                      </a:cubicBezTo>
                      <a:cubicBezTo>
                        <a:pt x="209" y="594"/>
                        <a:pt x="206" y="595"/>
                        <a:pt x="205" y="595"/>
                      </a:cubicBezTo>
                      <a:cubicBezTo>
                        <a:pt x="204" y="594"/>
                        <a:pt x="201" y="593"/>
                        <a:pt x="200" y="593"/>
                      </a:cubicBezTo>
                      <a:cubicBezTo>
                        <a:pt x="198" y="593"/>
                        <a:pt x="195" y="593"/>
                        <a:pt x="193" y="594"/>
                      </a:cubicBezTo>
                      <a:cubicBezTo>
                        <a:pt x="192" y="594"/>
                        <a:pt x="190" y="595"/>
                        <a:pt x="189" y="596"/>
                      </a:cubicBezTo>
                      <a:cubicBezTo>
                        <a:pt x="188" y="596"/>
                        <a:pt x="184" y="597"/>
                        <a:pt x="182" y="597"/>
                      </a:cubicBezTo>
                      <a:cubicBezTo>
                        <a:pt x="181" y="597"/>
                        <a:pt x="178" y="597"/>
                        <a:pt x="177" y="596"/>
                      </a:cubicBezTo>
                      <a:cubicBezTo>
                        <a:pt x="176" y="595"/>
                        <a:pt x="175" y="591"/>
                        <a:pt x="174" y="590"/>
                      </a:cubicBezTo>
                      <a:cubicBezTo>
                        <a:pt x="174" y="589"/>
                        <a:pt x="171" y="588"/>
                        <a:pt x="170" y="588"/>
                      </a:cubicBezTo>
                      <a:cubicBezTo>
                        <a:pt x="169" y="587"/>
                        <a:pt x="167" y="588"/>
                        <a:pt x="166" y="588"/>
                      </a:cubicBezTo>
                      <a:cubicBezTo>
                        <a:pt x="165" y="588"/>
                        <a:pt x="163" y="588"/>
                        <a:pt x="162" y="587"/>
                      </a:cubicBezTo>
                      <a:cubicBezTo>
                        <a:pt x="161" y="587"/>
                        <a:pt x="159" y="584"/>
                        <a:pt x="158" y="584"/>
                      </a:cubicBezTo>
                      <a:cubicBezTo>
                        <a:pt x="157" y="582"/>
                        <a:pt x="153" y="580"/>
                        <a:pt x="151" y="579"/>
                      </a:cubicBezTo>
                      <a:cubicBezTo>
                        <a:pt x="149" y="578"/>
                        <a:pt x="146" y="577"/>
                        <a:pt x="144" y="577"/>
                      </a:cubicBezTo>
                      <a:cubicBezTo>
                        <a:pt x="142" y="576"/>
                        <a:pt x="139" y="575"/>
                        <a:pt x="138" y="574"/>
                      </a:cubicBezTo>
                      <a:cubicBezTo>
                        <a:pt x="136" y="573"/>
                        <a:pt x="133" y="569"/>
                        <a:pt x="132" y="568"/>
                      </a:cubicBezTo>
                      <a:cubicBezTo>
                        <a:pt x="131" y="567"/>
                        <a:pt x="129" y="564"/>
                        <a:pt x="129" y="563"/>
                      </a:cubicBezTo>
                      <a:cubicBezTo>
                        <a:pt x="129" y="562"/>
                        <a:pt x="129" y="559"/>
                        <a:pt x="129" y="558"/>
                      </a:cubicBezTo>
                      <a:cubicBezTo>
                        <a:pt x="130" y="556"/>
                        <a:pt x="131" y="554"/>
                        <a:pt x="132" y="553"/>
                      </a:cubicBezTo>
                      <a:cubicBezTo>
                        <a:pt x="132" y="551"/>
                        <a:pt x="133" y="549"/>
                        <a:pt x="134" y="547"/>
                      </a:cubicBezTo>
                      <a:cubicBezTo>
                        <a:pt x="134" y="546"/>
                        <a:pt x="134" y="542"/>
                        <a:pt x="133" y="541"/>
                      </a:cubicBezTo>
                      <a:cubicBezTo>
                        <a:pt x="133" y="539"/>
                        <a:pt x="131" y="537"/>
                        <a:pt x="131" y="536"/>
                      </a:cubicBezTo>
                      <a:cubicBezTo>
                        <a:pt x="131" y="535"/>
                        <a:pt x="132" y="533"/>
                        <a:pt x="132" y="532"/>
                      </a:cubicBezTo>
                      <a:cubicBezTo>
                        <a:pt x="133" y="531"/>
                        <a:pt x="134" y="529"/>
                        <a:pt x="134" y="528"/>
                      </a:cubicBezTo>
                      <a:cubicBezTo>
                        <a:pt x="135" y="527"/>
                        <a:pt x="134" y="524"/>
                        <a:pt x="134" y="523"/>
                      </a:cubicBezTo>
                      <a:cubicBezTo>
                        <a:pt x="134" y="521"/>
                        <a:pt x="136" y="519"/>
                        <a:pt x="136" y="517"/>
                      </a:cubicBezTo>
                      <a:cubicBezTo>
                        <a:pt x="136" y="516"/>
                        <a:pt x="137" y="513"/>
                        <a:pt x="136" y="511"/>
                      </a:cubicBezTo>
                      <a:cubicBezTo>
                        <a:pt x="136" y="510"/>
                        <a:pt x="135" y="508"/>
                        <a:pt x="134" y="507"/>
                      </a:cubicBezTo>
                      <a:cubicBezTo>
                        <a:pt x="133" y="505"/>
                        <a:pt x="132" y="501"/>
                        <a:pt x="131" y="499"/>
                      </a:cubicBezTo>
                      <a:cubicBezTo>
                        <a:pt x="131" y="497"/>
                        <a:pt x="132" y="493"/>
                        <a:pt x="132" y="491"/>
                      </a:cubicBezTo>
                      <a:cubicBezTo>
                        <a:pt x="131" y="490"/>
                        <a:pt x="130" y="487"/>
                        <a:pt x="129" y="486"/>
                      </a:cubicBezTo>
                      <a:cubicBezTo>
                        <a:pt x="128" y="485"/>
                        <a:pt x="125" y="483"/>
                        <a:pt x="124" y="482"/>
                      </a:cubicBezTo>
                      <a:cubicBezTo>
                        <a:pt x="122" y="480"/>
                        <a:pt x="119" y="476"/>
                        <a:pt x="118" y="474"/>
                      </a:cubicBezTo>
                      <a:cubicBezTo>
                        <a:pt x="116" y="472"/>
                        <a:pt x="113" y="468"/>
                        <a:pt x="111" y="466"/>
                      </a:cubicBezTo>
                      <a:cubicBezTo>
                        <a:pt x="110" y="465"/>
                        <a:pt x="107" y="463"/>
                        <a:pt x="106" y="463"/>
                      </a:cubicBezTo>
                      <a:cubicBezTo>
                        <a:pt x="105" y="462"/>
                        <a:pt x="101" y="462"/>
                        <a:pt x="100" y="462"/>
                      </a:cubicBezTo>
                      <a:cubicBezTo>
                        <a:pt x="98" y="463"/>
                        <a:pt x="95" y="463"/>
                        <a:pt x="93" y="463"/>
                      </a:cubicBezTo>
                      <a:cubicBezTo>
                        <a:pt x="92" y="464"/>
                        <a:pt x="89" y="466"/>
                        <a:pt x="88" y="466"/>
                      </a:cubicBezTo>
                      <a:cubicBezTo>
                        <a:pt x="86" y="467"/>
                        <a:pt x="84" y="464"/>
                        <a:pt x="82" y="464"/>
                      </a:cubicBezTo>
                      <a:cubicBezTo>
                        <a:pt x="81" y="464"/>
                        <a:pt x="79" y="464"/>
                        <a:pt x="78" y="464"/>
                      </a:cubicBezTo>
                      <a:cubicBezTo>
                        <a:pt x="77" y="463"/>
                        <a:pt x="75" y="461"/>
                        <a:pt x="75" y="459"/>
                      </a:cubicBezTo>
                      <a:cubicBezTo>
                        <a:pt x="74" y="459"/>
                        <a:pt x="72" y="457"/>
                        <a:pt x="72" y="456"/>
                      </a:cubicBezTo>
                      <a:cubicBezTo>
                        <a:pt x="72" y="455"/>
                        <a:pt x="73" y="452"/>
                        <a:pt x="73" y="451"/>
                      </a:cubicBezTo>
                      <a:cubicBezTo>
                        <a:pt x="74" y="449"/>
                        <a:pt x="74" y="447"/>
                        <a:pt x="74" y="445"/>
                      </a:cubicBezTo>
                      <a:cubicBezTo>
                        <a:pt x="73" y="444"/>
                        <a:pt x="71" y="441"/>
                        <a:pt x="69" y="440"/>
                      </a:cubicBezTo>
                      <a:cubicBezTo>
                        <a:pt x="69" y="439"/>
                        <a:pt x="66" y="440"/>
                        <a:pt x="65" y="440"/>
                      </a:cubicBezTo>
                      <a:cubicBezTo>
                        <a:pt x="64" y="440"/>
                        <a:pt x="62" y="439"/>
                        <a:pt x="61" y="439"/>
                      </a:cubicBezTo>
                      <a:cubicBezTo>
                        <a:pt x="59" y="438"/>
                        <a:pt x="56" y="438"/>
                        <a:pt x="55" y="437"/>
                      </a:cubicBezTo>
                      <a:cubicBezTo>
                        <a:pt x="53" y="437"/>
                        <a:pt x="51" y="437"/>
                        <a:pt x="49" y="436"/>
                      </a:cubicBezTo>
                      <a:cubicBezTo>
                        <a:pt x="49" y="436"/>
                        <a:pt x="47" y="437"/>
                        <a:pt x="47" y="436"/>
                      </a:cubicBezTo>
                      <a:cubicBezTo>
                        <a:pt x="46" y="435"/>
                        <a:pt x="47" y="433"/>
                        <a:pt x="47" y="432"/>
                      </a:cubicBezTo>
                      <a:cubicBezTo>
                        <a:pt x="47" y="431"/>
                        <a:pt x="47" y="428"/>
                        <a:pt x="46" y="427"/>
                      </a:cubicBezTo>
                      <a:cubicBezTo>
                        <a:pt x="45" y="427"/>
                        <a:pt x="42" y="428"/>
                        <a:pt x="40" y="429"/>
                      </a:cubicBezTo>
                      <a:cubicBezTo>
                        <a:pt x="40" y="429"/>
                        <a:pt x="39" y="430"/>
                        <a:pt x="38" y="431"/>
                      </a:cubicBezTo>
                      <a:cubicBezTo>
                        <a:pt x="38" y="431"/>
                        <a:pt x="35" y="431"/>
                        <a:pt x="35" y="431"/>
                      </a:cubicBezTo>
                      <a:cubicBezTo>
                        <a:pt x="34" y="430"/>
                        <a:pt x="35" y="428"/>
                        <a:pt x="34" y="428"/>
                      </a:cubicBezTo>
                      <a:cubicBezTo>
                        <a:pt x="34" y="427"/>
                        <a:pt x="31" y="427"/>
                        <a:pt x="30" y="428"/>
                      </a:cubicBezTo>
                      <a:cubicBezTo>
                        <a:pt x="29" y="428"/>
                        <a:pt x="27" y="431"/>
                        <a:pt x="26" y="432"/>
                      </a:cubicBezTo>
                      <a:cubicBezTo>
                        <a:pt x="25" y="433"/>
                        <a:pt x="24" y="436"/>
                        <a:pt x="23" y="436"/>
                      </a:cubicBezTo>
                      <a:cubicBezTo>
                        <a:pt x="22" y="436"/>
                        <a:pt x="21" y="434"/>
                        <a:pt x="20" y="433"/>
                      </a:cubicBezTo>
                      <a:cubicBezTo>
                        <a:pt x="19" y="433"/>
                        <a:pt x="17" y="431"/>
                        <a:pt x="16" y="431"/>
                      </a:cubicBezTo>
                      <a:cubicBezTo>
                        <a:pt x="15" y="430"/>
                        <a:pt x="14" y="429"/>
                        <a:pt x="13" y="429"/>
                      </a:cubicBezTo>
                      <a:cubicBezTo>
                        <a:pt x="13" y="428"/>
                        <a:pt x="13" y="426"/>
                        <a:pt x="13" y="425"/>
                      </a:cubicBezTo>
                      <a:cubicBezTo>
                        <a:pt x="13" y="424"/>
                        <a:pt x="14" y="422"/>
                        <a:pt x="14" y="421"/>
                      </a:cubicBezTo>
                      <a:cubicBezTo>
                        <a:pt x="13" y="420"/>
                        <a:pt x="12" y="419"/>
                        <a:pt x="12" y="418"/>
                      </a:cubicBezTo>
                      <a:cubicBezTo>
                        <a:pt x="11" y="417"/>
                        <a:pt x="10" y="417"/>
                        <a:pt x="10" y="416"/>
                      </a:cubicBezTo>
                      <a:cubicBezTo>
                        <a:pt x="9" y="416"/>
                        <a:pt x="7" y="417"/>
                        <a:pt x="7" y="417"/>
                      </a:cubicBezTo>
                      <a:cubicBezTo>
                        <a:pt x="6" y="418"/>
                        <a:pt x="7" y="421"/>
                        <a:pt x="6" y="422"/>
                      </a:cubicBezTo>
                      <a:cubicBezTo>
                        <a:pt x="6" y="423"/>
                        <a:pt x="4" y="424"/>
                        <a:pt x="3" y="424"/>
                      </a:cubicBezTo>
                      <a:cubicBezTo>
                        <a:pt x="2" y="424"/>
                        <a:pt x="1" y="421"/>
                        <a:pt x="1" y="420"/>
                      </a:cubicBezTo>
                      <a:cubicBezTo>
                        <a:pt x="0" y="419"/>
                        <a:pt x="0" y="417"/>
                        <a:pt x="0" y="416"/>
                      </a:cubicBezTo>
                      <a:cubicBezTo>
                        <a:pt x="1" y="414"/>
                        <a:pt x="3" y="412"/>
                        <a:pt x="3" y="411"/>
                      </a:cubicBezTo>
                      <a:cubicBezTo>
                        <a:pt x="4" y="409"/>
                        <a:pt x="6" y="405"/>
                        <a:pt x="6" y="403"/>
                      </a:cubicBezTo>
                      <a:cubicBezTo>
                        <a:pt x="7" y="402"/>
                        <a:pt x="8" y="398"/>
                        <a:pt x="9" y="397"/>
                      </a:cubicBezTo>
                      <a:cubicBezTo>
                        <a:pt x="9" y="395"/>
                        <a:pt x="10" y="391"/>
                        <a:pt x="10" y="389"/>
                      </a:cubicBezTo>
                      <a:cubicBezTo>
                        <a:pt x="10" y="387"/>
                        <a:pt x="10" y="383"/>
                        <a:pt x="11" y="381"/>
                      </a:cubicBezTo>
                      <a:cubicBezTo>
                        <a:pt x="11" y="379"/>
                        <a:pt x="12" y="375"/>
                        <a:pt x="13" y="373"/>
                      </a:cubicBezTo>
                      <a:cubicBezTo>
                        <a:pt x="13" y="371"/>
                        <a:pt x="14" y="367"/>
                        <a:pt x="14" y="365"/>
                      </a:cubicBezTo>
                      <a:cubicBezTo>
                        <a:pt x="15" y="364"/>
                        <a:pt x="15" y="362"/>
                        <a:pt x="16" y="361"/>
                      </a:cubicBezTo>
                      <a:cubicBezTo>
                        <a:pt x="17" y="361"/>
                        <a:pt x="18" y="359"/>
                        <a:pt x="19" y="360"/>
                      </a:cubicBezTo>
                      <a:cubicBezTo>
                        <a:pt x="20" y="360"/>
                        <a:pt x="21" y="362"/>
                        <a:pt x="21" y="363"/>
                      </a:cubicBezTo>
                      <a:cubicBezTo>
                        <a:pt x="21" y="363"/>
                        <a:pt x="21" y="365"/>
                        <a:pt x="21" y="366"/>
                      </a:cubicBezTo>
                      <a:cubicBezTo>
                        <a:pt x="21" y="368"/>
                        <a:pt x="21" y="370"/>
                        <a:pt x="20" y="372"/>
                      </a:cubicBezTo>
                      <a:cubicBezTo>
                        <a:pt x="20" y="373"/>
                        <a:pt x="19" y="375"/>
                        <a:pt x="19" y="377"/>
                      </a:cubicBezTo>
                      <a:cubicBezTo>
                        <a:pt x="18" y="378"/>
                        <a:pt x="17" y="379"/>
                        <a:pt x="16" y="380"/>
                      </a:cubicBezTo>
                      <a:cubicBezTo>
                        <a:pt x="16" y="381"/>
                        <a:pt x="14" y="383"/>
                        <a:pt x="14" y="385"/>
                      </a:cubicBezTo>
                      <a:cubicBezTo>
                        <a:pt x="14" y="386"/>
                        <a:pt x="15" y="390"/>
                        <a:pt x="16" y="391"/>
                      </a:cubicBezTo>
                      <a:cubicBezTo>
                        <a:pt x="16" y="392"/>
                        <a:pt x="17" y="393"/>
                        <a:pt x="18" y="393"/>
                      </a:cubicBezTo>
                      <a:cubicBezTo>
                        <a:pt x="19" y="393"/>
                        <a:pt x="18" y="389"/>
                        <a:pt x="19" y="388"/>
                      </a:cubicBezTo>
                      <a:cubicBezTo>
                        <a:pt x="19" y="387"/>
                        <a:pt x="21" y="387"/>
                        <a:pt x="22" y="387"/>
                      </a:cubicBezTo>
                      <a:cubicBezTo>
                        <a:pt x="23" y="388"/>
                        <a:pt x="22" y="390"/>
                        <a:pt x="23" y="391"/>
                      </a:cubicBezTo>
                      <a:cubicBezTo>
                        <a:pt x="24" y="391"/>
                        <a:pt x="25" y="390"/>
                        <a:pt x="26" y="390"/>
                      </a:cubicBezTo>
                      <a:cubicBezTo>
                        <a:pt x="27" y="389"/>
                        <a:pt x="28" y="386"/>
                        <a:pt x="29" y="385"/>
                      </a:cubicBezTo>
                      <a:cubicBezTo>
                        <a:pt x="30" y="384"/>
                        <a:pt x="31" y="383"/>
                        <a:pt x="31" y="382"/>
                      </a:cubicBezTo>
                      <a:cubicBezTo>
                        <a:pt x="32" y="380"/>
                        <a:pt x="32" y="376"/>
                        <a:pt x="32" y="375"/>
                      </a:cubicBezTo>
                      <a:cubicBezTo>
                        <a:pt x="31" y="373"/>
                        <a:pt x="30" y="370"/>
                        <a:pt x="29" y="369"/>
                      </a:cubicBezTo>
                      <a:cubicBezTo>
                        <a:pt x="29" y="367"/>
                        <a:pt x="27" y="365"/>
                        <a:pt x="28" y="364"/>
                      </a:cubicBezTo>
                      <a:cubicBezTo>
                        <a:pt x="29" y="363"/>
                        <a:pt x="31" y="363"/>
                        <a:pt x="32" y="363"/>
                      </a:cubicBezTo>
                      <a:cubicBezTo>
                        <a:pt x="32" y="362"/>
                        <a:pt x="34" y="361"/>
                        <a:pt x="34" y="361"/>
                      </a:cubicBezTo>
                      <a:cubicBezTo>
                        <a:pt x="35" y="360"/>
                        <a:pt x="36" y="358"/>
                        <a:pt x="37" y="358"/>
                      </a:cubicBezTo>
                      <a:cubicBezTo>
                        <a:pt x="38" y="357"/>
                        <a:pt x="41" y="358"/>
                        <a:pt x="42" y="358"/>
                      </a:cubicBezTo>
                      <a:cubicBezTo>
                        <a:pt x="43" y="357"/>
                        <a:pt x="45" y="356"/>
                        <a:pt x="45" y="355"/>
                      </a:cubicBezTo>
                      <a:cubicBezTo>
                        <a:pt x="45" y="355"/>
                        <a:pt x="45" y="353"/>
                        <a:pt x="45" y="352"/>
                      </a:cubicBezTo>
                      <a:cubicBezTo>
                        <a:pt x="45" y="351"/>
                        <a:pt x="43" y="351"/>
                        <a:pt x="43" y="350"/>
                      </a:cubicBezTo>
                      <a:cubicBezTo>
                        <a:pt x="42" y="350"/>
                        <a:pt x="43" y="348"/>
                        <a:pt x="42" y="347"/>
                      </a:cubicBezTo>
                      <a:cubicBezTo>
                        <a:pt x="42" y="346"/>
                        <a:pt x="41" y="346"/>
                        <a:pt x="40" y="346"/>
                      </a:cubicBezTo>
                      <a:cubicBezTo>
                        <a:pt x="39" y="346"/>
                        <a:pt x="39" y="350"/>
                        <a:pt x="38" y="350"/>
                      </a:cubicBezTo>
                      <a:cubicBezTo>
                        <a:pt x="37" y="350"/>
                        <a:pt x="35" y="350"/>
                        <a:pt x="35" y="350"/>
                      </a:cubicBezTo>
                      <a:cubicBezTo>
                        <a:pt x="34" y="349"/>
                        <a:pt x="34" y="347"/>
                        <a:pt x="33" y="347"/>
                      </a:cubicBezTo>
                      <a:cubicBezTo>
                        <a:pt x="33" y="346"/>
                        <a:pt x="32" y="347"/>
                        <a:pt x="32" y="347"/>
                      </a:cubicBezTo>
                      <a:cubicBezTo>
                        <a:pt x="31" y="348"/>
                        <a:pt x="30" y="350"/>
                        <a:pt x="29" y="351"/>
                      </a:cubicBezTo>
                      <a:cubicBezTo>
                        <a:pt x="29" y="351"/>
                        <a:pt x="27" y="351"/>
                        <a:pt x="26" y="351"/>
                      </a:cubicBezTo>
                      <a:cubicBezTo>
                        <a:pt x="25" y="350"/>
                        <a:pt x="25" y="347"/>
                        <a:pt x="24" y="346"/>
                      </a:cubicBezTo>
                      <a:cubicBezTo>
                        <a:pt x="23" y="345"/>
                        <a:pt x="21" y="345"/>
                        <a:pt x="20" y="344"/>
                      </a:cubicBezTo>
                      <a:cubicBezTo>
                        <a:pt x="19" y="343"/>
                        <a:pt x="18" y="340"/>
                        <a:pt x="18" y="339"/>
                      </a:cubicBezTo>
                      <a:cubicBezTo>
                        <a:pt x="18" y="338"/>
                        <a:pt x="19" y="335"/>
                        <a:pt x="19" y="333"/>
                      </a:cubicBezTo>
                      <a:cubicBezTo>
                        <a:pt x="19" y="332"/>
                        <a:pt x="19" y="329"/>
                        <a:pt x="19" y="327"/>
                      </a:cubicBezTo>
                      <a:cubicBezTo>
                        <a:pt x="19" y="325"/>
                        <a:pt x="19" y="321"/>
                        <a:pt x="19" y="319"/>
                      </a:cubicBezTo>
                      <a:cubicBezTo>
                        <a:pt x="19" y="317"/>
                        <a:pt x="20" y="315"/>
                        <a:pt x="21" y="314"/>
                      </a:cubicBezTo>
                      <a:cubicBezTo>
                        <a:pt x="21" y="314"/>
                        <a:pt x="22" y="312"/>
                        <a:pt x="23" y="312"/>
                      </a:cubicBezTo>
                      <a:cubicBezTo>
                        <a:pt x="24" y="312"/>
                        <a:pt x="25" y="313"/>
                        <a:pt x="25" y="314"/>
                      </a:cubicBezTo>
                      <a:cubicBezTo>
                        <a:pt x="25" y="315"/>
                        <a:pt x="26" y="317"/>
                        <a:pt x="25" y="318"/>
                      </a:cubicBezTo>
                      <a:cubicBezTo>
                        <a:pt x="25" y="319"/>
                        <a:pt x="24" y="321"/>
                        <a:pt x="25" y="322"/>
                      </a:cubicBezTo>
                      <a:cubicBezTo>
                        <a:pt x="25" y="322"/>
                        <a:pt x="28" y="322"/>
                        <a:pt x="29" y="321"/>
                      </a:cubicBezTo>
                      <a:cubicBezTo>
                        <a:pt x="30" y="320"/>
                        <a:pt x="30" y="318"/>
                        <a:pt x="31" y="317"/>
                      </a:cubicBezTo>
                      <a:cubicBezTo>
                        <a:pt x="32" y="316"/>
                        <a:pt x="35" y="316"/>
                        <a:pt x="36" y="315"/>
                      </a:cubicBezTo>
                      <a:cubicBezTo>
                        <a:pt x="37" y="315"/>
                        <a:pt x="38" y="314"/>
                        <a:pt x="39" y="314"/>
                      </a:cubicBezTo>
                      <a:cubicBezTo>
                        <a:pt x="40" y="313"/>
                        <a:pt x="42" y="314"/>
                        <a:pt x="44" y="314"/>
                      </a:cubicBezTo>
                      <a:cubicBezTo>
                        <a:pt x="46" y="315"/>
                        <a:pt x="49" y="315"/>
                        <a:pt x="51" y="315"/>
                      </a:cubicBezTo>
                      <a:cubicBezTo>
                        <a:pt x="52" y="314"/>
                        <a:pt x="54" y="313"/>
                        <a:pt x="54" y="312"/>
                      </a:cubicBezTo>
                      <a:cubicBezTo>
                        <a:pt x="54" y="312"/>
                        <a:pt x="54" y="310"/>
                        <a:pt x="53" y="310"/>
                      </a:cubicBezTo>
                      <a:cubicBezTo>
                        <a:pt x="53" y="309"/>
                        <a:pt x="51" y="308"/>
                        <a:pt x="51" y="308"/>
                      </a:cubicBezTo>
                      <a:cubicBezTo>
                        <a:pt x="49" y="307"/>
                        <a:pt x="46" y="309"/>
                        <a:pt x="45" y="308"/>
                      </a:cubicBezTo>
                      <a:cubicBezTo>
                        <a:pt x="45" y="308"/>
                        <a:pt x="45" y="306"/>
                        <a:pt x="45" y="305"/>
                      </a:cubicBezTo>
                      <a:cubicBezTo>
                        <a:pt x="44" y="304"/>
                        <a:pt x="40" y="305"/>
                        <a:pt x="39" y="304"/>
                      </a:cubicBezTo>
                      <a:cubicBezTo>
                        <a:pt x="39" y="304"/>
                        <a:pt x="39" y="302"/>
                        <a:pt x="39" y="302"/>
                      </a:cubicBezTo>
                      <a:cubicBezTo>
                        <a:pt x="39" y="301"/>
                        <a:pt x="40" y="300"/>
                        <a:pt x="40" y="299"/>
                      </a:cubicBezTo>
                      <a:cubicBezTo>
                        <a:pt x="40" y="298"/>
                        <a:pt x="40" y="296"/>
                        <a:pt x="40" y="295"/>
                      </a:cubicBezTo>
                      <a:cubicBezTo>
                        <a:pt x="39" y="294"/>
                        <a:pt x="37" y="294"/>
                        <a:pt x="36" y="294"/>
                      </a:cubicBezTo>
                      <a:cubicBezTo>
                        <a:pt x="36" y="293"/>
                        <a:pt x="34" y="292"/>
                        <a:pt x="33" y="292"/>
                      </a:cubicBezTo>
                      <a:cubicBezTo>
                        <a:pt x="32" y="291"/>
                        <a:pt x="29" y="291"/>
                        <a:pt x="28" y="292"/>
                      </a:cubicBezTo>
                      <a:cubicBezTo>
                        <a:pt x="27" y="292"/>
                        <a:pt x="25" y="293"/>
                        <a:pt x="25" y="294"/>
                      </a:cubicBezTo>
                      <a:cubicBezTo>
                        <a:pt x="24" y="296"/>
                        <a:pt x="24" y="299"/>
                        <a:pt x="24" y="301"/>
                      </a:cubicBezTo>
                      <a:cubicBezTo>
                        <a:pt x="24" y="302"/>
                        <a:pt x="25" y="305"/>
                        <a:pt x="25" y="306"/>
                      </a:cubicBezTo>
                      <a:cubicBezTo>
                        <a:pt x="24" y="307"/>
                        <a:pt x="21" y="307"/>
                        <a:pt x="20" y="308"/>
                      </a:cubicBezTo>
                      <a:cubicBezTo>
                        <a:pt x="19" y="308"/>
                        <a:pt x="17" y="309"/>
                        <a:pt x="16" y="308"/>
                      </a:cubicBezTo>
                      <a:cubicBezTo>
                        <a:pt x="15" y="307"/>
                        <a:pt x="16" y="305"/>
                        <a:pt x="16" y="304"/>
                      </a:cubicBezTo>
                      <a:cubicBezTo>
                        <a:pt x="16" y="302"/>
                        <a:pt x="19" y="300"/>
                        <a:pt x="19" y="298"/>
                      </a:cubicBezTo>
                      <a:cubicBezTo>
                        <a:pt x="20" y="295"/>
                        <a:pt x="20" y="289"/>
                        <a:pt x="21" y="286"/>
                      </a:cubicBezTo>
                      <a:cubicBezTo>
                        <a:pt x="21" y="284"/>
                        <a:pt x="24" y="279"/>
                        <a:pt x="25" y="277"/>
                      </a:cubicBezTo>
                      <a:cubicBezTo>
                        <a:pt x="26" y="273"/>
                        <a:pt x="26" y="265"/>
                        <a:pt x="26" y="262"/>
                      </a:cubicBezTo>
                      <a:cubicBezTo>
                        <a:pt x="26" y="259"/>
                        <a:pt x="26" y="253"/>
                        <a:pt x="25" y="250"/>
                      </a:cubicBezTo>
                      <a:cubicBezTo>
                        <a:pt x="25" y="249"/>
                        <a:pt x="24" y="246"/>
                        <a:pt x="24" y="245"/>
                      </a:cubicBezTo>
                      <a:cubicBezTo>
                        <a:pt x="23" y="242"/>
                        <a:pt x="20" y="237"/>
                        <a:pt x="19" y="234"/>
                      </a:cubicBezTo>
                      <a:cubicBezTo>
                        <a:pt x="19" y="232"/>
                        <a:pt x="18" y="228"/>
                        <a:pt x="18" y="226"/>
                      </a:cubicBezTo>
                      <a:cubicBezTo>
                        <a:pt x="18" y="224"/>
                        <a:pt x="18" y="219"/>
                        <a:pt x="18" y="217"/>
                      </a:cubicBezTo>
                      <a:cubicBezTo>
                        <a:pt x="19" y="215"/>
                        <a:pt x="21" y="210"/>
                        <a:pt x="22" y="208"/>
                      </a:cubicBezTo>
                      <a:cubicBezTo>
                        <a:pt x="23" y="205"/>
                        <a:pt x="23" y="198"/>
                        <a:pt x="23" y="194"/>
                      </a:cubicBezTo>
                      <a:cubicBezTo>
                        <a:pt x="24" y="191"/>
                        <a:pt x="24" y="184"/>
                        <a:pt x="24" y="181"/>
                      </a:cubicBezTo>
                      <a:cubicBezTo>
                        <a:pt x="24" y="176"/>
                        <a:pt x="26" y="165"/>
                        <a:pt x="23" y="160"/>
                      </a:cubicBezTo>
                      <a:cubicBezTo>
                        <a:pt x="22" y="159"/>
                        <a:pt x="18" y="159"/>
                        <a:pt x="17" y="158"/>
                      </a:cubicBezTo>
                      <a:cubicBezTo>
                        <a:pt x="17" y="156"/>
                        <a:pt x="18" y="152"/>
                        <a:pt x="18" y="150"/>
                      </a:cubicBezTo>
                      <a:cubicBezTo>
                        <a:pt x="18" y="149"/>
                        <a:pt x="18" y="147"/>
                        <a:pt x="17" y="146"/>
                      </a:cubicBezTo>
                      <a:cubicBezTo>
                        <a:pt x="17" y="145"/>
                        <a:pt x="15" y="142"/>
                        <a:pt x="14" y="141"/>
                      </a:cubicBezTo>
                      <a:cubicBezTo>
                        <a:pt x="13" y="140"/>
                        <a:pt x="12" y="137"/>
                        <a:pt x="11" y="136"/>
                      </a:cubicBezTo>
                      <a:cubicBezTo>
                        <a:pt x="11" y="136"/>
                        <a:pt x="8" y="136"/>
                        <a:pt x="8" y="136"/>
                      </a:cubicBezTo>
                      <a:cubicBezTo>
                        <a:pt x="7" y="135"/>
                        <a:pt x="7" y="131"/>
                        <a:pt x="7" y="129"/>
                      </a:cubicBezTo>
                      <a:cubicBezTo>
                        <a:pt x="6" y="127"/>
                        <a:pt x="5" y="124"/>
                        <a:pt x="5" y="122"/>
                      </a:cubicBezTo>
                      <a:cubicBezTo>
                        <a:pt x="4" y="120"/>
                        <a:pt x="4" y="117"/>
                        <a:pt x="5" y="115"/>
                      </a:cubicBezTo>
                      <a:cubicBezTo>
                        <a:pt x="5" y="114"/>
                        <a:pt x="7" y="110"/>
                        <a:pt x="8" y="108"/>
                      </a:cubicBezTo>
                      <a:cubicBezTo>
                        <a:pt x="8" y="106"/>
                        <a:pt x="6" y="102"/>
                        <a:pt x="7" y="100"/>
                      </a:cubicBezTo>
                      <a:cubicBezTo>
                        <a:pt x="7" y="99"/>
                        <a:pt x="9" y="98"/>
                        <a:pt x="9" y="98"/>
                      </a:cubicBezTo>
                      <a:cubicBezTo>
                        <a:pt x="10" y="97"/>
                        <a:pt x="10" y="94"/>
                        <a:pt x="10" y="93"/>
                      </a:cubicBezTo>
                      <a:cubicBezTo>
                        <a:pt x="10" y="92"/>
                        <a:pt x="8" y="90"/>
                        <a:pt x="7" y="89"/>
                      </a:cubicBezTo>
                      <a:cubicBezTo>
                        <a:pt x="7" y="87"/>
                        <a:pt x="7" y="84"/>
                        <a:pt x="7" y="83"/>
                      </a:cubicBezTo>
                      <a:cubicBezTo>
                        <a:pt x="8" y="83"/>
                        <a:pt x="9" y="82"/>
                        <a:pt x="10" y="82"/>
                      </a:cubicBezTo>
                      <a:cubicBezTo>
                        <a:pt x="10" y="81"/>
                        <a:pt x="12" y="80"/>
                        <a:pt x="12" y="80"/>
                      </a:cubicBezTo>
                      <a:cubicBezTo>
                        <a:pt x="13" y="79"/>
                        <a:pt x="14" y="78"/>
                        <a:pt x="14" y="77"/>
                      </a:cubicBezTo>
                      <a:cubicBezTo>
                        <a:pt x="15" y="76"/>
                        <a:pt x="14" y="73"/>
                        <a:pt x="14" y="72"/>
                      </a:cubicBezTo>
                      <a:cubicBezTo>
                        <a:pt x="14" y="71"/>
                        <a:pt x="15" y="69"/>
                        <a:pt x="15" y="68"/>
                      </a:cubicBezTo>
                      <a:cubicBezTo>
                        <a:pt x="16" y="67"/>
                        <a:pt x="18" y="65"/>
                        <a:pt x="19" y="65"/>
                      </a:cubicBezTo>
                      <a:cubicBezTo>
                        <a:pt x="20" y="64"/>
                        <a:pt x="22" y="63"/>
                        <a:pt x="22" y="62"/>
                      </a:cubicBezTo>
                      <a:cubicBezTo>
                        <a:pt x="22" y="61"/>
                        <a:pt x="23" y="59"/>
                        <a:pt x="23" y="58"/>
                      </a:cubicBezTo>
                      <a:cubicBezTo>
                        <a:pt x="23" y="57"/>
                        <a:pt x="23" y="55"/>
                        <a:pt x="23" y="55"/>
                      </a:cubicBezTo>
                      <a:cubicBezTo>
                        <a:pt x="22" y="54"/>
                        <a:pt x="20" y="54"/>
                        <a:pt x="19" y="53"/>
                      </a:cubicBezTo>
                      <a:cubicBezTo>
                        <a:pt x="19" y="53"/>
                        <a:pt x="18" y="50"/>
                        <a:pt x="18" y="49"/>
                      </a:cubicBezTo>
                      <a:cubicBezTo>
                        <a:pt x="18" y="49"/>
                        <a:pt x="19" y="48"/>
                        <a:pt x="20" y="47"/>
                      </a:cubicBezTo>
                      <a:cubicBezTo>
                        <a:pt x="21" y="47"/>
                        <a:pt x="23" y="47"/>
                        <a:pt x="24" y="48"/>
                      </a:cubicBezTo>
                      <a:cubicBezTo>
                        <a:pt x="26" y="48"/>
                        <a:pt x="28" y="49"/>
                        <a:pt x="29" y="50"/>
                      </a:cubicBezTo>
                      <a:cubicBezTo>
                        <a:pt x="31" y="51"/>
                        <a:pt x="34" y="55"/>
                        <a:pt x="36" y="57"/>
                      </a:cubicBezTo>
                      <a:cubicBezTo>
                        <a:pt x="37" y="59"/>
                        <a:pt x="41" y="62"/>
                        <a:pt x="43" y="63"/>
                      </a:cubicBezTo>
                      <a:cubicBezTo>
                        <a:pt x="45" y="65"/>
                        <a:pt x="50" y="69"/>
                        <a:pt x="52" y="71"/>
                      </a:cubicBezTo>
                      <a:cubicBezTo>
                        <a:pt x="54" y="73"/>
                        <a:pt x="58" y="78"/>
                        <a:pt x="61" y="80"/>
                      </a:cubicBezTo>
                      <a:cubicBezTo>
                        <a:pt x="61" y="80"/>
                        <a:pt x="63" y="82"/>
                        <a:pt x="64" y="82"/>
                      </a:cubicBezTo>
                      <a:cubicBezTo>
                        <a:pt x="65" y="83"/>
                        <a:pt x="67" y="82"/>
                        <a:pt x="68" y="82"/>
                      </a:cubicBezTo>
                      <a:cubicBezTo>
                        <a:pt x="69" y="82"/>
                        <a:pt x="70" y="83"/>
                        <a:pt x="71" y="83"/>
                      </a:cubicBezTo>
                      <a:cubicBezTo>
                        <a:pt x="72" y="85"/>
                        <a:pt x="75" y="87"/>
                        <a:pt x="77" y="89"/>
                      </a:cubicBezTo>
                      <a:cubicBezTo>
                        <a:pt x="78" y="89"/>
                        <a:pt x="79" y="91"/>
                        <a:pt x="80" y="92"/>
                      </a:cubicBezTo>
                      <a:cubicBezTo>
                        <a:pt x="80" y="93"/>
                        <a:pt x="82" y="96"/>
                        <a:pt x="82" y="97"/>
                      </a:cubicBezTo>
                      <a:cubicBezTo>
                        <a:pt x="83" y="99"/>
                        <a:pt x="84" y="101"/>
                        <a:pt x="85" y="102"/>
                      </a:cubicBezTo>
                      <a:cubicBezTo>
                        <a:pt x="87" y="103"/>
                        <a:pt x="92" y="105"/>
                        <a:pt x="94" y="106"/>
                      </a:cubicBezTo>
                      <a:cubicBezTo>
                        <a:pt x="97" y="108"/>
                        <a:pt x="103" y="111"/>
                        <a:pt x="106" y="112"/>
                      </a:cubicBezTo>
                      <a:cubicBezTo>
                        <a:pt x="109" y="113"/>
                        <a:pt x="115" y="115"/>
                        <a:pt x="117" y="115"/>
                      </a:cubicBezTo>
                      <a:cubicBezTo>
                        <a:pt x="119" y="115"/>
                        <a:pt x="122" y="114"/>
                        <a:pt x="124" y="114"/>
                      </a:cubicBezTo>
                      <a:cubicBezTo>
                        <a:pt x="125" y="114"/>
                        <a:pt x="127" y="114"/>
                        <a:pt x="128" y="115"/>
                      </a:cubicBezTo>
                      <a:cubicBezTo>
                        <a:pt x="130" y="116"/>
                        <a:pt x="132" y="120"/>
                        <a:pt x="133" y="121"/>
                      </a:cubicBezTo>
                      <a:cubicBezTo>
                        <a:pt x="134" y="122"/>
                        <a:pt x="136" y="122"/>
                        <a:pt x="136" y="122"/>
                      </a:cubicBezTo>
                      <a:cubicBezTo>
                        <a:pt x="137" y="122"/>
                        <a:pt x="139" y="121"/>
                        <a:pt x="140" y="121"/>
                      </a:cubicBezTo>
                      <a:cubicBezTo>
                        <a:pt x="141" y="121"/>
                        <a:pt x="142" y="122"/>
                        <a:pt x="143" y="122"/>
                      </a:cubicBezTo>
                      <a:cubicBezTo>
                        <a:pt x="144" y="123"/>
                        <a:pt x="146" y="125"/>
                        <a:pt x="147" y="125"/>
                      </a:cubicBezTo>
                      <a:cubicBezTo>
                        <a:pt x="148" y="126"/>
                        <a:pt x="152" y="126"/>
                        <a:pt x="153" y="127"/>
                      </a:cubicBezTo>
                      <a:cubicBezTo>
                        <a:pt x="154" y="128"/>
                        <a:pt x="156" y="130"/>
                        <a:pt x="157" y="131"/>
                      </a:cubicBezTo>
                      <a:cubicBezTo>
                        <a:pt x="158" y="132"/>
                        <a:pt x="160" y="132"/>
                        <a:pt x="161" y="132"/>
                      </a:cubicBezTo>
                      <a:cubicBezTo>
                        <a:pt x="163" y="133"/>
                        <a:pt x="166" y="134"/>
                        <a:pt x="168" y="134"/>
                      </a:cubicBezTo>
                      <a:cubicBezTo>
                        <a:pt x="170" y="134"/>
                        <a:pt x="173" y="135"/>
                        <a:pt x="175" y="135"/>
                      </a:cubicBezTo>
                      <a:cubicBezTo>
                        <a:pt x="176" y="135"/>
                        <a:pt x="178" y="136"/>
                        <a:pt x="179" y="135"/>
                      </a:cubicBezTo>
                      <a:cubicBezTo>
                        <a:pt x="180" y="135"/>
                        <a:pt x="181" y="133"/>
                        <a:pt x="182" y="133"/>
                      </a:cubicBezTo>
                      <a:cubicBezTo>
                        <a:pt x="183" y="132"/>
                        <a:pt x="184" y="131"/>
                        <a:pt x="184" y="131"/>
                      </a:cubicBezTo>
                      <a:cubicBezTo>
                        <a:pt x="185" y="130"/>
                        <a:pt x="187" y="129"/>
                        <a:pt x="188" y="130"/>
                      </a:cubicBezTo>
                      <a:cubicBezTo>
                        <a:pt x="189" y="130"/>
                        <a:pt x="189" y="131"/>
                        <a:pt x="189" y="131"/>
                      </a:cubicBezTo>
                      <a:cubicBezTo>
                        <a:pt x="190" y="132"/>
                        <a:pt x="191" y="135"/>
                        <a:pt x="191" y="136"/>
                      </a:cubicBezTo>
                      <a:cubicBezTo>
                        <a:pt x="192" y="137"/>
                        <a:pt x="194" y="138"/>
                        <a:pt x="195" y="139"/>
                      </a:cubicBezTo>
                      <a:cubicBezTo>
                        <a:pt x="195" y="140"/>
                        <a:pt x="196" y="143"/>
                        <a:pt x="196" y="145"/>
                      </a:cubicBezTo>
                      <a:cubicBezTo>
                        <a:pt x="197" y="145"/>
                        <a:pt x="198" y="147"/>
                        <a:pt x="198" y="147"/>
                      </a:cubicBezTo>
                      <a:cubicBezTo>
                        <a:pt x="200" y="147"/>
                        <a:pt x="202" y="146"/>
                        <a:pt x="203" y="146"/>
                      </a:cubicBezTo>
                      <a:cubicBezTo>
                        <a:pt x="204" y="146"/>
                        <a:pt x="207" y="146"/>
                        <a:pt x="208" y="147"/>
                      </a:cubicBezTo>
                      <a:cubicBezTo>
                        <a:pt x="209" y="147"/>
                        <a:pt x="210" y="149"/>
                        <a:pt x="211" y="150"/>
                      </a:cubicBezTo>
                      <a:cubicBezTo>
                        <a:pt x="211" y="151"/>
                        <a:pt x="209" y="153"/>
                        <a:pt x="210" y="154"/>
                      </a:cubicBezTo>
                      <a:cubicBezTo>
                        <a:pt x="210" y="155"/>
                        <a:pt x="211" y="157"/>
                        <a:pt x="212" y="158"/>
                      </a:cubicBezTo>
                      <a:cubicBezTo>
                        <a:pt x="213" y="158"/>
                        <a:pt x="215" y="159"/>
                        <a:pt x="216" y="159"/>
                      </a:cubicBezTo>
                      <a:cubicBezTo>
                        <a:pt x="217" y="159"/>
                        <a:pt x="219" y="159"/>
                        <a:pt x="219" y="158"/>
                      </a:cubicBezTo>
                      <a:cubicBezTo>
                        <a:pt x="219" y="157"/>
                        <a:pt x="218" y="155"/>
                        <a:pt x="217" y="154"/>
                      </a:cubicBezTo>
                      <a:cubicBezTo>
                        <a:pt x="217" y="154"/>
                        <a:pt x="216" y="153"/>
                        <a:pt x="216" y="152"/>
                      </a:cubicBezTo>
                      <a:cubicBezTo>
                        <a:pt x="215" y="152"/>
                        <a:pt x="216" y="150"/>
                        <a:pt x="216" y="149"/>
                      </a:cubicBezTo>
                      <a:cubicBezTo>
                        <a:pt x="216" y="149"/>
                        <a:pt x="218" y="148"/>
                        <a:pt x="219" y="148"/>
                      </a:cubicBezTo>
                      <a:cubicBezTo>
                        <a:pt x="219" y="147"/>
                        <a:pt x="220" y="145"/>
                        <a:pt x="221" y="145"/>
                      </a:cubicBezTo>
                      <a:cubicBezTo>
                        <a:pt x="222" y="145"/>
                        <a:pt x="225" y="145"/>
                        <a:pt x="226" y="145"/>
                      </a:cubicBezTo>
                      <a:cubicBezTo>
                        <a:pt x="227" y="145"/>
                        <a:pt x="230" y="144"/>
                        <a:pt x="231" y="145"/>
                      </a:cubicBezTo>
                      <a:cubicBezTo>
                        <a:pt x="231" y="146"/>
                        <a:pt x="232" y="148"/>
                        <a:pt x="232" y="148"/>
                      </a:cubicBezTo>
                      <a:cubicBezTo>
                        <a:pt x="231" y="149"/>
                        <a:pt x="229" y="150"/>
                        <a:pt x="228" y="150"/>
                      </a:cubicBezTo>
                      <a:cubicBezTo>
                        <a:pt x="227" y="151"/>
                        <a:pt x="225" y="152"/>
                        <a:pt x="225" y="153"/>
                      </a:cubicBezTo>
                      <a:cubicBezTo>
                        <a:pt x="225" y="154"/>
                        <a:pt x="224" y="156"/>
                        <a:pt x="225" y="156"/>
                      </a:cubicBezTo>
                      <a:cubicBezTo>
                        <a:pt x="225" y="157"/>
                        <a:pt x="226" y="159"/>
                        <a:pt x="226" y="160"/>
                      </a:cubicBezTo>
                      <a:cubicBezTo>
                        <a:pt x="227" y="161"/>
                        <a:pt x="227" y="162"/>
                        <a:pt x="228" y="162"/>
                      </a:cubicBezTo>
                      <a:cubicBezTo>
                        <a:pt x="228" y="162"/>
                        <a:pt x="230" y="162"/>
                        <a:pt x="231" y="162"/>
                      </a:cubicBezTo>
                      <a:cubicBezTo>
                        <a:pt x="231" y="161"/>
                        <a:pt x="231" y="159"/>
                        <a:pt x="231" y="158"/>
                      </a:cubicBezTo>
                      <a:cubicBezTo>
                        <a:pt x="232" y="157"/>
                        <a:pt x="232" y="156"/>
                        <a:pt x="233" y="156"/>
                      </a:cubicBezTo>
                      <a:cubicBezTo>
                        <a:pt x="234" y="155"/>
                        <a:pt x="235" y="154"/>
                        <a:pt x="236" y="155"/>
                      </a:cubicBezTo>
                      <a:cubicBezTo>
                        <a:pt x="237" y="155"/>
                        <a:pt x="237" y="158"/>
                        <a:pt x="237" y="158"/>
                      </a:cubicBezTo>
                      <a:cubicBezTo>
                        <a:pt x="237" y="160"/>
                        <a:pt x="236" y="162"/>
                        <a:pt x="236" y="163"/>
                      </a:cubicBezTo>
                      <a:cubicBezTo>
                        <a:pt x="236" y="164"/>
                        <a:pt x="237" y="166"/>
                        <a:pt x="237" y="167"/>
                      </a:cubicBezTo>
                      <a:cubicBezTo>
                        <a:pt x="237" y="168"/>
                        <a:pt x="237" y="170"/>
                        <a:pt x="236" y="170"/>
                      </a:cubicBezTo>
                      <a:cubicBezTo>
                        <a:pt x="235" y="171"/>
                        <a:pt x="234" y="169"/>
                        <a:pt x="233" y="169"/>
                      </a:cubicBezTo>
                      <a:cubicBezTo>
                        <a:pt x="232" y="169"/>
                        <a:pt x="231" y="170"/>
                        <a:pt x="231" y="170"/>
                      </a:cubicBezTo>
                      <a:cubicBezTo>
                        <a:pt x="230" y="171"/>
                        <a:pt x="231" y="173"/>
                        <a:pt x="231" y="174"/>
                      </a:cubicBezTo>
                      <a:cubicBezTo>
                        <a:pt x="232" y="174"/>
                        <a:pt x="233" y="175"/>
                        <a:pt x="233" y="176"/>
                      </a:cubicBezTo>
                      <a:cubicBezTo>
                        <a:pt x="233" y="177"/>
                        <a:pt x="233" y="178"/>
                        <a:pt x="232" y="179"/>
                      </a:cubicBezTo>
                      <a:cubicBezTo>
                        <a:pt x="232" y="180"/>
                        <a:pt x="232" y="182"/>
                        <a:pt x="232" y="182"/>
                      </a:cubicBezTo>
                      <a:cubicBezTo>
                        <a:pt x="233" y="183"/>
                        <a:pt x="234" y="184"/>
                        <a:pt x="235" y="185"/>
                      </a:cubicBezTo>
                      <a:cubicBezTo>
                        <a:pt x="235" y="186"/>
                        <a:pt x="234" y="188"/>
                        <a:pt x="234" y="189"/>
                      </a:cubicBezTo>
                      <a:cubicBezTo>
                        <a:pt x="234" y="190"/>
                        <a:pt x="236" y="191"/>
                        <a:pt x="236" y="192"/>
                      </a:cubicBezTo>
                      <a:cubicBezTo>
                        <a:pt x="236" y="193"/>
                        <a:pt x="235" y="194"/>
                        <a:pt x="235" y="195"/>
                      </a:cubicBezTo>
                      <a:cubicBezTo>
                        <a:pt x="234" y="195"/>
                        <a:pt x="233" y="196"/>
                        <a:pt x="232" y="196"/>
                      </a:cubicBezTo>
                      <a:cubicBezTo>
                        <a:pt x="232" y="196"/>
                        <a:pt x="231" y="195"/>
                        <a:pt x="231" y="194"/>
                      </a:cubicBezTo>
                      <a:cubicBezTo>
                        <a:pt x="230" y="194"/>
                        <a:pt x="229" y="194"/>
                        <a:pt x="229" y="194"/>
                      </a:cubicBezTo>
                      <a:cubicBezTo>
                        <a:pt x="228" y="194"/>
                        <a:pt x="229" y="197"/>
                        <a:pt x="229" y="197"/>
                      </a:cubicBezTo>
                      <a:cubicBezTo>
                        <a:pt x="228" y="198"/>
                        <a:pt x="226" y="199"/>
                        <a:pt x="225" y="199"/>
                      </a:cubicBezTo>
                      <a:cubicBezTo>
                        <a:pt x="225" y="200"/>
                        <a:pt x="223" y="200"/>
                        <a:pt x="222" y="201"/>
                      </a:cubicBezTo>
                      <a:cubicBezTo>
                        <a:pt x="221" y="202"/>
                        <a:pt x="220" y="204"/>
                        <a:pt x="219" y="205"/>
                      </a:cubicBezTo>
                      <a:cubicBezTo>
                        <a:pt x="219" y="206"/>
                        <a:pt x="218" y="207"/>
                        <a:pt x="217" y="208"/>
                      </a:cubicBezTo>
                      <a:cubicBezTo>
                        <a:pt x="216" y="209"/>
                        <a:pt x="215" y="212"/>
                        <a:pt x="215" y="213"/>
                      </a:cubicBezTo>
                      <a:cubicBezTo>
                        <a:pt x="215" y="214"/>
                        <a:pt x="217" y="215"/>
                        <a:pt x="218" y="215"/>
                      </a:cubicBezTo>
                      <a:cubicBezTo>
                        <a:pt x="219" y="215"/>
                        <a:pt x="220" y="214"/>
                        <a:pt x="220" y="213"/>
                      </a:cubicBezTo>
                      <a:cubicBezTo>
                        <a:pt x="221" y="213"/>
                        <a:pt x="222" y="211"/>
                        <a:pt x="222" y="210"/>
                      </a:cubicBezTo>
                      <a:cubicBezTo>
                        <a:pt x="223" y="210"/>
                        <a:pt x="225" y="210"/>
                        <a:pt x="225" y="209"/>
                      </a:cubicBezTo>
                      <a:cubicBezTo>
                        <a:pt x="226" y="209"/>
                        <a:pt x="226" y="206"/>
                        <a:pt x="227" y="206"/>
                      </a:cubicBezTo>
                      <a:cubicBezTo>
                        <a:pt x="228" y="205"/>
                        <a:pt x="229" y="204"/>
                        <a:pt x="230" y="203"/>
                      </a:cubicBezTo>
                      <a:cubicBezTo>
                        <a:pt x="231" y="203"/>
                        <a:pt x="233" y="202"/>
                        <a:pt x="234" y="202"/>
                      </a:cubicBezTo>
                      <a:cubicBezTo>
                        <a:pt x="235" y="201"/>
                        <a:pt x="236" y="200"/>
                        <a:pt x="237" y="199"/>
                      </a:cubicBezTo>
                      <a:cubicBezTo>
                        <a:pt x="238" y="199"/>
                        <a:pt x="239" y="198"/>
                        <a:pt x="239" y="198"/>
                      </a:cubicBezTo>
                      <a:cubicBezTo>
                        <a:pt x="240" y="198"/>
                        <a:pt x="241" y="198"/>
                        <a:pt x="241" y="197"/>
                      </a:cubicBezTo>
                      <a:cubicBezTo>
                        <a:pt x="242" y="197"/>
                        <a:pt x="242" y="195"/>
                        <a:pt x="242" y="194"/>
                      </a:cubicBezTo>
                      <a:cubicBezTo>
                        <a:pt x="242" y="193"/>
                        <a:pt x="241" y="191"/>
                        <a:pt x="241" y="190"/>
                      </a:cubicBezTo>
                      <a:cubicBezTo>
                        <a:pt x="241" y="189"/>
                        <a:pt x="239" y="186"/>
                        <a:pt x="240" y="185"/>
                      </a:cubicBezTo>
                      <a:cubicBezTo>
                        <a:pt x="241" y="185"/>
                        <a:pt x="242" y="187"/>
                        <a:pt x="242" y="187"/>
                      </a:cubicBezTo>
                      <a:cubicBezTo>
                        <a:pt x="243" y="188"/>
                        <a:pt x="245" y="189"/>
                        <a:pt x="246" y="189"/>
                      </a:cubicBezTo>
                      <a:cubicBezTo>
                        <a:pt x="247" y="190"/>
                        <a:pt x="248" y="191"/>
                        <a:pt x="249" y="191"/>
                      </a:cubicBezTo>
                      <a:cubicBezTo>
                        <a:pt x="250" y="193"/>
                        <a:pt x="249" y="198"/>
                        <a:pt x="249" y="200"/>
                      </a:cubicBezTo>
                      <a:cubicBezTo>
                        <a:pt x="249" y="201"/>
                        <a:pt x="249" y="202"/>
                        <a:pt x="249" y="203"/>
                      </a:cubicBezTo>
                      <a:cubicBezTo>
                        <a:pt x="249" y="204"/>
                        <a:pt x="250" y="206"/>
                        <a:pt x="250" y="207"/>
                      </a:cubicBezTo>
                      <a:cubicBezTo>
                        <a:pt x="249" y="208"/>
                        <a:pt x="248" y="210"/>
                        <a:pt x="248" y="211"/>
                      </a:cubicBezTo>
                      <a:cubicBezTo>
                        <a:pt x="248" y="212"/>
                        <a:pt x="249" y="213"/>
                        <a:pt x="250" y="214"/>
                      </a:cubicBezTo>
                      <a:cubicBezTo>
                        <a:pt x="250" y="215"/>
                        <a:pt x="249" y="218"/>
                        <a:pt x="249" y="219"/>
                      </a:cubicBezTo>
                      <a:cubicBezTo>
                        <a:pt x="249" y="219"/>
                        <a:pt x="248" y="221"/>
                        <a:pt x="248" y="221"/>
                      </a:cubicBezTo>
                      <a:cubicBezTo>
                        <a:pt x="247" y="221"/>
                        <a:pt x="245" y="218"/>
                        <a:pt x="244" y="218"/>
                      </a:cubicBezTo>
                      <a:cubicBezTo>
                        <a:pt x="243" y="218"/>
                        <a:pt x="240" y="218"/>
                        <a:pt x="239" y="219"/>
                      </a:cubicBezTo>
                      <a:cubicBezTo>
                        <a:pt x="239" y="219"/>
                        <a:pt x="239" y="221"/>
                        <a:pt x="239" y="222"/>
                      </a:cubicBezTo>
                      <a:cubicBezTo>
                        <a:pt x="239" y="223"/>
                        <a:pt x="240" y="223"/>
                        <a:pt x="241" y="224"/>
                      </a:cubicBezTo>
                      <a:cubicBezTo>
                        <a:pt x="241" y="224"/>
                        <a:pt x="243" y="227"/>
                        <a:pt x="243" y="228"/>
                      </a:cubicBezTo>
                      <a:cubicBezTo>
                        <a:pt x="243" y="229"/>
                        <a:pt x="242" y="231"/>
                        <a:pt x="241" y="232"/>
                      </a:cubicBezTo>
                      <a:cubicBezTo>
                        <a:pt x="241" y="233"/>
                        <a:pt x="240" y="235"/>
                        <a:pt x="240" y="236"/>
                      </a:cubicBezTo>
                      <a:cubicBezTo>
                        <a:pt x="240" y="237"/>
                        <a:pt x="241" y="238"/>
                        <a:pt x="242" y="239"/>
                      </a:cubicBezTo>
                      <a:cubicBezTo>
                        <a:pt x="242" y="240"/>
                        <a:pt x="241" y="242"/>
                        <a:pt x="241" y="243"/>
                      </a:cubicBezTo>
                      <a:cubicBezTo>
                        <a:pt x="240" y="244"/>
                        <a:pt x="241" y="247"/>
                        <a:pt x="240" y="248"/>
                      </a:cubicBezTo>
                      <a:cubicBezTo>
                        <a:pt x="239" y="248"/>
                        <a:pt x="236" y="247"/>
                        <a:pt x="235" y="247"/>
                      </a:cubicBezTo>
                      <a:cubicBezTo>
                        <a:pt x="234" y="248"/>
                        <a:pt x="232" y="250"/>
                        <a:pt x="232" y="251"/>
                      </a:cubicBezTo>
                      <a:cubicBezTo>
                        <a:pt x="232" y="252"/>
                        <a:pt x="231" y="253"/>
                        <a:pt x="231" y="254"/>
                      </a:cubicBezTo>
                      <a:cubicBezTo>
                        <a:pt x="232" y="255"/>
                        <a:pt x="234" y="255"/>
                        <a:pt x="234" y="256"/>
                      </a:cubicBezTo>
                      <a:cubicBezTo>
                        <a:pt x="235" y="256"/>
                        <a:pt x="236" y="258"/>
                        <a:pt x="236" y="258"/>
                      </a:cubicBezTo>
                      <a:cubicBezTo>
                        <a:pt x="237" y="259"/>
                        <a:pt x="239" y="260"/>
                        <a:pt x="240" y="260"/>
                      </a:cubicBezTo>
                      <a:cubicBezTo>
                        <a:pt x="240" y="261"/>
                        <a:pt x="240" y="263"/>
                        <a:pt x="240" y="263"/>
                      </a:cubicBezTo>
                      <a:cubicBezTo>
                        <a:pt x="241" y="265"/>
                        <a:pt x="242" y="267"/>
                        <a:pt x="242" y="268"/>
                      </a:cubicBezTo>
                      <a:cubicBezTo>
                        <a:pt x="242" y="269"/>
                        <a:pt x="241" y="272"/>
                        <a:pt x="240" y="273"/>
                      </a:cubicBezTo>
                      <a:cubicBezTo>
                        <a:pt x="240" y="273"/>
                        <a:pt x="239" y="275"/>
                        <a:pt x="239" y="276"/>
                      </a:cubicBezTo>
                      <a:cubicBezTo>
                        <a:pt x="239" y="277"/>
                        <a:pt x="239" y="278"/>
                        <a:pt x="239" y="278"/>
                      </a:cubicBezTo>
                      <a:cubicBezTo>
                        <a:pt x="240" y="279"/>
                        <a:pt x="241" y="279"/>
                        <a:pt x="242" y="279"/>
                      </a:cubicBezTo>
                      <a:cubicBezTo>
                        <a:pt x="243" y="279"/>
                        <a:pt x="245" y="280"/>
                        <a:pt x="245" y="280"/>
                      </a:cubicBezTo>
                      <a:cubicBezTo>
                        <a:pt x="245" y="281"/>
                        <a:pt x="245" y="283"/>
                        <a:pt x="245" y="283"/>
                      </a:cubicBezTo>
                      <a:cubicBezTo>
                        <a:pt x="245" y="284"/>
                        <a:pt x="243" y="284"/>
                        <a:pt x="242" y="285"/>
                      </a:cubicBezTo>
                      <a:cubicBezTo>
                        <a:pt x="241" y="285"/>
                        <a:pt x="239" y="285"/>
                        <a:pt x="237" y="285"/>
                      </a:cubicBezTo>
                      <a:cubicBezTo>
                        <a:pt x="236" y="285"/>
                        <a:pt x="235" y="287"/>
                        <a:pt x="234" y="287"/>
                      </a:cubicBezTo>
                      <a:cubicBezTo>
                        <a:pt x="233" y="288"/>
                        <a:pt x="230" y="288"/>
                        <a:pt x="229" y="288"/>
                      </a:cubicBezTo>
                      <a:cubicBezTo>
                        <a:pt x="229" y="288"/>
                        <a:pt x="227" y="287"/>
                        <a:pt x="227" y="286"/>
                      </a:cubicBezTo>
                      <a:cubicBezTo>
                        <a:pt x="226" y="285"/>
                        <a:pt x="227" y="284"/>
                        <a:pt x="226" y="283"/>
                      </a:cubicBezTo>
                      <a:cubicBezTo>
                        <a:pt x="226" y="283"/>
                        <a:pt x="225" y="283"/>
                        <a:pt x="224" y="283"/>
                      </a:cubicBezTo>
                      <a:cubicBezTo>
                        <a:pt x="223" y="284"/>
                        <a:pt x="222" y="284"/>
                        <a:pt x="221" y="285"/>
                      </a:cubicBezTo>
                      <a:cubicBezTo>
                        <a:pt x="221" y="286"/>
                        <a:pt x="220" y="287"/>
                        <a:pt x="220" y="288"/>
                      </a:cubicBezTo>
                      <a:cubicBezTo>
                        <a:pt x="220" y="289"/>
                        <a:pt x="220" y="290"/>
                        <a:pt x="221" y="290"/>
                      </a:cubicBezTo>
                      <a:cubicBezTo>
                        <a:pt x="221" y="291"/>
                        <a:pt x="223" y="291"/>
                        <a:pt x="224" y="291"/>
                      </a:cubicBezTo>
                      <a:cubicBezTo>
                        <a:pt x="225" y="291"/>
                        <a:pt x="226" y="293"/>
                        <a:pt x="226" y="293"/>
                      </a:cubicBezTo>
                      <a:cubicBezTo>
                        <a:pt x="227" y="294"/>
                        <a:pt x="227" y="297"/>
                        <a:pt x="228" y="298"/>
                      </a:cubicBezTo>
                      <a:cubicBezTo>
                        <a:pt x="229" y="299"/>
                        <a:pt x="231" y="301"/>
                        <a:pt x="232" y="301"/>
                      </a:cubicBezTo>
                      <a:cubicBezTo>
                        <a:pt x="233" y="301"/>
                        <a:pt x="235" y="302"/>
                        <a:pt x="236" y="301"/>
                      </a:cubicBezTo>
                      <a:cubicBezTo>
                        <a:pt x="237" y="301"/>
                        <a:pt x="237" y="299"/>
                        <a:pt x="237" y="298"/>
                      </a:cubicBezTo>
                      <a:cubicBezTo>
                        <a:pt x="237" y="297"/>
                        <a:pt x="235" y="295"/>
                        <a:pt x="235" y="294"/>
                      </a:cubicBezTo>
                      <a:cubicBezTo>
                        <a:pt x="236" y="293"/>
                        <a:pt x="238" y="292"/>
                        <a:pt x="239" y="292"/>
                      </a:cubicBezTo>
                      <a:cubicBezTo>
                        <a:pt x="240" y="292"/>
                        <a:pt x="242" y="294"/>
                        <a:pt x="243" y="294"/>
                      </a:cubicBezTo>
                      <a:cubicBezTo>
                        <a:pt x="245" y="293"/>
                        <a:pt x="248" y="292"/>
                        <a:pt x="249" y="291"/>
                      </a:cubicBezTo>
                      <a:cubicBezTo>
                        <a:pt x="249" y="290"/>
                        <a:pt x="250" y="287"/>
                        <a:pt x="250" y="286"/>
                      </a:cubicBezTo>
                      <a:cubicBezTo>
                        <a:pt x="251" y="285"/>
                        <a:pt x="251" y="282"/>
                        <a:pt x="250" y="280"/>
                      </a:cubicBezTo>
                      <a:cubicBezTo>
                        <a:pt x="250" y="279"/>
                        <a:pt x="248" y="278"/>
                        <a:pt x="248" y="277"/>
                      </a:cubicBezTo>
                      <a:cubicBezTo>
                        <a:pt x="247" y="276"/>
                        <a:pt x="247" y="273"/>
                        <a:pt x="247" y="272"/>
                      </a:cubicBezTo>
                      <a:cubicBezTo>
                        <a:pt x="248" y="271"/>
                        <a:pt x="249" y="271"/>
                        <a:pt x="250" y="270"/>
                      </a:cubicBezTo>
                      <a:cubicBezTo>
                        <a:pt x="251" y="270"/>
                        <a:pt x="252" y="268"/>
                        <a:pt x="252" y="266"/>
                      </a:cubicBezTo>
                      <a:cubicBezTo>
                        <a:pt x="251" y="265"/>
                        <a:pt x="249" y="264"/>
                        <a:pt x="249" y="264"/>
                      </a:cubicBezTo>
                      <a:cubicBezTo>
                        <a:pt x="248" y="263"/>
                        <a:pt x="248" y="261"/>
                        <a:pt x="248" y="260"/>
                      </a:cubicBezTo>
                      <a:cubicBezTo>
                        <a:pt x="248" y="259"/>
                        <a:pt x="249" y="257"/>
                        <a:pt x="250" y="256"/>
                      </a:cubicBezTo>
                      <a:cubicBezTo>
                        <a:pt x="250" y="255"/>
                        <a:pt x="249" y="252"/>
                        <a:pt x="250" y="251"/>
                      </a:cubicBezTo>
                      <a:cubicBezTo>
                        <a:pt x="250" y="251"/>
                        <a:pt x="252" y="250"/>
                        <a:pt x="253" y="250"/>
                      </a:cubicBezTo>
                      <a:cubicBezTo>
                        <a:pt x="254" y="250"/>
                        <a:pt x="256" y="251"/>
                        <a:pt x="257" y="250"/>
                      </a:cubicBezTo>
                      <a:cubicBezTo>
                        <a:pt x="258" y="250"/>
                        <a:pt x="260" y="247"/>
                        <a:pt x="259" y="246"/>
                      </a:cubicBezTo>
                      <a:cubicBezTo>
                        <a:pt x="259" y="246"/>
                        <a:pt x="258" y="245"/>
                        <a:pt x="258" y="244"/>
                      </a:cubicBezTo>
                      <a:cubicBezTo>
                        <a:pt x="257" y="244"/>
                        <a:pt x="256" y="242"/>
                        <a:pt x="255" y="242"/>
                      </a:cubicBezTo>
                      <a:cubicBezTo>
                        <a:pt x="254" y="241"/>
                        <a:pt x="252" y="241"/>
                        <a:pt x="251" y="240"/>
                      </a:cubicBezTo>
                      <a:cubicBezTo>
                        <a:pt x="250" y="239"/>
                        <a:pt x="250" y="236"/>
                        <a:pt x="251" y="235"/>
                      </a:cubicBezTo>
                      <a:cubicBezTo>
                        <a:pt x="251" y="234"/>
                        <a:pt x="252" y="233"/>
                        <a:pt x="252" y="232"/>
                      </a:cubicBezTo>
                      <a:cubicBezTo>
                        <a:pt x="253" y="231"/>
                        <a:pt x="256" y="229"/>
                        <a:pt x="257" y="228"/>
                      </a:cubicBezTo>
                      <a:cubicBezTo>
                        <a:pt x="258" y="227"/>
                        <a:pt x="259" y="225"/>
                        <a:pt x="260" y="224"/>
                      </a:cubicBezTo>
                      <a:cubicBezTo>
                        <a:pt x="260" y="223"/>
                        <a:pt x="259" y="221"/>
                        <a:pt x="259" y="219"/>
                      </a:cubicBezTo>
                      <a:cubicBezTo>
                        <a:pt x="260" y="218"/>
                        <a:pt x="260" y="214"/>
                        <a:pt x="261" y="213"/>
                      </a:cubicBezTo>
                      <a:cubicBezTo>
                        <a:pt x="261" y="212"/>
                        <a:pt x="262" y="210"/>
                        <a:pt x="263" y="210"/>
                      </a:cubicBezTo>
                      <a:cubicBezTo>
                        <a:pt x="264" y="209"/>
                        <a:pt x="265" y="208"/>
                        <a:pt x="265" y="208"/>
                      </a:cubicBezTo>
                      <a:cubicBezTo>
                        <a:pt x="266" y="207"/>
                        <a:pt x="269" y="206"/>
                        <a:pt x="269" y="205"/>
                      </a:cubicBezTo>
                      <a:cubicBezTo>
                        <a:pt x="270" y="204"/>
                        <a:pt x="270" y="202"/>
                        <a:pt x="270" y="201"/>
                      </a:cubicBezTo>
                      <a:cubicBezTo>
                        <a:pt x="271" y="200"/>
                        <a:pt x="272" y="199"/>
                        <a:pt x="272" y="198"/>
                      </a:cubicBezTo>
                      <a:cubicBezTo>
                        <a:pt x="273" y="197"/>
                        <a:pt x="274" y="195"/>
                        <a:pt x="275" y="194"/>
                      </a:cubicBezTo>
                      <a:cubicBezTo>
                        <a:pt x="276" y="193"/>
                        <a:pt x="276" y="191"/>
                        <a:pt x="277" y="191"/>
                      </a:cubicBezTo>
                      <a:cubicBezTo>
                        <a:pt x="278" y="190"/>
                        <a:pt x="281" y="191"/>
                        <a:pt x="282" y="191"/>
                      </a:cubicBezTo>
                      <a:cubicBezTo>
                        <a:pt x="283" y="190"/>
                        <a:pt x="284" y="189"/>
                        <a:pt x="285" y="189"/>
                      </a:cubicBezTo>
                      <a:cubicBezTo>
                        <a:pt x="285" y="188"/>
                        <a:pt x="285" y="186"/>
                        <a:pt x="285" y="186"/>
                      </a:cubicBezTo>
                      <a:cubicBezTo>
                        <a:pt x="285" y="185"/>
                        <a:pt x="286" y="183"/>
                        <a:pt x="287" y="182"/>
                      </a:cubicBezTo>
                      <a:cubicBezTo>
                        <a:pt x="287" y="181"/>
                        <a:pt x="288" y="178"/>
                        <a:pt x="288" y="177"/>
                      </a:cubicBezTo>
                      <a:cubicBezTo>
                        <a:pt x="288" y="176"/>
                        <a:pt x="285" y="176"/>
                        <a:pt x="284" y="175"/>
                      </a:cubicBezTo>
                      <a:cubicBezTo>
                        <a:pt x="283" y="173"/>
                        <a:pt x="281" y="170"/>
                        <a:pt x="280" y="169"/>
                      </a:cubicBezTo>
                      <a:cubicBezTo>
                        <a:pt x="279" y="167"/>
                        <a:pt x="278" y="163"/>
                        <a:pt x="277" y="161"/>
                      </a:cubicBezTo>
                      <a:cubicBezTo>
                        <a:pt x="277" y="160"/>
                        <a:pt x="277" y="157"/>
                        <a:pt x="277" y="155"/>
                      </a:cubicBezTo>
                      <a:cubicBezTo>
                        <a:pt x="277" y="154"/>
                        <a:pt x="279" y="152"/>
                        <a:pt x="279" y="150"/>
                      </a:cubicBezTo>
                      <a:cubicBezTo>
                        <a:pt x="279" y="149"/>
                        <a:pt x="277" y="147"/>
                        <a:pt x="277" y="146"/>
                      </a:cubicBezTo>
                      <a:cubicBezTo>
                        <a:pt x="277" y="145"/>
                        <a:pt x="277" y="142"/>
                        <a:pt x="277" y="141"/>
                      </a:cubicBezTo>
                      <a:cubicBezTo>
                        <a:pt x="276" y="140"/>
                        <a:pt x="275" y="139"/>
                        <a:pt x="274" y="139"/>
                      </a:cubicBezTo>
                      <a:cubicBezTo>
                        <a:pt x="273" y="139"/>
                        <a:pt x="271" y="139"/>
                        <a:pt x="271" y="140"/>
                      </a:cubicBezTo>
                      <a:cubicBezTo>
                        <a:pt x="270" y="140"/>
                        <a:pt x="270" y="142"/>
                        <a:pt x="270" y="143"/>
                      </a:cubicBezTo>
                      <a:cubicBezTo>
                        <a:pt x="270" y="143"/>
                        <a:pt x="269" y="145"/>
                        <a:pt x="269" y="145"/>
                      </a:cubicBezTo>
                      <a:cubicBezTo>
                        <a:pt x="268" y="145"/>
                        <a:pt x="266" y="145"/>
                        <a:pt x="266" y="145"/>
                      </a:cubicBezTo>
                      <a:cubicBezTo>
                        <a:pt x="265" y="146"/>
                        <a:pt x="266" y="147"/>
                        <a:pt x="266" y="147"/>
                      </a:cubicBezTo>
                      <a:cubicBezTo>
                        <a:pt x="265" y="148"/>
                        <a:pt x="265" y="150"/>
                        <a:pt x="265" y="151"/>
                      </a:cubicBezTo>
                      <a:cubicBezTo>
                        <a:pt x="266" y="152"/>
                        <a:pt x="267" y="153"/>
                        <a:pt x="267" y="154"/>
                      </a:cubicBezTo>
                      <a:cubicBezTo>
                        <a:pt x="268" y="154"/>
                        <a:pt x="269" y="155"/>
                        <a:pt x="269" y="156"/>
                      </a:cubicBezTo>
                      <a:cubicBezTo>
                        <a:pt x="270" y="156"/>
                        <a:pt x="271" y="158"/>
                        <a:pt x="272" y="159"/>
                      </a:cubicBezTo>
                      <a:cubicBezTo>
                        <a:pt x="272" y="160"/>
                        <a:pt x="273" y="162"/>
                        <a:pt x="273" y="163"/>
                      </a:cubicBezTo>
                      <a:cubicBezTo>
                        <a:pt x="274" y="164"/>
                        <a:pt x="273" y="166"/>
                        <a:pt x="273" y="167"/>
                      </a:cubicBezTo>
                      <a:cubicBezTo>
                        <a:pt x="273" y="168"/>
                        <a:pt x="273" y="170"/>
                        <a:pt x="272" y="170"/>
                      </a:cubicBezTo>
                      <a:cubicBezTo>
                        <a:pt x="272" y="170"/>
                        <a:pt x="271" y="169"/>
                        <a:pt x="270" y="168"/>
                      </a:cubicBezTo>
                      <a:cubicBezTo>
                        <a:pt x="270" y="167"/>
                        <a:pt x="271" y="165"/>
                        <a:pt x="270" y="164"/>
                      </a:cubicBezTo>
                      <a:cubicBezTo>
                        <a:pt x="270" y="163"/>
                        <a:pt x="269" y="161"/>
                        <a:pt x="268" y="160"/>
                      </a:cubicBezTo>
                      <a:cubicBezTo>
                        <a:pt x="267" y="159"/>
                        <a:pt x="266" y="156"/>
                        <a:pt x="265" y="156"/>
                      </a:cubicBezTo>
                      <a:cubicBezTo>
                        <a:pt x="264" y="155"/>
                        <a:pt x="262" y="154"/>
                        <a:pt x="261" y="153"/>
                      </a:cubicBezTo>
                      <a:cubicBezTo>
                        <a:pt x="261" y="153"/>
                        <a:pt x="260" y="151"/>
                        <a:pt x="260" y="150"/>
                      </a:cubicBezTo>
                      <a:cubicBezTo>
                        <a:pt x="260" y="149"/>
                        <a:pt x="260" y="147"/>
                        <a:pt x="260" y="147"/>
                      </a:cubicBezTo>
                      <a:cubicBezTo>
                        <a:pt x="259" y="145"/>
                        <a:pt x="258" y="143"/>
                        <a:pt x="258" y="142"/>
                      </a:cubicBezTo>
                      <a:cubicBezTo>
                        <a:pt x="259" y="141"/>
                        <a:pt x="260" y="139"/>
                        <a:pt x="260" y="139"/>
                      </a:cubicBezTo>
                      <a:cubicBezTo>
                        <a:pt x="261" y="138"/>
                        <a:pt x="261" y="136"/>
                        <a:pt x="261" y="135"/>
                      </a:cubicBezTo>
                      <a:cubicBezTo>
                        <a:pt x="262" y="134"/>
                        <a:pt x="263" y="133"/>
                        <a:pt x="264" y="133"/>
                      </a:cubicBezTo>
                      <a:cubicBezTo>
                        <a:pt x="265" y="133"/>
                        <a:pt x="267" y="134"/>
                        <a:pt x="268" y="134"/>
                      </a:cubicBezTo>
                      <a:cubicBezTo>
                        <a:pt x="269" y="134"/>
                        <a:pt x="271" y="133"/>
                        <a:pt x="272" y="133"/>
                      </a:cubicBezTo>
                      <a:cubicBezTo>
                        <a:pt x="273" y="134"/>
                        <a:pt x="275" y="135"/>
                        <a:pt x="276" y="136"/>
                      </a:cubicBezTo>
                      <a:cubicBezTo>
                        <a:pt x="276" y="136"/>
                        <a:pt x="278" y="136"/>
                        <a:pt x="278" y="136"/>
                      </a:cubicBezTo>
                      <a:cubicBezTo>
                        <a:pt x="278" y="136"/>
                        <a:pt x="281" y="133"/>
                        <a:pt x="281" y="132"/>
                      </a:cubicBezTo>
                      <a:cubicBezTo>
                        <a:pt x="282" y="131"/>
                        <a:pt x="283" y="129"/>
                        <a:pt x="282" y="127"/>
                      </a:cubicBezTo>
                      <a:cubicBezTo>
                        <a:pt x="282" y="126"/>
                        <a:pt x="280" y="123"/>
                        <a:pt x="279" y="122"/>
                      </a:cubicBezTo>
                      <a:cubicBezTo>
                        <a:pt x="278" y="120"/>
                        <a:pt x="274" y="120"/>
                        <a:pt x="273" y="118"/>
                      </a:cubicBezTo>
                      <a:cubicBezTo>
                        <a:pt x="272" y="117"/>
                        <a:pt x="270" y="115"/>
                        <a:pt x="269" y="114"/>
                      </a:cubicBezTo>
                      <a:cubicBezTo>
                        <a:pt x="269" y="113"/>
                        <a:pt x="267" y="112"/>
                        <a:pt x="267" y="111"/>
                      </a:cubicBezTo>
                      <a:cubicBezTo>
                        <a:pt x="267" y="109"/>
                        <a:pt x="266" y="107"/>
                        <a:pt x="266" y="105"/>
                      </a:cubicBezTo>
                      <a:cubicBezTo>
                        <a:pt x="267" y="105"/>
                        <a:pt x="268" y="103"/>
                        <a:pt x="268" y="103"/>
                      </a:cubicBezTo>
                      <a:cubicBezTo>
                        <a:pt x="268" y="102"/>
                        <a:pt x="268" y="100"/>
                        <a:pt x="267" y="99"/>
                      </a:cubicBezTo>
                      <a:cubicBezTo>
                        <a:pt x="267" y="99"/>
                        <a:pt x="266" y="100"/>
                        <a:pt x="265" y="100"/>
                      </a:cubicBezTo>
                      <a:cubicBezTo>
                        <a:pt x="264" y="101"/>
                        <a:pt x="262" y="101"/>
                        <a:pt x="262" y="102"/>
                      </a:cubicBezTo>
                      <a:cubicBezTo>
                        <a:pt x="261" y="102"/>
                        <a:pt x="261" y="104"/>
                        <a:pt x="261" y="105"/>
                      </a:cubicBezTo>
                      <a:cubicBezTo>
                        <a:pt x="261" y="106"/>
                        <a:pt x="261" y="107"/>
                        <a:pt x="261" y="108"/>
                      </a:cubicBezTo>
                      <a:cubicBezTo>
                        <a:pt x="261" y="109"/>
                        <a:pt x="261" y="111"/>
                        <a:pt x="261" y="111"/>
                      </a:cubicBezTo>
                      <a:cubicBezTo>
                        <a:pt x="261" y="112"/>
                        <a:pt x="259" y="112"/>
                        <a:pt x="259" y="113"/>
                      </a:cubicBezTo>
                      <a:cubicBezTo>
                        <a:pt x="259" y="114"/>
                        <a:pt x="261" y="115"/>
                        <a:pt x="261" y="116"/>
                      </a:cubicBezTo>
                      <a:cubicBezTo>
                        <a:pt x="262" y="117"/>
                        <a:pt x="264" y="118"/>
                        <a:pt x="264" y="119"/>
                      </a:cubicBezTo>
                      <a:cubicBezTo>
                        <a:pt x="265" y="119"/>
                        <a:pt x="266" y="120"/>
                        <a:pt x="267" y="121"/>
                      </a:cubicBezTo>
                      <a:cubicBezTo>
                        <a:pt x="267" y="122"/>
                        <a:pt x="268" y="124"/>
                        <a:pt x="268" y="125"/>
                      </a:cubicBezTo>
                      <a:cubicBezTo>
                        <a:pt x="268" y="126"/>
                        <a:pt x="266" y="127"/>
                        <a:pt x="266" y="127"/>
                      </a:cubicBezTo>
                      <a:cubicBezTo>
                        <a:pt x="265" y="128"/>
                        <a:pt x="264" y="129"/>
                        <a:pt x="263" y="128"/>
                      </a:cubicBezTo>
                      <a:cubicBezTo>
                        <a:pt x="262" y="128"/>
                        <a:pt x="260" y="127"/>
                        <a:pt x="259" y="127"/>
                      </a:cubicBezTo>
                      <a:cubicBezTo>
                        <a:pt x="259" y="126"/>
                        <a:pt x="259" y="124"/>
                        <a:pt x="258" y="124"/>
                      </a:cubicBezTo>
                      <a:cubicBezTo>
                        <a:pt x="257" y="123"/>
                        <a:pt x="255" y="125"/>
                        <a:pt x="254" y="125"/>
                      </a:cubicBezTo>
                      <a:cubicBezTo>
                        <a:pt x="253" y="126"/>
                        <a:pt x="253" y="128"/>
                        <a:pt x="252" y="129"/>
                      </a:cubicBezTo>
                      <a:cubicBezTo>
                        <a:pt x="251" y="129"/>
                        <a:pt x="249" y="128"/>
                        <a:pt x="248" y="128"/>
                      </a:cubicBezTo>
                      <a:cubicBezTo>
                        <a:pt x="247" y="129"/>
                        <a:pt x="246" y="132"/>
                        <a:pt x="247" y="133"/>
                      </a:cubicBezTo>
                      <a:cubicBezTo>
                        <a:pt x="247" y="134"/>
                        <a:pt x="249" y="135"/>
                        <a:pt x="249" y="135"/>
                      </a:cubicBezTo>
                      <a:cubicBezTo>
                        <a:pt x="250" y="136"/>
                        <a:pt x="251" y="137"/>
                        <a:pt x="252" y="137"/>
                      </a:cubicBezTo>
                      <a:cubicBezTo>
                        <a:pt x="252" y="138"/>
                        <a:pt x="252" y="141"/>
                        <a:pt x="252" y="142"/>
                      </a:cubicBezTo>
                      <a:cubicBezTo>
                        <a:pt x="253" y="144"/>
                        <a:pt x="254" y="147"/>
                        <a:pt x="254" y="149"/>
                      </a:cubicBezTo>
                      <a:cubicBezTo>
                        <a:pt x="254" y="150"/>
                        <a:pt x="254" y="152"/>
                        <a:pt x="254" y="153"/>
                      </a:cubicBezTo>
                      <a:cubicBezTo>
                        <a:pt x="253" y="155"/>
                        <a:pt x="253" y="157"/>
                        <a:pt x="253" y="158"/>
                      </a:cubicBezTo>
                      <a:cubicBezTo>
                        <a:pt x="252" y="159"/>
                        <a:pt x="252" y="161"/>
                        <a:pt x="252" y="162"/>
                      </a:cubicBezTo>
                      <a:cubicBezTo>
                        <a:pt x="252" y="163"/>
                        <a:pt x="251" y="165"/>
                        <a:pt x="252" y="166"/>
                      </a:cubicBezTo>
                      <a:cubicBezTo>
                        <a:pt x="252" y="166"/>
                        <a:pt x="254" y="167"/>
                        <a:pt x="254" y="167"/>
                      </a:cubicBezTo>
                      <a:cubicBezTo>
                        <a:pt x="255" y="167"/>
                        <a:pt x="256" y="166"/>
                        <a:pt x="256" y="166"/>
                      </a:cubicBezTo>
                      <a:cubicBezTo>
                        <a:pt x="257" y="165"/>
                        <a:pt x="257" y="163"/>
                        <a:pt x="257" y="162"/>
                      </a:cubicBezTo>
                      <a:cubicBezTo>
                        <a:pt x="257" y="162"/>
                        <a:pt x="257" y="161"/>
                        <a:pt x="257" y="160"/>
                      </a:cubicBezTo>
                      <a:cubicBezTo>
                        <a:pt x="257" y="160"/>
                        <a:pt x="257" y="159"/>
                        <a:pt x="258" y="159"/>
                      </a:cubicBezTo>
                      <a:cubicBezTo>
                        <a:pt x="259" y="158"/>
                        <a:pt x="260" y="159"/>
                        <a:pt x="261" y="160"/>
                      </a:cubicBezTo>
                      <a:cubicBezTo>
                        <a:pt x="262" y="160"/>
                        <a:pt x="263" y="161"/>
                        <a:pt x="263" y="161"/>
                      </a:cubicBezTo>
                      <a:cubicBezTo>
                        <a:pt x="263" y="162"/>
                        <a:pt x="263" y="164"/>
                        <a:pt x="263" y="165"/>
                      </a:cubicBezTo>
                      <a:cubicBezTo>
                        <a:pt x="263" y="166"/>
                        <a:pt x="264" y="168"/>
                        <a:pt x="264" y="168"/>
                      </a:cubicBezTo>
                      <a:cubicBezTo>
                        <a:pt x="265" y="169"/>
                        <a:pt x="266" y="171"/>
                        <a:pt x="266" y="171"/>
                      </a:cubicBezTo>
                      <a:cubicBezTo>
                        <a:pt x="267" y="172"/>
                        <a:pt x="268" y="172"/>
                        <a:pt x="269" y="172"/>
                      </a:cubicBezTo>
                      <a:cubicBezTo>
                        <a:pt x="269" y="173"/>
                        <a:pt x="270" y="174"/>
                        <a:pt x="270" y="175"/>
                      </a:cubicBezTo>
                      <a:cubicBezTo>
                        <a:pt x="271" y="176"/>
                        <a:pt x="271" y="178"/>
                        <a:pt x="271" y="179"/>
                      </a:cubicBezTo>
                      <a:cubicBezTo>
                        <a:pt x="271" y="180"/>
                        <a:pt x="272" y="183"/>
                        <a:pt x="272" y="184"/>
                      </a:cubicBezTo>
                      <a:cubicBezTo>
                        <a:pt x="272" y="185"/>
                        <a:pt x="272" y="187"/>
                        <a:pt x="271" y="188"/>
                      </a:cubicBezTo>
                      <a:cubicBezTo>
                        <a:pt x="271" y="188"/>
                        <a:pt x="270" y="190"/>
                        <a:pt x="269" y="190"/>
                      </a:cubicBezTo>
                      <a:cubicBezTo>
                        <a:pt x="269" y="191"/>
                        <a:pt x="267" y="192"/>
                        <a:pt x="267" y="193"/>
                      </a:cubicBezTo>
                      <a:cubicBezTo>
                        <a:pt x="266" y="193"/>
                        <a:pt x="266" y="195"/>
                        <a:pt x="265" y="195"/>
                      </a:cubicBezTo>
                      <a:cubicBezTo>
                        <a:pt x="265" y="195"/>
                        <a:pt x="264" y="196"/>
                        <a:pt x="264" y="196"/>
                      </a:cubicBezTo>
                      <a:cubicBezTo>
                        <a:pt x="263" y="196"/>
                        <a:pt x="261" y="195"/>
                        <a:pt x="261" y="194"/>
                      </a:cubicBezTo>
                      <a:cubicBezTo>
                        <a:pt x="260" y="193"/>
                        <a:pt x="259" y="191"/>
                        <a:pt x="258" y="190"/>
                      </a:cubicBezTo>
                      <a:cubicBezTo>
                        <a:pt x="258" y="189"/>
                        <a:pt x="260" y="186"/>
                        <a:pt x="260" y="185"/>
                      </a:cubicBezTo>
                      <a:cubicBezTo>
                        <a:pt x="260" y="184"/>
                        <a:pt x="259" y="184"/>
                        <a:pt x="259" y="183"/>
                      </a:cubicBezTo>
                      <a:cubicBezTo>
                        <a:pt x="258" y="182"/>
                        <a:pt x="259" y="180"/>
                        <a:pt x="259" y="180"/>
                      </a:cubicBezTo>
                      <a:cubicBezTo>
                        <a:pt x="258" y="179"/>
                        <a:pt x="257" y="178"/>
                        <a:pt x="256" y="178"/>
                      </a:cubicBezTo>
                      <a:cubicBezTo>
                        <a:pt x="255" y="178"/>
                        <a:pt x="254" y="179"/>
                        <a:pt x="253" y="179"/>
                      </a:cubicBezTo>
                      <a:cubicBezTo>
                        <a:pt x="253" y="179"/>
                        <a:pt x="252" y="181"/>
                        <a:pt x="251" y="180"/>
                      </a:cubicBezTo>
                      <a:cubicBezTo>
                        <a:pt x="250" y="180"/>
                        <a:pt x="249" y="179"/>
                        <a:pt x="249" y="178"/>
                      </a:cubicBezTo>
                      <a:cubicBezTo>
                        <a:pt x="249" y="178"/>
                        <a:pt x="250" y="177"/>
                        <a:pt x="250" y="176"/>
                      </a:cubicBezTo>
                      <a:cubicBezTo>
                        <a:pt x="250" y="175"/>
                        <a:pt x="250" y="174"/>
                        <a:pt x="250" y="174"/>
                      </a:cubicBezTo>
                      <a:cubicBezTo>
                        <a:pt x="249" y="173"/>
                        <a:pt x="247" y="172"/>
                        <a:pt x="246" y="171"/>
                      </a:cubicBezTo>
                      <a:cubicBezTo>
                        <a:pt x="246" y="170"/>
                        <a:pt x="245" y="168"/>
                        <a:pt x="245" y="167"/>
                      </a:cubicBezTo>
                      <a:cubicBezTo>
                        <a:pt x="245" y="167"/>
                        <a:pt x="247" y="165"/>
                        <a:pt x="247" y="164"/>
                      </a:cubicBezTo>
                      <a:cubicBezTo>
                        <a:pt x="247" y="164"/>
                        <a:pt x="246" y="162"/>
                        <a:pt x="246" y="162"/>
                      </a:cubicBezTo>
                      <a:cubicBezTo>
                        <a:pt x="246" y="161"/>
                        <a:pt x="246" y="159"/>
                        <a:pt x="246" y="159"/>
                      </a:cubicBezTo>
                      <a:cubicBezTo>
                        <a:pt x="247" y="158"/>
                        <a:pt x="248" y="157"/>
                        <a:pt x="249" y="156"/>
                      </a:cubicBezTo>
                      <a:cubicBezTo>
                        <a:pt x="249" y="155"/>
                        <a:pt x="249" y="153"/>
                        <a:pt x="249" y="151"/>
                      </a:cubicBezTo>
                      <a:cubicBezTo>
                        <a:pt x="249" y="150"/>
                        <a:pt x="248" y="148"/>
                        <a:pt x="248" y="147"/>
                      </a:cubicBezTo>
                      <a:cubicBezTo>
                        <a:pt x="247" y="147"/>
                        <a:pt x="247" y="145"/>
                        <a:pt x="247" y="144"/>
                      </a:cubicBezTo>
                      <a:cubicBezTo>
                        <a:pt x="246" y="144"/>
                        <a:pt x="243" y="145"/>
                        <a:pt x="242" y="144"/>
                      </a:cubicBezTo>
                      <a:cubicBezTo>
                        <a:pt x="242" y="144"/>
                        <a:pt x="242" y="142"/>
                        <a:pt x="241" y="142"/>
                      </a:cubicBezTo>
                      <a:cubicBezTo>
                        <a:pt x="241" y="141"/>
                        <a:pt x="240" y="139"/>
                        <a:pt x="239" y="139"/>
                      </a:cubicBezTo>
                      <a:cubicBezTo>
                        <a:pt x="239" y="138"/>
                        <a:pt x="237" y="136"/>
                        <a:pt x="237" y="136"/>
                      </a:cubicBezTo>
                      <a:cubicBezTo>
                        <a:pt x="236" y="135"/>
                        <a:pt x="234" y="133"/>
                        <a:pt x="234" y="132"/>
                      </a:cubicBezTo>
                      <a:cubicBezTo>
                        <a:pt x="233" y="131"/>
                        <a:pt x="232" y="128"/>
                        <a:pt x="233" y="127"/>
                      </a:cubicBezTo>
                      <a:cubicBezTo>
                        <a:pt x="233" y="125"/>
                        <a:pt x="236" y="124"/>
                        <a:pt x="238" y="122"/>
                      </a:cubicBezTo>
                      <a:cubicBezTo>
                        <a:pt x="239" y="121"/>
                        <a:pt x="241" y="119"/>
                        <a:pt x="242" y="118"/>
                      </a:cubicBezTo>
                      <a:cubicBezTo>
                        <a:pt x="243" y="117"/>
                        <a:pt x="246" y="115"/>
                        <a:pt x="248" y="113"/>
                      </a:cubicBezTo>
                      <a:cubicBezTo>
                        <a:pt x="249" y="113"/>
                        <a:pt x="250" y="112"/>
                        <a:pt x="251" y="111"/>
                      </a:cubicBezTo>
                      <a:cubicBezTo>
                        <a:pt x="251" y="110"/>
                        <a:pt x="253" y="109"/>
                        <a:pt x="253" y="108"/>
                      </a:cubicBezTo>
                      <a:cubicBezTo>
                        <a:pt x="253" y="107"/>
                        <a:pt x="254" y="105"/>
                        <a:pt x="254" y="104"/>
                      </a:cubicBezTo>
                      <a:cubicBezTo>
                        <a:pt x="254" y="103"/>
                        <a:pt x="254" y="101"/>
                        <a:pt x="254" y="100"/>
                      </a:cubicBezTo>
                      <a:cubicBezTo>
                        <a:pt x="254" y="99"/>
                        <a:pt x="254" y="97"/>
                        <a:pt x="254" y="96"/>
                      </a:cubicBezTo>
                      <a:cubicBezTo>
                        <a:pt x="255" y="96"/>
                        <a:pt x="256" y="95"/>
                        <a:pt x="256" y="94"/>
                      </a:cubicBezTo>
                      <a:cubicBezTo>
                        <a:pt x="257" y="93"/>
                        <a:pt x="257" y="92"/>
                        <a:pt x="257" y="91"/>
                      </a:cubicBezTo>
                      <a:cubicBezTo>
                        <a:pt x="256" y="91"/>
                        <a:pt x="255" y="91"/>
                        <a:pt x="254" y="91"/>
                      </a:cubicBezTo>
                      <a:cubicBezTo>
                        <a:pt x="254" y="92"/>
                        <a:pt x="253" y="93"/>
                        <a:pt x="253" y="93"/>
                      </a:cubicBezTo>
                      <a:cubicBezTo>
                        <a:pt x="252" y="93"/>
                        <a:pt x="251" y="93"/>
                        <a:pt x="250" y="93"/>
                      </a:cubicBezTo>
                      <a:cubicBezTo>
                        <a:pt x="250" y="93"/>
                        <a:pt x="250" y="91"/>
                        <a:pt x="250" y="90"/>
                      </a:cubicBezTo>
                      <a:cubicBezTo>
                        <a:pt x="251" y="89"/>
                        <a:pt x="252" y="88"/>
                        <a:pt x="253" y="87"/>
                      </a:cubicBezTo>
                      <a:cubicBezTo>
                        <a:pt x="253" y="87"/>
                        <a:pt x="254" y="86"/>
                        <a:pt x="255" y="86"/>
                      </a:cubicBezTo>
                      <a:cubicBezTo>
                        <a:pt x="256" y="86"/>
                        <a:pt x="258" y="86"/>
                        <a:pt x="259" y="86"/>
                      </a:cubicBezTo>
                      <a:cubicBezTo>
                        <a:pt x="260" y="86"/>
                        <a:pt x="262" y="86"/>
                        <a:pt x="263" y="86"/>
                      </a:cubicBezTo>
                      <a:cubicBezTo>
                        <a:pt x="264" y="86"/>
                        <a:pt x="265" y="87"/>
                        <a:pt x="265" y="87"/>
                      </a:cubicBezTo>
                      <a:cubicBezTo>
                        <a:pt x="266" y="88"/>
                        <a:pt x="267" y="89"/>
                        <a:pt x="268" y="89"/>
                      </a:cubicBezTo>
                      <a:cubicBezTo>
                        <a:pt x="268" y="90"/>
                        <a:pt x="269" y="91"/>
                        <a:pt x="269" y="91"/>
                      </a:cubicBezTo>
                      <a:cubicBezTo>
                        <a:pt x="270" y="92"/>
                        <a:pt x="270" y="95"/>
                        <a:pt x="270" y="96"/>
                      </a:cubicBezTo>
                      <a:cubicBezTo>
                        <a:pt x="271" y="96"/>
                        <a:pt x="272" y="97"/>
                        <a:pt x="273" y="98"/>
                      </a:cubicBezTo>
                      <a:cubicBezTo>
                        <a:pt x="273" y="98"/>
                        <a:pt x="276" y="99"/>
                        <a:pt x="276" y="99"/>
                      </a:cubicBezTo>
                      <a:cubicBezTo>
                        <a:pt x="278" y="98"/>
                        <a:pt x="278" y="94"/>
                        <a:pt x="278" y="92"/>
                      </a:cubicBezTo>
                      <a:cubicBezTo>
                        <a:pt x="278" y="91"/>
                        <a:pt x="278" y="89"/>
                        <a:pt x="278" y="88"/>
                      </a:cubicBezTo>
                      <a:cubicBezTo>
                        <a:pt x="278" y="87"/>
                        <a:pt x="278" y="84"/>
                        <a:pt x="278" y="83"/>
                      </a:cubicBezTo>
                      <a:cubicBezTo>
                        <a:pt x="277" y="82"/>
                        <a:pt x="275" y="81"/>
                        <a:pt x="275" y="80"/>
                      </a:cubicBezTo>
                      <a:cubicBezTo>
                        <a:pt x="275" y="80"/>
                        <a:pt x="276" y="78"/>
                        <a:pt x="276" y="78"/>
                      </a:cubicBezTo>
                      <a:cubicBezTo>
                        <a:pt x="277" y="78"/>
                        <a:pt x="279" y="79"/>
                        <a:pt x="280" y="79"/>
                      </a:cubicBezTo>
                      <a:cubicBezTo>
                        <a:pt x="281" y="80"/>
                        <a:pt x="281" y="82"/>
                        <a:pt x="281" y="82"/>
                      </a:cubicBezTo>
                      <a:cubicBezTo>
                        <a:pt x="282" y="83"/>
                        <a:pt x="285" y="81"/>
                        <a:pt x="286" y="80"/>
                      </a:cubicBezTo>
                      <a:cubicBezTo>
                        <a:pt x="286" y="80"/>
                        <a:pt x="288" y="78"/>
                        <a:pt x="288" y="77"/>
                      </a:cubicBezTo>
                      <a:cubicBezTo>
                        <a:pt x="288" y="76"/>
                        <a:pt x="287" y="73"/>
                        <a:pt x="286" y="72"/>
                      </a:cubicBezTo>
                      <a:cubicBezTo>
                        <a:pt x="286" y="70"/>
                        <a:pt x="283" y="68"/>
                        <a:pt x="282" y="66"/>
                      </a:cubicBezTo>
                      <a:cubicBezTo>
                        <a:pt x="281" y="64"/>
                        <a:pt x="281" y="61"/>
                        <a:pt x="281" y="59"/>
                      </a:cubicBezTo>
                      <a:cubicBezTo>
                        <a:pt x="281" y="58"/>
                        <a:pt x="282" y="56"/>
                        <a:pt x="283" y="55"/>
                      </a:cubicBezTo>
                      <a:cubicBezTo>
                        <a:pt x="283" y="55"/>
                        <a:pt x="285" y="54"/>
                        <a:pt x="285" y="53"/>
                      </a:cubicBezTo>
                      <a:cubicBezTo>
                        <a:pt x="286" y="52"/>
                        <a:pt x="286" y="51"/>
                        <a:pt x="286" y="50"/>
                      </a:cubicBezTo>
                      <a:cubicBezTo>
                        <a:pt x="285" y="49"/>
                        <a:pt x="284" y="47"/>
                        <a:pt x="283" y="47"/>
                      </a:cubicBezTo>
                      <a:cubicBezTo>
                        <a:pt x="283" y="46"/>
                        <a:pt x="281" y="45"/>
                        <a:pt x="279" y="45"/>
                      </a:cubicBezTo>
                      <a:cubicBezTo>
                        <a:pt x="278" y="45"/>
                        <a:pt x="276" y="45"/>
                        <a:pt x="275" y="46"/>
                      </a:cubicBezTo>
                      <a:cubicBezTo>
                        <a:pt x="274" y="46"/>
                        <a:pt x="273" y="48"/>
                        <a:pt x="272" y="49"/>
                      </a:cubicBezTo>
                      <a:cubicBezTo>
                        <a:pt x="271" y="49"/>
                        <a:pt x="271" y="51"/>
                        <a:pt x="271" y="52"/>
                      </a:cubicBezTo>
                      <a:cubicBezTo>
                        <a:pt x="271" y="53"/>
                        <a:pt x="271" y="54"/>
                        <a:pt x="271" y="55"/>
                      </a:cubicBezTo>
                      <a:cubicBezTo>
                        <a:pt x="271" y="55"/>
                        <a:pt x="270" y="56"/>
                        <a:pt x="270" y="57"/>
                      </a:cubicBezTo>
                      <a:cubicBezTo>
                        <a:pt x="269" y="58"/>
                        <a:pt x="271" y="59"/>
                        <a:pt x="270" y="60"/>
                      </a:cubicBezTo>
                      <a:cubicBezTo>
                        <a:pt x="270" y="61"/>
                        <a:pt x="268" y="62"/>
                        <a:pt x="267" y="62"/>
                      </a:cubicBezTo>
                      <a:cubicBezTo>
                        <a:pt x="266" y="62"/>
                        <a:pt x="265" y="60"/>
                        <a:pt x="265" y="59"/>
                      </a:cubicBezTo>
                      <a:cubicBezTo>
                        <a:pt x="264" y="58"/>
                        <a:pt x="264" y="57"/>
                        <a:pt x="264" y="56"/>
                      </a:cubicBezTo>
                      <a:cubicBezTo>
                        <a:pt x="263" y="55"/>
                        <a:pt x="263" y="53"/>
                        <a:pt x="263" y="52"/>
                      </a:cubicBezTo>
                      <a:cubicBezTo>
                        <a:pt x="263" y="51"/>
                        <a:pt x="261" y="50"/>
                        <a:pt x="261" y="50"/>
                      </a:cubicBezTo>
                      <a:cubicBezTo>
                        <a:pt x="261" y="49"/>
                        <a:pt x="259" y="47"/>
                        <a:pt x="259" y="46"/>
                      </a:cubicBezTo>
                      <a:cubicBezTo>
                        <a:pt x="260" y="45"/>
                        <a:pt x="262" y="45"/>
                        <a:pt x="263" y="45"/>
                      </a:cubicBezTo>
                      <a:cubicBezTo>
                        <a:pt x="264" y="45"/>
                        <a:pt x="266" y="47"/>
                        <a:pt x="267" y="46"/>
                      </a:cubicBezTo>
                      <a:cubicBezTo>
                        <a:pt x="267" y="46"/>
                        <a:pt x="268" y="45"/>
                        <a:pt x="268" y="45"/>
                      </a:cubicBezTo>
                      <a:cubicBezTo>
                        <a:pt x="268" y="44"/>
                        <a:pt x="270" y="43"/>
                        <a:pt x="270" y="43"/>
                      </a:cubicBezTo>
                      <a:cubicBezTo>
                        <a:pt x="270" y="42"/>
                        <a:pt x="270" y="41"/>
                        <a:pt x="270" y="40"/>
                      </a:cubicBezTo>
                      <a:cubicBezTo>
                        <a:pt x="270" y="40"/>
                        <a:pt x="269" y="38"/>
                        <a:pt x="268" y="38"/>
                      </a:cubicBezTo>
                      <a:cubicBezTo>
                        <a:pt x="267" y="38"/>
                        <a:pt x="266" y="38"/>
                        <a:pt x="265" y="38"/>
                      </a:cubicBezTo>
                      <a:cubicBezTo>
                        <a:pt x="265" y="38"/>
                        <a:pt x="263" y="37"/>
                        <a:pt x="263" y="36"/>
                      </a:cubicBezTo>
                      <a:cubicBezTo>
                        <a:pt x="263" y="35"/>
                        <a:pt x="265" y="33"/>
                        <a:pt x="265" y="32"/>
                      </a:cubicBezTo>
                      <a:cubicBezTo>
                        <a:pt x="265" y="31"/>
                        <a:pt x="265" y="30"/>
                        <a:pt x="265" y="29"/>
                      </a:cubicBezTo>
                      <a:cubicBezTo>
                        <a:pt x="265" y="28"/>
                        <a:pt x="265" y="27"/>
                        <a:pt x="264" y="26"/>
                      </a:cubicBezTo>
                      <a:cubicBezTo>
                        <a:pt x="264" y="26"/>
                        <a:pt x="263" y="25"/>
                        <a:pt x="262" y="24"/>
                      </a:cubicBezTo>
                      <a:cubicBezTo>
                        <a:pt x="262" y="24"/>
                        <a:pt x="261" y="22"/>
                        <a:pt x="260" y="22"/>
                      </a:cubicBezTo>
                      <a:cubicBezTo>
                        <a:pt x="260" y="21"/>
                        <a:pt x="259" y="18"/>
                        <a:pt x="260" y="18"/>
                      </a:cubicBezTo>
                      <a:cubicBezTo>
                        <a:pt x="260" y="17"/>
                        <a:pt x="262" y="18"/>
                        <a:pt x="263" y="18"/>
                      </a:cubicBezTo>
                      <a:cubicBezTo>
                        <a:pt x="264" y="17"/>
                        <a:pt x="265" y="14"/>
                        <a:pt x="265" y="13"/>
                      </a:cubicBezTo>
                      <a:cubicBezTo>
                        <a:pt x="265" y="12"/>
                        <a:pt x="265" y="10"/>
                        <a:pt x="264" y="10"/>
                      </a:cubicBezTo>
                      <a:cubicBezTo>
                        <a:pt x="263" y="9"/>
                        <a:pt x="261" y="11"/>
                        <a:pt x="259" y="11"/>
                      </a:cubicBezTo>
                      <a:cubicBezTo>
                        <a:pt x="259" y="11"/>
                        <a:pt x="258" y="10"/>
                        <a:pt x="257" y="9"/>
                      </a:cubicBezTo>
                      <a:cubicBezTo>
                        <a:pt x="257" y="8"/>
                        <a:pt x="258" y="6"/>
                        <a:pt x="258" y="6"/>
                      </a:cubicBezTo>
                      <a:cubicBezTo>
                        <a:pt x="259" y="5"/>
                        <a:pt x="261" y="4"/>
                        <a:pt x="261" y="4"/>
                      </a:cubicBezTo>
                      <a:cubicBezTo>
                        <a:pt x="262" y="4"/>
                        <a:pt x="264" y="3"/>
                        <a:pt x="264" y="3"/>
                      </a:cubicBezTo>
                      <a:cubicBezTo>
                        <a:pt x="265" y="2"/>
                        <a:pt x="265" y="1"/>
                        <a:pt x="266" y="0"/>
                      </a:cubicBezTo>
                      <a:cubicBezTo>
                        <a:pt x="266" y="0"/>
                        <a:pt x="268" y="0"/>
                        <a:pt x="268" y="0"/>
                      </a:cubicBezTo>
                      <a:cubicBezTo>
                        <a:pt x="580" y="74"/>
                        <a:pt x="580" y="74"/>
                        <a:pt x="580" y="74"/>
                      </a:cubicBezTo>
                      <a:lnTo>
                        <a:pt x="918" y="139"/>
                      </a:ln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97" name="Freeform 57">
                  <a:extLst>
                    <a:ext uri="{FF2B5EF4-FFF2-40B4-BE49-F238E27FC236}">
                      <a16:creationId xmlns:a16="http://schemas.microsoft.com/office/drawing/2014/main" id="{78076D73-CDEB-4C30-B2EB-8E7B96E99F8C}"/>
                    </a:ext>
                  </a:extLst>
                </p:cNvPr>
                <p:cNvSpPr>
                  <a:spLocks/>
                </p:cNvSpPr>
                <p:nvPr/>
              </p:nvSpPr>
              <p:spPr bwMode="auto">
                <a:xfrm>
                  <a:off x="1975995" y="3171275"/>
                  <a:ext cx="3020" cy="4531"/>
                </a:xfrm>
                <a:custGeom>
                  <a:avLst/>
                  <a:gdLst>
                    <a:gd name="T0" fmla="*/ 2 w 4"/>
                    <a:gd name="T1" fmla="*/ 0 h 7"/>
                    <a:gd name="T2" fmla="*/ 0 w 4"/>
                    <a:gd name="T3" fmla="*/ 0 h 7"/>
                    <a:gd name="T4" fmla="*/ 0 w 4"/>
                    <a:gd name="T5" fmla="*/ 3 h 7"/>
                    <a:gd name="T6" fmla="*/ 1 w 4"/>
                    <a:gd name="T7" fmla="*/ 4 h 7"/>
                    <a:gd name="T8" fmla="*/ 2 w 4"/>
                    <a:gd name="T9" fmla="*/ 7 h 7"/>
                    <a:gd name="T10" fmla="*/ 3 w 4"/>
                    <a:gd name="T11" fmla="*/ 5 h 7"/>
                    <a:gd name="T12" fmla="*/ 4 w 4"/>
                    <a:gd name="T13" fmla="*/ 2 h 7"/>
                    <a:gd name="T14" fmla="*/ 2 w 4"/>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7">
                      <a:moveTo>
                        <a:pt x="2" y="0"/>
                      </a:moveTo>
                      <a:cubicBezTo>
                        <a:pt x="2" y="0"/>
                        <a:pt x="0" y="0"/>
                        <a:pt x="0" y="0"/>
                      </a:cubicBezTo>
                      <a:cubicBezTo>
                        <a:pt x="0" y="1"/>
                        <a:pt x="0" y="2"/>
                        <a:pt x="0" y="3"/>
                      </a:cubicBezTo>
                      <a:cubicBezTo>
                        <a:pt x="0" y="3"/>
                        <a:pt x="1" y="4"/>
                        <a:pt x="1" y="4"/>
                      </a:cubicBezTo>
                      <a:cubicBezTo>
                        <a:pt x="2" y="5"/>
                        <a:pt x="1" y="7"/>
                        <a:pt x="2" y="7"/>
                      </a:cubicBezTo>
                      <a:cubicBezTo>
                        <a:pt x="2" y="7"/>
                        <a:pt x="3" y="6"/>
                        <a:pt x="3" y="5"/>
                      </a:cubicBezTo>
                      <a:cubicBezTo>
                        <a:pt x="4" y="4"/>
                        <a:pt x="4" y="3"/>
                        <a:pt x="4" y="2"/>
                      </a:cubicBezTo>
                      <a:cubicBezTo>
                        <a:pt x="4" y="1"/>
                        <a:pt x="3" y="1"/>
                        <a:pt x="2" y="0"/>
                      </a:cubicBezTo>
                      <a:close/>
                    </a:path>
                  </a:pathLst>
                </a:custGeom>
                <a:grp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98" name="Freeform 58">
                  <a:extLst>
                    <a:ext uri="{FF2B5EF4-FFF2-40B4-BE49-F238E27FC236}">
                      <a16:creationId xmlns:a16="http://schemas.microsoft.com/office/drawing/2014/main" id="{8A8DD8B2-02EE-4077-A4E2-F10DDCAB0AC6}"/>
                    </a:ext>
                  </a:extLst>
                </p:cNvPr>
                <p:cNvSpPr>
                  <a:spLocks/>
                </p:cNvSpPr>
                <p:nvPr/>
              </p:nvSpPr>
              <p:spPr bwMode="auto">
                <a:xfrm>
                  <a:off x="1918613" y="1984362"/>
                  <a:ext cx="883388" cy="729362"/>
                </a:xfrm>
                <a:custGeom>
                  <a:avLst/>
                  <a:gdLst>
                    <a:gd name="T0" fmla="*/ 1073 w 1102"/>
                    <a:gd name="T1" fmla="*/ 260 h 910"/>
                    <a:gd name="T2" fmla="*/ 1055 w 1102"/>
                    <a:gd name="T3" fmla="*/ 229 h 910"/>
                    <a:gd name="T4" fmla="*/ 792 w 1102"/>
                    <a:gd name="T5" fmla="*/ 189 h 910"/>
                    <a:gd name="T6" fmla="*/ 765 w 1102"/>
                    <a:gd name="T7" fmla="*/ 185 h 910"/>
                    <a:gd name="T8" fmla="*/ 743 w 1102"/>
                    <a:gd name="T9" fmla="*/ 184 h 910"/>
                    <a:gd name="T10" fmla="*/ 724 w 1102"/>
                    <a:gd name="T11" fmla="*/ 188 h 910"/>
                    <a:gd name="T12" fmla="*/ 691 w 1102"/>
                    <a:gd name="T13" fmla="*/ 188 h 910"/>
                    <a:gd name="T14" fmla="*/ 663 w 1102"/>
                    <a:gd name="T15" fmla="*/ 192 h 910"/>
                    <a:gd name="T16" fmla="*/ 639 w 1102"/>
                    <a:gd name="T17" fmla="*/ 198 h 910"/>
                    <a:gd name="T18" fmla="*/ 607 w 1102"/>
                    <a:gd name="T19" fmla="*/ 183 h 910"/>
                    <a:gd name="T20" fmla="*/ 581 w 1102"/>
                    <a:gd name="T21" fmla="*/ 189 h 910"/>
                    <a:gd name="T22" fmla="*/ 560 w 1102"/>
                    <a:gd name="T23" fmla="*/ 189 h 910"/>
                    <a:gd name="T24" fmla="*/ 539 w 1102"/>
                    <a:gd name="T25" fmla="*/ 194 h 910"/>
                    <a:gd name="T26" fmla="*/ 520 w 1102"/>
                    <a:gd name="T27" fmla="*/ 173 h 910"/>
                    <a:gd name="T28" fmla="*/ 497 w 1102"/>
                    <a:gd name="T29" fmla="*/ 163 h 910"/>
                    <a:gd name="T30" fmla="*/ 479 w 1102"/>
                    <a:gd name="T31" fmla="*/ 162 h 910"/>
                    <a:gd name="T32" fmla="*/ 456 w 1102"/>
                    <a:gd name="T33" fmla="*/ 160 h 910"/>
                    <a:gd name="T34" fmla="*/ 439 w 1102"/>
                    <a:gd name="T35" fmla="*/ 167 h 910"/>
                    <a:gd name="T36" fmla="*/ 418 w 1102"/>
                    <a:gd name="T37" fmla="*/ 168 h 910"/>
                    <a:gd name="T38" fmla="*/ 393 w 1102"/>
                    <a:gd name="T39" fmla="*/ 170 h 910"/>
                    <a:gd name="T40" fmla="*/ 375 w 1102"/>
                    <a:gd name="T41" fmla="*/ 159 h 910"/>
                    <a:gd name="T42" fmla="*/ 343 w 1102"/>
                    <a:gd name="T43" fmla="*/ 134 h 910"/>
                    <a:gd name="T44" fmla="*/ 345 w 1102"/>
                    <a:gd name="T45" fmla="*/ 106 h 910"/>
                    <a:gd name="T46" fmla="*/ 350 w 1102"/>
                    <a:gd name="T47" fmla="*/ 86 h 910"/>
                    <a:gd name="T48" fmla="*/ 342 w 1102"/>
                    <a:gd name="T49" fmla="*/ 58 h 910"/>
                    <a:gd name="T50" fmla="*/ 320 w 1102"/>
                    <a:gd name="T51" fmla="*/ 38 h 910"/>
                    <a:gd name="T52" fmla="*/ 300 w 1102"/>
                    <a:gd name="T53" fmla="*/ 39 h 910"/>
                    <a:gd name="T54" fmla="*/ 287 w 1102"/>
                    <a:gd name="T55" fmla="*/ 20 h 910"/>
                    <a:gd name="T56" fmla="*/ 279 w 1102"/>
                    <a:gd name="T57" fmla="*/ 14 h 910"/>
                    <a:gd name="T58" fmla="*/ 264 w 1102"/>
                    <a:gd name="T59" fmla="*/ 13 h 910"/>
                    <a:gd name="T60" fmla="*/ 241 w 1102"/>
                    <a:gd name="T61" fmla="*/ 16 h 910"/>
                    <a:gd name="T62" fmla="*/ 226 w 1102"/>
                    <a:gd name="T63" fmla="*/ 2 h 910"/>
                    <a:gd name="T64" fmla="*/ 215 w 1102"/>
                    <a:gd name="T65" fmla="*/ 48 h 910"/>
                    <a:gd name="T66" fmla="*/ 211 w 1102"/>
                    <a:gd name="T67" fmla="*/ 93 h 910"/>
                    <a:gd name="T68" fmla="*/ 193 w 1102"/>
                    <a:gd name="T69" fmla="*/ 144 h 910"/>
                    <a:gd name="T70" fmla="*/ 183 w 1102"/>
                    <a:gd name="T71" fmla="*/ 182 h 910"/>
                    <a:gd name="T72" fmla="*/ 167 w 1102"/>
                    <a:gd name="T73" fmla="*/ 218 h 910"/>
                    <a:gd name="T74" fmla="*/ 150 w 1102"/>
                    <a:gd name="T75" fmla="*/ 262 h 910"/>
                    <a:gd name="T76" fmla="*/ 139 w 1102"/>
                    <a:gd name="T77" fmla="*/ 301 h 910"/>
                    <a:gd name="T78" fmla="*/ 116 w 1102"/>
                    <a:gd name="T79" fmla="*/ 364 h 910"/>
                    <a:gd name="T80" fmla="*/ 57 w 1102"/>
                    <a:gd name="T81" fmla="*/ 477 h 910"/>
                    <a:gd name="T82" fmla="*/ 39 w 1102"/>
                    <a:gd name="T83" fmla="*/ 510 h 910"/>
                    <a:gd name="T84" fmla="*/ 13 w 1102"/>
                    <a:gd name="T85" fmla="*/ 551 h 910"/>
                    <a:gd name="T86" fmla="*/ 15 w 1102"/>
                    <a:gd name="T87" fmla="*/ 580 h 910"/>
                    <a:gd name="T88" fmla="*/ 9 w 1102"/>
                    <a:gd name="T89" fmla="*/ 625 h 910"/>
                    <a:gd name="T90" fmla="*/ 3 w 1102"/>
                    <a:gd name="T91" fmla="*/ 666 h 910"/>
                    <a:gd name="T92" fmla="*/ 4 w 1102"/>
                    <a:gd name="T93" fmla="*/ 696 h 910"/>
                    <a:gd name="T94" fmla="*/ 552 w 1102"/>
                    <a:gd name="T95" fmla="*/ 839 h 910"/>
                    <a:gd name="T96" fmla="*/ 985 w 1102"/>
                    <a:gd name="T97" fmla="*/ 587 h 910"/>
                    <a:gd name="T98" fmla="*/ 991 w 1102"/>
                    <a:gd name="T99" fmla="*/ 558 h 910"/>
                    <a:gd name="T100" fmla="*/ 998 w 1102"/>
                    <a:gd name="T101" fmla="*/ 533 h 910"/>
                    <a:gd name="T102" fmla="*/ 982 w 1102"/>
                    <a:gd name="T103" fmla="*/ 515 h 910"/>
                    <a:gd name="T104" fmla="*/ 968 w 1102"/>
                    <a:gd name="T105" fmla="*/ 494 h 910"/>
                    <a:gd name="T106" fmla="*/ 988 w 1102"/>
                    <a:gd name="T107" fmla="*/ 464 h 910"/>
                    <a:gd name="T108" fmla="*/ 1014 w 1102"/>
                    <a:gd name="T109" fmla="*/ 434 h 910"/>
                    <a:gd name="T110" fmla="*/ 1036 w 1102"/>
                    <a:gd name="T111" fmla="*/ 392 h 910"/>
                    <a:gd name="T112" fmla="*/ 1063 w 1102"/>
                    <a:gd name="T113" fmla="*/ 354 h 910"/>
                    <a:gd name="T114" fmla="*/ 1096 w 1102"/>
                    <a:gd name="T115" fmla="*/ 307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02" h="910">
                      <a:moveTo>
                        <a:pt x="1095" y="286"/>
                      </a:moveTo>
                      <a:cubicBezTo>
                        <a:pt x="1095" y="285"/>
                        <a:pt x="1095" y="283"/>
                        <a:pt x="1095" y="282"/>
                      </a:cubicBezTo>
                      <a:cubicBezTo>
                        <a:pt x="1095" y="281"/>
                        <a:pt x="1096" y="278"/>
                        <a:pt x="1095" y="276"/>
                      </a:cubicBezTo>
                      <a:cubicBezTo>
                        <a:pt x="1095" y="274"/>
                        <a:pt x="1093" y="269"/>
                        <a:pt x="1091" y="267"/>
                      </a:cubicBezTo>
                      <a:cubicBezTo>
                        <a:pt x="1090" y="267"/>
                        <a:pt x="1087" y="268"/>
                        <a:pt x="1085" y="268"/>
                      </a:cubicBezTo>
                      <a:cubicBezTo>
                        <a:pt x="1084" y="267"/>
                        <a:pt x="1082" y="266"/>
                        <a:pt x="1081" y="265"/>
                      </a:cubicBezTo>
                      <a:cubicBezTo>
                        <a:pt x="1080" y="264"/>
                        <a:pt x="1080" y="259"/>
                        <a:pt x="1078" y="259"/>
                      </a:cubicBezTo>
                      <a:cubicBezTo>
                        <a:pt x="1077" y="258"/>
                        <a:pt x="1074" y="260"/>
                        <a:pt x="1073" y="260"/>
                      </a:cubicBezTo>
                      <a:cubicBezTo>
                        <a:pt x="1072" y="259"/>
                        <a:pt x="1070" y="258"/>
                        <a:pt x="1069" y="257"/>
                      </a:cubicBezTo>
                      <a:cubicBezTo>
                        <a:pt x="1068" y="256"/>
                        <a:pt x="1069" y="253"/>
                        <a:pt x="1068" y="252"/>
                      </a:cubicBezTo>
                      <a:cubicBezTo>
                        <a:pt x="1068" y="250"/>
                        <a:pt x="1067" y="248"/>
                        <a:pt x="1066" y="247"/>
                      </a:cubicBezTo>
                      <a:cubicBezTo>
                        <a:pt x="1065" y="245"/>
                        <a:pt x="1062" y="242"/>
                        <a:pt x="1062" y="241"/>
                      </a:cubicBezTo>
                      <a:cubicBezTo>
                        <a:pt x="1061" y="239"/>
                        <a:pt x="1061" y="234"/>
                        <a:pt x="1061" y="231"/>
                      </a:cubicBezTo>
                      <a:cubicBezTo>
                        <a:pt x="1060" y="230"/>
                        <a:pt x="1060" y="227"/>
                        <a:pt x="1059" y="226"/>
                      </a:cubicBezTo>
                      <a:cubicBezTo>
                        <a:pt x="1055" y="228"/>
                        <a:pt x="1055" y="228"/>
                        <a:pt x="1055" y="228"/>
                      </a:cubicBezTo>
                      <a:cubicBezTo>
                        <a:pt x="1055" y="229"/>
                        <a:pt x="1055" y="229"/>
                        <a:pt x="1055" y="229"/>
                      </a:cubicBezTo>
                      <a:cubicBezTo>
                        <a:pt x="1054" y="229"/>
                        <a:pt x="1054" y="229"/>
                        <a:pt x="1054" y="229"/>
                      </a:cubicBezTo>
                      <a:cubicBezTo>
                        <a:pt x="1055" y="229"/>
                        <a:pt x="1055" y="229"/>
                        <a:pt x="1055" y="229"/>
                      </a:cubicBezTo>
                      <a:cubicBezTo>
                        <a:pt x="1055" y="229"/>
                        <a:pt x="1054" y="229"/>
                        <a:pt x="1054" y="229"/>
                      </a:cubicBezTo>
                      <a:cubicBezTo>
                        <a:pt x="813" y="182"/>
                        <a:pt x="813" y="182"/>
                        <a:pt x="813" y="182"/>
                      </a:cubicBezTo>
                      <a:cubicBezTo>
                        <a:pt x="811" y="183"/>
                        <a:pt x="809" y="184"/>
                        <a:pt x="808" y="185"/>
                      </a:cubicBezTo>
                      <a:cubicBezTo>
                        <a:pt x="807" y="185"/>
                        <a:pt x="803" y="187"/>
                        <a:pt x="800" y="188"/>
                      </a:cubicBezTo>
                      <a:cubicBezTo>
                        <a:pt x="798" y="189"/>
                        <a:pt x="794" y="189"/>
                        <a:pt x="793" y="189"/>
                      </a:cubicBezTo>
                      <a:cubicBezTo>
                        <a:pt x="793" y="189"/>
                        <a:pt x="792" y="189"/>
                        <a:pt x="792" y="189"/>
                      </a:cubicBezTo>
                      <a:cubicBezTo>
                        <a:pt x="790" y="189"/>
                        <a:pt x="789" y="189"/>
                        <a:pt x="787" y="189"/>
                      </a:cubicBezTo>
                      <a:cubicBezTo>
                        <a:pt x="785" y="189"/>
                        <a:pt x="783" y="189"/>
                        <a:pt x="782" y="189"/>
                      </a:cubicBezTo>
                      <a:cubicBezTo>
                        <a:pt x="780" y="188"/>
                        <a:pt x="779" y="187"/>
                        <a:pt x="778" y="186"/>
                      </a:cubicBezTo>
                      <a:cubicBezTo>
                        <a:pt x="777" y="185"/>
                        <a:pt x="777" y="185"/>
                        <a:pt x="776" y="185"/>
                      </a:cubicBezTo>
                      <a:cubicBezTo>
                        <a:pt x="776" y="185"/>
                        <a:pt x="774" y="184"/>
                        <a:pt x="773" y="184"/>
                      </a:cubicBezTo>
                      <a:cubicBezTo>
                        <a:pt x="772" y="184"/>
                        <a:pt x="770" y="184"/>
                        <a:pt x="769" y="185"/>
                      </a:cubicBezTo>
                      <a:cubicBezTo>
                        <a:pt x="768" y="185"/>
                        <a:pt x="767" y="185"/>
                        <a:pt x="766" y="185"/>
                      </a:cubicBezTo>
                      <a:cubicBezTo>
                        <a:pt x="766" y="185"/>
                        <a:pt x="766" y="185"/>
                        <a:pt x="765" y="185"/>
                      </a:cubicBezTo>
                      <a:cubicBezTo>
                        <a:pt x="764" y="186"/>
                        <a:pt x="762" y="186"/>
                        <a:pt x="760" y="186"/>
                      </a:cubicBezTo>
                      <a:cubicBezTo>
                        <a:pt x="759" y="186"/>
                        <a:pt x="759" y="186"/>
                        <a:pt x="759" y="186"/>
                      </a:cubicBezTo>
                      <a:cubicBezTo>
                        <a:pt x="758" y="186"/>
                        <a:pt x="756" y="185"/>
                        <a:pt x="755" y="185"/>
                      </a:cubicBezTo>
                      <a:cubicBezTo>
                        <a:pt x="755" y="185"/>
                        <a:pt x="755" y="185"/>
                        <a:pt x="755" y="185"/>
                      </a:cubicBezTo>
                      <a:cubicBezTo>
                        <a:pt x="754" y="185"/>
                        <a:pt x="754" y="185"/>
                        <a:pt x="754" y="185"/>
                      </a:cubicBezTo>
                      <a:cubicBezTo>
                        <a:pt x="752" y="185"/>
                        <a:pt x="751" y="186"/>
                        <a:pt x="750" y="186"/>
                      </a:cubicBezTo>
                      <a:cubicBezTo>
                        <a:pt x="749" y="186"/>
                        <a:pt x="749" y="186"/>
                        <a:pt x="749" y="186"/>
                      </a:cubicBezTo>
                      <a:cubicBezTo>
                        <a:pt x="747" y="186"/>
                        <a:pt x="745" y="185"/>
                        <a:pt x="743" y="184"/>
                      </a:cubicBezTo>
                      <a:cubicBezTo>
                        <a:pt x="741" y="183"/>
                        <a:pt x="740" y="182"/>
                        <a:pt x="739" y="181"/>
                      </a:cubicBezTo>
                      <a:cubicBezTo>
                        <a:pt x="739" y="180"/>
                        <a:pt x="739" y="180"/>
                        <a:pt x="738" y="180"/>
                      </a:cubicBezTo>
                      <a:cubicBezTo>
                        <a:pt x="738" y="179"/>
                        <a:pt x="737" y="179"/>
                        <a:pt x="736" y="179"/>
                      </a:cubicBezTo>
                      <a:cubicBezTo>
                        <a:pt x="736" y="179"/>
                        <a:pt x="736" y="179"/>
                        <a:pt x="736" y="179"/>
                      </a:cubicBezTo>
                      <a:cubicBezTo>
                        <a:pt x="736" y="180"/>
                        <a:pt x="735" y="180"/>
                        <a:pt x="734" y="181"/>
                      </a:cubicBezTo>
                      <a:cubicBezTo>
                        <a:pt x="734" y="181"/>
                        <a:pt x="734" y="182"/>
                        <a:pt x="733" y="182"/>
                      </a:cubicBezTo>
                      <a:cubicBezTo>
                        <a:pt x="732" y="183"/>
                        <a:pt x="731" y="185"/>
                        <a:pt x="730" y="186"/>
                      </a:cubicBezTo>
                      <a:cubicBezTo>
                        <a:pt x="728" y="187"/>
                        <a:pt x="726" y="187"/>
                        <a:pt x="724" y="188"/>
                      </a:cubicBezTo>
                      <a:cubicBezTo>
                        <a:pt x="724" y="188"/>
                        <a:pt x="724" y="188"/>
                        <a:pt x="724" y="188"/>
                      </a:cubicBezTo>
                      <a:cubicBezTo>
                        <a:pt x="724" y="188"/>
                        <a:pt x="723" y="188"/>
                        <a:pt x="723" y="188"/>
                      </a:cubicBezTo>
                      <a:cubicBezTo>
                        <a:pt x="720" y="189"/>
                        <a:pt x="717" y="190"/>
                        <a:pt x="714" y="190"/>
                      </a:cubicBezTo>
                      <a:cubicBezTo>
                        <a:pt x="714" y="190"/>
                        <a:pt x="714" y="190"/>
                        <a:pt x="713" y="190"/>
                      </a:cubicBezTo>
                      <a:cubicBezTo>
                        <a:pt x="711" y="190"/>
                        <a:pt x="709" y="189"/>
                        <a:pt x="707" y="188"/>
                      </a:cubicBezTo>
                      <a:cubicBezTo>
                        <a:pt x="706" y="188"/>
                        <a:pt x="705" y="187"/>
                        <a:pt x="704" y="187"/>
                      </a:cubicBezTo>
                      <a:cubicBezTo>
                        <a:pt x="704" y="187"/>
                        <a:pt x="703" y="187"/>
                        <a:pt x="702" y="187"/>
                      </a:cubicBezTo>
                      <a:cubicBezTo>
                        <a:pt x="699" y="187"/>
                        <a:pt x="694" y="187"/>
                        <a:pt x="691" y="188"/>
                      </a:cubicBezTo>
                      <a:cubicBezTo>
                        <a:pt x="690" y="188"/>
                        <a:pt x="688" y="189"/>
                        <a:pt x="686" y="189"/>
                      </a:cubicBezTo>
                      <a:cubicBezTo>
                        <a:pt x="684" y="190"/>
                        <a:pt x="682" y="190"/>
                        <a:pt x="681" y="190"/>
                      </a:cubicBezTo>
                      <a:cubicBezTo>
                        <a:pt x="679" y="191"/>
                        <a:pt x="675" y="191"/>
                        <a:pt x="673" y="192"/>
                      </a:cubicBezTo>
                      <a:cubicBezTo>
                        <a:pt x="672" y="192"/>
                        <a:pt x="672" y="192"/>
                        <a:pt x="672" y="192"/>
                      </a:cubicBezTo>
                      <a:cubicBezTo>
                        <a:pt x="671" y="192"/>
                        <a:pt x="670" y="191"/>
                        <a:pt x="669" y="191"/>
                      </a:cubicBezTo>
                      <a:cubicBezTo>
                        <a:pt x="668" y="191"/>
                        <a:pt x="667" y="191"/>
                        <a:pt x="666" y="191"/>
                      </a:cubicBezTo>
                      <a:cubicBezTo>
                        <a:pt x="666" y="191"/>
                        <a:pt x="665" y="191"/>
                        <a:pt x="665" y="191"/>
                      </a:cubicBezTo>
                      <a:cubicBezTo>
                        <a:pt x="665" y="191"/>
                        <a:pt x="664" y="192"/>
                        <a:pt x="663" y="192"/>
                      </a:cubicBezTo>
                      <a:cubicBezTo>
                        <a:pt x="663" y="192"/>
                        <a:pt x="663" y="192"/>
                        <a:pt x="663" y="192"/>
                      </a:cubicBezTo>
                      <a:cubicBezTo>
                        <a:pt x="663" y="193"/>
                        <a:pt x="662" y="194"/>
                        <a:pt x="660" y="195"/>
                      </a:cubicBezTo>
                      <a:cubicBezTo>
                        <a:pt x="659" y="196"/>
                        <a:pt x="655" y="198"/>
                        <a:pt x="652" y="198"/>
                      </a:cubicBezTo>
                      <a:cubicBezTo>
                        <a:pt x="652" y="198"/>
                        <a:pt x="652" y="198"/>
                        <a:pt x="652" y="198"/>
                      </a:cubicBezTo>
                      <a:cubicBezTo>
                        <a:pt x="650" y="198"/>
                        <a:pt x="649" y="197"/>
                        <a:pt x="647" y="196"/>
                      </a:cubicBezTo>
                      <a:cubicBezTo>
                        <a:pt x="647" y="196"/>
                        <a:pt x="647" y="196"/>
                        <a:pt x="647" y="196"/>
                      </a:cubicBezTo>
                      <a:cubicBezTo>
                        <a:pt x="646" y="196"/>
                        <a:pt x="645" y="196"/>
                        <a:pt x="644" y="197"/>
                      </a:cubicBezTo>
                      <a:cubicBezTo>
                        <a:pt x="642" y="197"/>
                        <a:pt x="641" y="198"/>
                        <a:pt x="639" y="198"/>
                      </a:cubicBezTo>
                      <a:cubicBezTo>
                        <a:pt x="637" y="198"/>
                        <a:pt x="635" y="198"/>
                        <a:pt x="633" y="198"/>
                      </a:cubicBezTo>
                      <a:cubicBezTo>
                        <a:pt x="628" y="198"/>
                        <a:pt x="624" y="198"/>
                        <a:pt x="622" y="197"/>
                      </a:cubicBezTo>
                      <a:cubicBezTo>
                        <a:pt x="619" y="196"/>
                        <a:pt x="615" y="193"/>
                        <a:pt x="613" y="191"/>
                      </a:cubicBezTo>
                      <a:cubicBezTo>
                        <a:pt x="612" y="189"/>
                        <a:pt x="612" y="188"/>
                        <a:pt x="611" y="186"/>
                      </a:cubicBezTo>
                      <a:cubicBezTo>
                        <a:pt x="611" y="186"/>
                        <a:pt x="610" y="185"/>
                        <a:pt x="610" y="184"/>
                      </a:cubicBezTo>
                      <a:cubicBezTo>
                        <a:pt x="610" y="184"/>
                        <a:pt x="608" y="183"/>
                        <a:pt x="607" y="183"/>
                      </a:cubicBezTo>
                      <a:cubicBezTo>
                        <a:pt x="607" y="183"/>
                        <a:pt x="607" y="183"/>
                        <a:pt x="607" y="183"/>
                      </a:cubicBezTo>
                      <a:cubicBezTo>
                        <a:pt x="607" y="183"/>
                        <a:pt x="607" y="183"/>
                        <a:pt x="607" y="183"/>
                      </a:cubicBezTo>
                      <a:cubicBezTo>
                        <a:pt x="605" y="183"/>
                        <a:pt x="604" y="183"/>
                        <a:pt x="603" y="183"/>
                      </a:cubicBezTo>
                      <a:cubicBezTo>
                        <a:pt x="603" y="183"/>
                        <a:pt x="602" y="184"/>
                        <a:pt x="602" y="184"/>
                      </a:cubicBezTo>
                      <a:cubicBezTo>
                        <a:pt x="601" y="185"/>
                        <a:pt x="600" y="187"/>
                        <a:pt x="598" y="187"/>
                      </a:cubicBezTo>
                      <a:cubicBezTo>
                        <a:pt x="595" y="189"/>
                        <a:pt x="589" y="189"/>
                        <a:pt x="589" y="189"/>
                      </a:cubicBezTo>
                      <a:cubicBezTo>
                        <a:pt x="588" y="189"/>
                        <a:pt x="588" y="189"/>
                        <a:pt x="588" y="189"/>
                      </a:cubicBezTo>
                      <a:cubicBezTo>
                        <a:pt x="587" y="189"/>
                        <a:pt x="585" y="189"/>
                        <a:pt x="584" y="189"/>
                      </a:cubicBezTo>
                      <a:cubicBezTo>
                        <a:pt x="583" y="189"/>
                        <a:pt x="582" y="189"/>
                        <a:pt x="581" y="189"/>
                      </a:cubicBezTo>
                      <a:cubicBezTo>
                        <a:pt x="581" y="189"/>
                        <a:pt x="581" y="189"/>
                        <a:pt x="581" y="189"/>
                      </a:cubicBezTo>
                      <a:cubicBezTo>
                        <a:pt x="579" y="189"/>
                        <a:pt x="577" y="189"/>
                        <a:pt x="576" y="190"/>
                      </a:cubicBezTo>
                      <a:cubicBezTo>
                        <a:pt x="576" y="190"/>
                        <a:pt x="576" y="190"/>
                        <a:pt x="576" y="190"/>
                      </a:cubicBezTo>
                      <a:cubicBezTo>
                        <a:pt x="575" y="191"/>
                        <a:pt x="573" y="193"/>
                        <a:pt x="571" y="193"/>
                      </a:cubicBezTo>
                      <a:cubicBezTo>
                        <a:pt x="571" y="194"/>
                        <a:pt x="570" y="194"/>
                        <a:pt x="569" y="194"/>
                      </a:cubicBezTo>
                      <a:cubicBezTo>
                        <a:pt x="568" y="194"/>
                        <a:pt x="565" y="193"/>
                        <a:pt x="563" y="192"/>
                      </a:cubicBezTo>
                      <a:cubicBezTo>
                        <a:pt x="562" y="191"/>
                        <a:pt x="561" y="190"/>
                        <a:pt x="561" y="189"/>
                      </a:cubicBezTo>
                      <a:cubicBezTo>
                        <a:pt x="561" y="189"/>
                        <a:pt x="561" y="189"/>
                        <a:pt x="561" y="189"/>
                      </a:cubicBezTo>
                      <a:cubicBezTo>
                        <a:pt x="560" y="189"/>
                        <a:pt x="560" y="189"/>
                        <a:pt x="560" y="189"/>
                      </a:cubicBezTo>
                      <a:cubicBezTo>
                        <a:pt x="559" y="189"/>
                        <a:pt x="559" y="189"/>
                        <a:pt x="559" y="189"/>
                      </a:cubicBezTo>
                      <a:cubicBezTo>
                        <a:pt x="558" y="189"/>
                        <a:pt x="556" y="189"/>
                        <a:pt x="555" y="189"/>
                      </a:cubicBezTo>
                      <a:cubicBezTo>
                        <a:pt x="554" y="188"/>
                        <a:pt x="552" y="188"/>
                        <a:pt x="550" y="187"/>
                      </a:cubicBezTo>
                      <a:cubicBezTo>
                        <a:pt x="550" y="187"/>
                        <a:pt x="550" y="186"/>
                        <a:pt x="550" y="186"/>
                      </a:cubicBezTo>
                      <a:cubicBezTo>
                        <a:pt x="550" y="186"/>
                        <a:pt x="549" y="186"/>
                        <a:pt x="549" y="187"/>
                      </a:cubicBezTo>
                      <a:cubicBezTo>
                        <a:pt x="549" y="187"/>
                        <a:pt x="549" y="187"/>
                        <a:pt x="549" y="187"/>
                      </a:cubicBezTo>
                      <a:cubicBezTo>
                        <a:pt x="548" y="189"/>
                        <a:pt x="548" y="191"/>
                        <a:pt x="546" y="192"/>
                      </a:cubicBezTo>
                      <a:cubicBezTo>
                        <a:pt x="543" y="194"/>
                        <a:pt x="540" y="194"/>
                        <a:pt x="539" y="194"/>
                      </a:cubicBezTo>
                      <a:cubicBezTo>
                        <a:pt x="538" y="194"/>
                        <a:pt x="537" y="194"/>
                        <a:pt x="536" y="194"/>
                      </a:cubicBezTo>
                      <a:cubicBezTo>
                        <a:pt x="534" y="193"/>
                        <a:pt x="530" y="191"/>
                        <a:pt x="528" y="188"/>
                      </a:cubicBezTo>
                      <a:cubicBezTo>
                        <a:pt x="527" y="185"/>
                        <a:pt x="528" y="183"/>
                        <a:pt x="529" y="181"/>
                      </a:cubicBezTo>
                      <a:cubicBezTo>
                        <a:pt x="529" y="181"/>
                        <a:pt x="529" y="180"/>
                        <a:pt x="529" y="180"/>
                      </a:cubicBezTo>
                      <a:cubicBezTo>
                        <a:pt x="529" y="180"/>
                        <a:pt x="529" y="179"/>
                        <a:pt x="528" y="179"/>
                      </a:cubicBezTo>
                      <a:cubicBezTo>
                        <a:pt x="528" y="178"/>
                        <a:pt x="527" y="178"/>
                        <a:pt x="526" y="178"/>
                      </a:cubicBezTo>
                      <a:cubicBezTo>
                        <a:pt x="525" y="177"/>
                        <a:pt x="524" y="176"/>
                        <a:pt x="523" y="176"/>
                      </a:cubicBezTo>
                      <a:cubicBezTo>
                        <a:pt x="522" y="175"/>
                        <a:pt x="521" y="174"/>
                        <a:pt x="520" y="173"/>
                      </a:cubicBezTo>
                      <a:cubicBezTo>
                        <a:pt x="520" y="172"/>
                        <a:pt x="519" y="171"/>
                        <a:pt x="518" y="171"/>
                      </a:cubicBezTo>
                      <a:cubicBezTo>
                        <a:pt x="518" y="171"/>
                        <a:pt x="517" y="171"/>
                        <a:pt x="516" y="170"/>
                      </a:cubicBezTo>
                      <a:cubicBezTo>
                        <a:pt x="516" y="170"/>
                        <a:pt x="515" y="171"/>
                        <a:pt x="514" y="171"/>
                      </a:cubicBezTo>
                      <a:cubicBezTo>
                        <a:pt x="513" y="171"/>
                        <a:pt x="512" y="171"/>
                        <a:pt x="511" y="171"/>
                      </a:cubicBezTo>
                      <a:cubicBezTo>
                        <a:pt x="511" y="171"/>
                        <a:pt x="510" y="171"/>
                        <a:pt x="510" y="171"/>
                      </a:cubicBezTo>
                      <a:cubicBezTo>
                        <a:pt x="508" y="171"/>
                        <a:pt x="504" y="169"/>
                        <a:pt x="502" y="168"/>
                      </a:cubicBezTo>
                      <a:cubicBezTo>
                        <a:pt x="501" y="167"/>
                        <a:pt x="500" y="166"/>
                        <a:pt x="499" y="165"/>
                      </a:cubicBezTo>
                      <a:cubicBezTo>
                        <a:pt x="498" y="164"/>
                        <a:pt x="497" y="163"/>
                        <a:pt x="497" y="163"/>
                      </a:cubicBezTo>
                      <a:cubicBezTo>
                        <a:pt x="496" y="162"/>
                        <a:pt x="496" y="162"/>
                        <a:pt x="495" y="162"/>
                      </a:cubicBezTo>
                      <a:cubicBezTo>
                        <a:pt x="495" y="162"/>
                        <a:pt x="495" y="162"/>
                        <a:pt x="495" y="162"/>
                      </a:cubicBezTo>
                      <a:cubicBezTo>
                        <a:pt x="493" y="163"/>
                        <a:pt x="492" y="163"/>
                        <a:pt x="490" y="163"/>
                      </a:cubicBezTo>
                      <a:cubicBezTo>
                        <a:pt x="490" y="163"/>
                        <a:pt x="490" y="163"/>
                        <a:pt x="489" y="163"/>
                      </a:cubicBezTo>
                      <a:cubicBezTo>
                        <a:pt x="488" y="163"/>
                        <a:pt x="486" y="163"/>
                        <a:pt x="485" y="163"/>
                      </a:cubicBezTo>
                      <a:cubicBezTo>
                        <a:pt x="484" y="163"/>
                        <a:pt x="484" y="163"/>
                        <a:pt x="483" y="163"/>
                      </a:cubicBezTo>
                      <a:cubicBezTo>
                        <a:pt x="483" y="163"/>
                        <a:pt x="482" y="162"/>
                        <a:pt x="481" y="162"/>
                      </a:cubicBezTo>
                      <a:cubicBezTo>
                        <a:pt x="481" y="162"/>
                        <a:pt x="479" y="162"/>
                        <a:pt x="479" y="162"/>
                      </a:cubicBezTo>
                      <a:cubicBezTo>
                        <a:pt x="478" y="162"/>
                        <a:pt x="478" y="162"/>
                        <a:pt x="478" y="162"/>
                      </a:cubicBezTo>
                      <a:cubicBezTo>
                        <a:pt x="476" y="162"/>
                        <a:pt x="475" y="163"/>
                        <a:pt x="473" y="163"/>
                      </a:cubicBezTo>
                      <a:cubicBezTo>
                        <a:pt x="473" y="163"/>
                        <a:pt x="473" y="163"/>
                        <a:pt x="473" y="163"/>
                      </a:cubicBezTo>
                      <a:cubicBezTo>
                        <a:pt x="470" y="163"/>
                        <a:pt x="465" y="160"/>
                        <a:pt x="465" y="160"/>
                      </a:cubicBezTo>
                      <a:cubicBezTo>
                        <a:pt x="464" y="160"/>
                        <a:pt x="463" y="159"/>
                        <a:pt x="462" y="158"/>
                      </a:cubicBezTo>
                      <a:cubicBezTo>
                        <a:pt x="462" y="158"/>
                        <a:pt x="461" y="157"/>
                        <a:pt x="461" y="157"/>
                      </a:cubicBezTo>
                      <a:cubicBezTo>
                        <a:pt x="460" y="157"/>
                        <a:pt x="459" y="157"/>
                        <a:pt x="459" y="158"/>
                      </a:cubicBezTo>
                      <a:cubicBezTo>
                        <a:pt x="458" y="158"/>
                        <a:pt x="457" y="159"/>
                        <a:pt x="456" y="160"/>
                      </a:cubicBezTo>
                      <a:cubicBezTo>
                        <a:pt x="456" y="160"/>
                        <a:pt x="455" y="160"/>
                        <a:pt x="455" y="161"/>
                      </a:cubicBezTo>
                      <a:cubicBezTo>
                        <a:pt x="454" y="162"/>
                        <a:pt x="453" y="164"/>
                        <a:pt x="451" y="165"/>
                      </a:cubicBezTo>
                      <a:cubicBezTo>
                        <a:pt x="450" y="165"/>
                        <a:pt x="449" y="166"/>
                        <a:pt x="447" y="166"/>
                      </a:cubicBezTo>
                      <a:cubicBezTo>
                        <a:pt x="447" y="166"/>
                        <a:pt x="446" y="165"/>
                        <a:pt x="445" y="165"/>
                      </a:cubicBezTo>
                      <a:cubicBezTo>
                        <a:pt x="445" y="165"/>
                        <a:pt x="444" y="165"/>
                        <a:pt x="444" y="165"/>
                      </a:cubicBezTo>
                      <a:cubicBezTo>
                        <a:pt x="444" y="165"/>
                        <a:pt x="444" y="165"/>
                        <a:pt x="444" y="165"/>
                      </a:cubicBezTo>
                      <a:cubicBezTo>
                        <a:pt x="443" y="166"/>
                        <a:pt x="442" y="167"/>
                        <a:pt x="440" y="167"/>
                      </a:cubicBezTo>
                      <a:cubicBezTo>
                        <a:pt x="440" y="167"/>
                        <a:pt x="439" y="167"/>
                        <a:pt x="439" y="167"/>
                      </a:cubicBezTo>
                      <a:cubicBezTo>
                        <a:pt x="438" y="167"/>
                        <a:pt x="437" y="167"/>
                        <a:pt x="436" y="167"/>
                      </a:cubicBezTo>
                      <a:cubicBezTo>
                        <a:pt x="435" y="167"/>
                        <a:pt x="435" y="167"/>
                        <a:pt x="435" y="167"/>
                      </a:cubicBezTo>
                      <a:cubicBezTo>
                        <a:pt x="435" y="167"/>
                        <a:pt x="434" y="167"/>
                        <a:pt x="434" y="167"/>
                      </a:cubicBezTo>
                      <a:cubicBezTo>
                        <a:pt x="433" y="168"/>
                        <a:pt x="432" y="168"/>
                        <a:pt x="431" y="168"/>
                      </a:cubicBezTo>
                      <a:cubicBezTo>
                        <a:pt x="431" y="168"/>
                        <a:pt x="427" y="170"/>
                        <a:pt x="424" y="170"/>
                      </a:cubicBezTo>
                      <a:cubicBezTo>
                        <a:pt x="424" y="170"/>
                        <a:pt x="424" y="170"/>
                        <a:pt x="423" y="170"/>
                      </a:cubicBezTo>
                      <a:cubicBezTo>
                        <a:pt x="422" y="170"/>
                        <a:pt x="421" y="169"/>
                        <a:pt x="420" y="169"/>
                      </a:cubicBezTo>
                      <a:cubicBezTo>
                        <a:pt x="419" y="169"/>
                        <a:pt x="419" y="168"/>
                        <a:pt x="418" y="168"/>
                      </a:cubicBezTo>
                      <a:cubicBezTo>
                        <a:pt x="418" y="168"/>
                        <a:pt x="418" y="168"/>
                        <a:pt x="418" y="168"/>
                      </a:cubicBezTo>
                      <a:cubicBezTo>
                        <a:pt x="416" y="168"/>
                        <a:pt x="414" y="169"/>
                        <a:pt x="414" y="169"/>
                      </a:cubicBezTo>
                      <a:cubicBezTo>
                        <a:pt x="414" y="169"/>
                        <a:pt x="413" y="169"/>
                        <a:pt x="413" y="169"/>
                      </a:cubicBezTo>
                      <a:cubicBezTo>
                        <a:pt x="412" y="170"/>
                        <a:pt x="411" y="170"/>
                        <a:pt x="410" y="171"/>
                      </a:cubicBezTo>
                      <a:cubicBezTo>
                        <a:pt x="407" y="172"/>
                        <a:pt x="403" y="172"/>
                        <a:pt x="401" y="172"/>
                      </a:cubicBezTo>
                      <a:cubicBezTo>
                        <a:pt x="401" y="172"/>
                        <a:pt x="401" y="172"/>
                        <a:pt x="400" y="172"/>
                      </a:cubicBezTo>
                      <a:cubicBezTo>
                        <a:pt x="400" y="172"/>
                        <a:pt x="399" y="172"/>
                        <a:pt x="399" y="172"/>
                      </a:cubicBezTo>
                      <a:cubicBezTo>
                        <a:pt x="397" y="172"/>
                        <a:pt x="395" y="172"/>
                        <a:pt x="393" y="170"/>
                      </a:cubicBezTo>
                      <a:cubicBezTo>
                        <a:pt x="391" y="169"/>
                        <a:pt x="390" y="166"/>
                        <a:pt x="389" y="164"/>
                      </a:cubicBezTo>
                      <a:cubicBezTo>
                        <a:pt x="389" y="164"/>
                        <a:pt x="389" y="164"/>
                        <a:pt x="389" y="163"/>
                      </a:cubicBezTo>
                      <a:cubicBezTo>
                        <a:pt x="389" y="163"/>
                        <a:pt x="389" y="163"/>
                        <a:pt x="388" y="163"/>
                      </a:cubicBezTo>
                      <a:cubicBezTo>
                        <a:pt x="388" y="163"/>
                        <a:pt x="388" y="163"/>
                        <a:pt x="388" y="163"/>
                      </a:cubicBezTo>
                      <a:cubicBezTo>
                        <a:pt x="387" y="163"/>
                        <a:pt x="386" y="163"/>
                        <a:pt x="385" y="163"/>
                      </a:cubicBezTo>
                      <a:cubicBezTo>
                        <a:pt x="385" y="163"/>
                        <a:pt x="385" y="163"/>
                        <a:pt x="385" y="163"/>
                      </a:cubicBezTo>
                      <a:cubicBezTo>
                        <a:pt x="383" y="163"/>
                        <a:pt x="380" y="162"/>
                        <a:pt x="379" y="162"/>
                      </a:cubicBezTo>
                      <a:cubicBezTo>
                        <a:pt x="377" y="161"/>
                        <a:pt x="376" y="160"/>
                        <a:pt x="375" y="159"/>
                      </a:cubicBezTo>
                      <a:cubicBezTo>
                        <a:pt x="375" y="158"/>
                        <a:pt x="374" y="158"/>
                        <a:pt x="374" y="158"/>
                      </a:cubicBezTo>
                      <a:cubicBezTo>
                        <a:pt x="373" y="156"/>
                        <a:pt x="369" y="154"/>
                        <a:pt x="368" y="154"/>
                      </a:cubicBezTo>
                      <a:cubicBezTo>
                        <a:pt x="367" y="153"/>
                        <a:pt x="365" y="153"/>
                        <a:pt x="364" y="152"/>
                      </a:cubicBezTo>
                      <a:cubicBezTo>
                        <a:pt x="363" y="152"/>
                        <a:pt x="362" y="152"/>
                        <a:pt x="361" y="151"/>
                      </a:cubicBezTo>
                      <a:cubicBezTo>
                        <a:pt x="361" y="151"/>
                        <a:pt x="361" y="151"/>
                        <a:pt x="360" y="151"/>
                      </a:cubicBezTo>
                      <a:cubicBezTo>
                        <a:pt x="358" y="150"/>
                        <a:pt x="356" y="149"/>
                        <a:pt x="354" y="148"/>
                      </a:cubicBezTo>
                      <a:cubicBezTo>
                        <a:pt x="351" y="146"/>
                        <a:pt x="348" y="142"/>
                        <a:pt x="347" y="141"/>
                      </a:cubicBezTo>
                      <a:cubicBezTo>
                        <a:pt x="344" y="138"/>
                        <a:pt x="343" y="136"/>
                        <a:pt x="343" y="134"/>
                      </a:cubicBezTo>
                      <a:cubicBezTo>
                        <a:pt x="342" y="131"/>
                        <a:pt x="343" y="127"/>
                        <a:pt x="343" y="126"/>
                      </a:cubicBezTo>
                      <a:cubicBezTo>
                        <a:pt x="344" y="125"/>
                        <a:pt x="344" y="123"/>
                        <a:pt x="345" y="122"/>
                      </a:cubicBezTo>
                      <a:cubicBezTo>
                        <a:pt x="345" y="121"/>
                        <a:pt x="346" y="121"/>
                        <a:pt x="346" y="121"/>
                      </a:cubicBezTo>
                      <a:cubicBezTo>
                        <a:pt x="346" y="120"/>
                        <a:pt x="346" y="120"/>
                        <a:pt x="346" y="119"/>
                      </a:cubicBezTo>
                      <a:cubicBezTo>
                        <a:pt x="347" y="119"/>
                        <a:pt x="347" y="117"/>
                        <a:pt x="348" y="116"/>
                      </a:cubicBezTo>
                      <a:cubicBezTo>
                        <a:pt x="348" y="115"/>
                        <a:pt x="348" y="113"/>
                        <a:pt x="347" y="112"/>
                      </a:cubicBezTo>
                      <a:cubicBezTo>
                        <a:pt x="347" y="112"/>
                        <a:pt x="347" y="111"/>
                        <a:pt x="347" y="111"/>
                      </a:cubicBezTo>
                      <a:cubicBezTo>
                        <a:pt x="346" y="110"/>
                        <a:pt x="345" y="108"/>
                        <a:pt x="345" y="106"/>
                      </a:cubicBezTo>
                      <a:cubicBezTo>
                        <a:pt x="345" y="104"/>
                        <a:pt x="346" y="102"/>
                        <a:pt x="346" y="100"/>
                      </a:cubicBezTo>
                      <a:cubicBezTo>
                        <a:pt x="346" y="100"/>
                        <a:pt x="346" y="100"/>
                        <a:pt x="346" y="100"/>
                      </a:cubicBezTo>
                      <a:cubicBezTo>
                        <a:pt x="347" y="99"/>
                        <a:pt x="347" y="98"/>
                        <a:pt x="348" y="98"/>
                      </a:cubicBezTo>
                      <a:cubicBezTo>
                        <a:pt x="348" y="97"/>
                        <a:pt x="348" y="97"/>
                        <a:pt x="348" y="97"/>
                      </a:cubicBezTo>
                      <a:cubicBezTo>
                        <a:pt x="348" y="96"/>
                        <a:pt x="348" y="96"/>
                        <a:pt x="348" y="96"/>
                      </a:cubicBezTo>
                      <a:cubicBezTo>
                        <a:pt x="348" y="94"/>
                        <a:pt x="348" y="93"/>
                        <a:pt x="348" y="92"/>
                      </a:cubicBezTo>
                      <a:cubicBezTo>
                        <a:pt x="348" y="91"/>
                        <a:pt x="349" y="89"/>
                        <a:pt x="349" y="88"/>
                      </a:cubicBezTo>
                      <a:cubicBezTo>
                        <a:pt x="350" y="87"/>
                        <a:pt x="350" y="87"/>
                        <a:pt x="350" y="86"/>
                      </a:cubicBezTo>
                      <a:cubicBezTo>
                        <a:pt x="350" y="85"/>
                        <a:pt x="350" y="84"/>
                        <a:pt x="350" y="83"/>
                      </a:cubicBezTo>
                      <a:cubicBezTo>
                        <a:pt x="350" y="82"/>
                        <a:pt x="350" y="82"/>
                        <a:pt x="350" y="82"/>
                      </a:cubicBezTo>
                      <a:cubicBezTo>
                        <a:pt x="349" y="81"/>
                        <a:pt x="349" y="80"/>
                        <a:pt x="348" y="79"/>
                      </a:cubicBezTo>
                      <a:cubicBezTo>
                        <a:pt x="348" y="77"/>
                        <a:pt x="346" y="73"/>
                        <a:pt x="345" y="70"/>
                      </a:cubicBezTo>
                      <a:cubicBezTo>
                        <a:pt x="345" y="68"/>
                        <a:pt x="345" y="66"/>
                        <a:pt x="345" y="65"/>
                      </a:cubicBezTo>
                      <a:cubicBezTo>
                        <a:pt x="346" y="64"/>
                        <a:pt x="346" y="63"/>
                        <a:pt x="346" y="62"/>
                      </a:cubicBezTo>
                      <a:cubicBezTo>
                        <a:pt x="345" y="61"/>
                        <a:pt x="345" y="60"/>
                        <a:pt x="344" y="60"/>
                      </a:cubicBezTo>
                      <a:cubicBezTo>
                        <a:pt x="344" y="59"/>
                        <a:pt x="343" y="59"/>
                        <a:pt x="342" y="58"/>
                      </a:cubicBezTo>
                      <a:cubicBezTo>
                        <a:pt x="341" y="57"/>
                        <a:pt x="340" y="56"/>
                        <a:pt x="339" y="55"/>
                      </a:cubicBezTo>
                      <a:cubicBezTo>
                        <a:pt x="338" y="54"/>
                        <a:pt x="336" y="52"/>
                        <a:pt x="335" y="50"/>
                      </a:cubicBezTo>
                      <a:cubicBezTo>
                        <a:pt x="334" y="49"/>
                        <a:pt x="333" y="48"/>
                        <a:pt x="333" y="48"/>
                      </a:cubicBezTo>
                      <a:cubicBezTo>
                        <a:pt x="331" y="46"/>
                        <a:pt x="328" y="42"/>
                        <a:pt x="326" y="40"/>
                      </a:cubicBezTo>
                      <a:cubicBezTo>
                        <a:pt x="326" y="40"/>
                        <a:pt x="326" y="40"/>
                        <a:pt x="325" y="40"/>
                      </a:cubicBezTo>
                      <a:cubicBezTo>
                        <a:pt x="325" y="39"/>
                        <a:pt x="324" y="38"/>
                        <a:pt x="323" y="38"/>
                      </a:cubicBezTo>
                      <a:cubicBezTo>
                        <a:pt x="323" y="37"/>
                        <a:pt x="323" y="37"/>
                        <a:pt x="322" y="37"/>
                      </a:cubicBezTo>
                      <a:cubicBezTo>
                        <a:pt x="322" y="37"/>
                        <a:pt x="321" y="38"/>
                        <a:pt x="320" y="38"/>
                      </a:cubicBezTo>
                      <a:cubicBezTo>
                        <a:pt x="319" y="38"/>
                        <a:pt x="319" y="38"/>
                        <a:pt x="319" y="38"/>
                      </a:cubicBezTo>
                      <a:cubicBezTo>
                        <a:pt x="316" y="38"/>
                        <a:pt x="315" y="38"/>
                        <a:pt x="314" y="38"/>
                      </a:cubicBezTo>
                      <a:cubicBezTo>
                        <a:pt x="314" y="38"/>
                        <a:pt x="313" y="39"/>
                        <a:pt x="313" y="39"/>
                      </a:cubicBezTo>
                      <a:cubicBezTo>
                        <a:pt x="312" y="40"/>
                        <a:pt x="310" y="41"/>
                        <a:pt x="307" y="42"/>
                      </a:cubicBezTo>
                      <a:cubicBezTo>
                        <a:pt x="307" y="42"/>
                        <a:pt x="307" y="42"/>
                        <a:pt x="307" y="42"/>
                      </a:cubicBezTo>
                      <a:cubicBezTo>
                        <a:pt x="307" y="42"/>
                        <a:pt x="307" y="42"/>
                        <a:pt x="307" y="42"/>
                      </a:cubicBezTo>
                      <a:cubicBezTo>
                        <a:pt x="304" y="42"/>
                        <a:pt x="303" y="41"/>
                        <a:pt x="301" y="40"/>
                      </a:cubicBezTo>
                      <a:cubicBezTo>
                        <a:pt x="301" y="39"/>
                        <a:pt x="300" y="39"/>
                        <a:pt x="300" y="39"/>
                      </a:cubicBezTo>
                      <a:cubicBezTo>
                        <a:pt x="300" y="39"/>
                        <a:pt x="300" y="39"/>
                        <a:pt x="299" y="39"/>
                      </a:cubicBezTo>
                      <a:cubicBezTo>
                        <a:pt x="298" y="39"/>
                        <a:pt x="296" y="39"/>
                        <a:pt x="294" y="38"/>
                      </a:cubicBezTo>
                      <a:cubicBezTo>
                        <a:pt x="293" y="37"/>
                        <a:pt x="291" y="35"/>
                        <a:pt x="290" y="33"/>
                      </a:cubicBezTo>
                      <a:cubicBezTo>
                        <a:pt x="290" y="33"/>
                        <a:pt x="290" y="33"/>
                        <a:pt x="290" y="33"/>
                      </a:cubicBezTo>
                      <a:cubicBezTo>
                        <a:pt x="289" y="33"/>
                        <a:pt x="289" y="32"/>
                        <a:pt x="289" y="32"/>
                      </a:cubicBezTo>
                      <a:cubicBezTo>
                        <a:pt x="288" y="31"/>
                        <a:pt x="286" y="29"/>
                        <a:pt x="286" y="27"/>
                      </a:cubicBezTo>
                      <a:cubicBezTo>
                        <a:pt x="286" y="25"/>
                        <a:pt x="286" y="23"/>
                        <a:pt x="287" y="21"/>
                      </a:cubicBezTo>
                      <a:cubicBezTo>
                        <a:pt x="287" y="21"/>
                        <a:pt x="287" y="20"/>
                        <a:pt x="287" y="20"/>
                      </a:cubicBezTo>
                      <a:cubicBezTo>
                        <a:pt x="288" y="19"/>
                        <a:pt x="288" y="19"/>
                        <a:pt x="288" y="19"/>
                      </a:cubicBezTo>
                      <a:cubicBezTo>
                        <a:pt x="288" y="19"/>
                        <a:pt x="288" y="17"/>
                        <a:pt x="288" y="17"/>
                      </a:cubicBezTo>
                      <a:cubicBezTo>
                        <a:pt x="288" y="16"/>
                        <a:pt x="287" y="15"/>
                        <a:pt x="286" y="15"/>
                      </a:cubicBezTo>
                      <a:cubicBezTo>
                        <a:pt x="286" y="15"/>
                        <a:pt x="286" y="15"/>
                        <a:pt x="285" y="15"/>
                      </a:cubicBezTo>
                      <a:cubicBezTo>
                        <a:pt x="285" y="15"/>
                        <a:pt x="285" y="15"/>
                        <a:pt x="284" y="15"/>
                      </a:cubicBezTo>
                      <a:cubicBezTo>
                        <a:pt x="284" y="15"/>
                        <a:pt x="284" y="15"/>
                        <a:pt x="284" y="15"/>
                      </a:cubicBezTo>
                      <a:cubicBezTo>
                        <a:pt x="283" y="15"/>
                        <a:pt x="283" y="15"/>
                        <a:pt x="282" y="15"/>
                      </a:cubicBezTo>
                      <a:cubicBezTo>
                        <a:pt x="281" y="15"/>
                        <a:pt x="280" y="14"/>
                        <a:pt x="279" y="14"/>
                      </a:cubicBezTo>
                      <a:cubicBezTo>
                        <a:pt x="277" y="14"/>
                        <a:pt x="277" y="14"/>
                        <a:pt x="277" y="14"/>
                      </a:cubicBezTo>
                      <a:cubicBezTo>
                        <a:pt x="276" y="13"/>
                        <a:pt x="276" y="13"/>
                        <a:pt x="276" y="13"/>
                      </a:cubicBezTo>
                      <a:cubicBezTo>
                        <a:pt x="275" y="13"/>
                        <a:pt x="274" y="13"/>
                        <a:pt x="274" y="13"/>
                      </a:cubicBezTo>
                      <a:cubicBezTo>
                        <a:pt x="273" y="12"/>
                        <a:pt x="273" y="12"/>
                        <a:pt x="272" y="12"/>
                      </a:cubicBezTo>
                      <a:cubicBezTo>
                        <a:pt x="272" y="12"/>
                        <a:pt x="272" y="12"/>
                        <a:pt x="272" y="12"/>
                      </a:cubicBezTo>
                      <a:cubicBezTo>
                        <a:pt x="271" y="13"/>
                        <a:pt x="271" y="14"/>
                        <a:pt x="270" y="14"/>
                      </a:cubicBezTo>
                      <a:cubicBezTo>
                        <a:pt x="270" y="14"/>
                        <a:pt x="268" y="14"/>
                        <a:pt x="268" y="14"/>
                      </a:cubicBezTo>
                      <a:cubicBezTo>
                        <a:pt x="267" y="14"/>
                        <a:pt x="265" y="13"/>
                        <a:pt x="264" y="13"/>
                      </a:cubicBezTo>
                      <a:cubicBezTo>
                        <a:pt x="263" y="13"/>
                        <a:pt x="262" y="15"/>
                        <a:pt x="261" y="15"/>
                      </a:cubicBezTo>
                      <a:cubicBezTo>
                        <a:pt x="260" y="15"/>
                        <a:pt x="257" y="14"/>
                        <a:pt x="255" y="14"/>
                      </a:cubicBezTo>
                      <a:cubicBezTo>
                        <a:pt x="255" y="13"/>
                        <a:pt x="254" y="11"/>
                        <a:pt x="253" y="11"/>
                      </a:cubicBezTo>
                      <a:cubicBezTo>
                        <a:pt x="252" y="11"/>
                        <a:pt x="250" y="13"/>
                        <a:pt x="249" y="13"/>
                      </a:cubicBezTo>
                      <a:cubicBezTo>
                        <a:pt x="248" y="13"/>
                        <a:pt x="246" y="13"/>
                        <a:pt x="244" y="13"/>
                      </a:cubicBezTo>
                      <a:cubicBezTo>
                        <a:pt x="244" y="13"/>
                        <a:pt x="242" y="11"/>
                        <a:pt x="241" y="11"/>
                      </a:cubicBezTo>
                      <a:cubicBezTo>
                        <a:pt x="241" y="12"/>
                        <a:pt x="240" y="13"/>
                        <a:pt x="240" y="14"/>
                      </a:cubicBezTo>
                      <a:cubicBezTo>
                        <a:pt x="240" y="14"/>
                        <a:pt x="241" y="15"/>
                        <a:pt x="241" y="16"/>
                      </a:cubicBezTo>
                      <a:cubicBezTo>
                        <a:pt x="242" y="17"/>
                        <a:pt x="241" y="18"/>
                        <a:pt x="241" y="18"/>
                      </a:cubicBezTo>
                      <a:cubicBezTo>
                        <a:pt x="240" y="18"/>
                        <a:pt x="238" y="18"/>
                        <a:pt x="238" y="17"/>
                      </a:cubicBezTo>
                      <a:cubicBezTo>
                        <a:pt x="237" y="17"/>
                        <a:pt x="236" y="15"/>
                        <a:pt x="235" y="14"/>
                      </a:cubicBezTo>
                      <a:cubicBezTo>
                        <a:pt x="234" y="13"/>
                        <a:pt x="234" y="10"/>
                        <a:pt x="233" y="9"/>
                      </a:cubicBezTo>
                      <a:cubicBezTo>
                        <a:pt x="233" y="8"/>
                        <a:pt x="231" y="6"/>
                        <a:pt x="230" y="5"/>
                      </a:cubicBezTo>
                      <a:cubicBezTo>
                        <a:pt x="229" y="4"/>
                        <a:pt x="228" y="3"/>
                        <a:pt x="228" y="3"/>
                      </a:cubicBezTo>
                      <a:cubicBezTo>
                        <a:pt x="227" y="2"/>
                        <a:pt x="227" y="0"/>
                        <a:pt x="226" y="0"/>
                      </a:cubicBezTo>
                      <a:cubicBezTo>
                        <a:pt x="226" y="0"/>
                        <a:pt x="226" y="2"/>
                        <a:pt x="226" y="2"/>
                      </a:cubicBezTo>
                      <a:cubicBezTo>
                        <a:pt x="225" y="4"/>
                        <a:pt x="225" y="6"/>
                        <a:pt x="225" y="7"/>
                      </a:cubicBezTo>
                      <a:cubicBezTo>
                        <a:pt x="225" y="9"/>
                        <a:pt x="226" y="11"/>
                        <a:pt x="226" y="12"/>
                      </a:cubicBezTo>
                      <a:cubicBezTo>
                        <a:pt x="227" y="13"/>
                        <a:pt x="227" y="16"/>
                        <a:pt x="227" y="17"/>
                      </a:cubicBezTo>
                      <a:cubicBezTo>
                        <a:pt x="228" y="20"/>
                        <a:pt x="228" y="25"/>
                        <a:pt x="228" y="28"/>
                      </a:cubicBezTo>
                      <a:cubicBezTo>
                        <a:pt x="227" y="31"/>
                        <a:pt x="227" y="36"/>
                        <a:pt x="226" y="39"/>
                      </a:cubicBezTo>
                      <a:cubicBezTo>
                        <a:pt x="225" y="40"/>
                        <a:pt x="224" y="43"/>
                        <a:pt x="223" y="44"/>
                      </a:cubicBezTo>
                      <a:cubicBezTo>
                        <a:pt x="222" y="45"/>
                        <a:pt x="219" y="45"/>
                        <a:pt x="218" y="45"/>
                      </a:cubicBezTo>
                      <a:cubicBezTo>
                        <a:pt x="217" y="46"/>
                        <a:pt x="215" y="47"/>
                        <a:pt x="215" y="48"/>
                      </a:cubicBezTo>
                      <a:cubicBezTo>
                        <a:pt x="214" y="49"/>
                        <a:pt x="214" y="51"/>
                        <a:pt x="214" y="52"/>
                      </a:cubicBezTo>
                      <a:cubicBezTo>
                        <a:pt x="215" y="53"/>
                        <a:pt x="216" y="55"/>
                        <a:pt x="216" y="56"/>
                      </a:cubicBezTo>
                      <a:cubicBezTo>
                        <a:pt x="216" y="57"/>
                        <a:pt x="215" y="60"/>
                        <a:pt x="215" y="61"/>
                      </a:cubicBezTo>
                      <a:cubicBezTo>
                        <a:pt x="215" y="63"/>
                        <a:pt x="213" y="67"/>
                        <a:pt x="213" y="69"/>
                      </a:cubicBezTo>
                      <a:cubicBezTo>
                        <a:pt x="212" y="71"/>
                        <a:pt x="208" y="75"/>
                        <a:pt x="208" y="78"/>
                      </a:cubicBezTo>
                      <a:cubicBezTo>
                        <a:pt x="208" y="79"/>
                        <a:pt x="209" y="82"/>
                        <a:pt x="209" y="83"/>
                      </a:cubicBezTo>
                      <a:cubicBezTo>
                        <a:pt x="210" y="84"/>
                        <a:pt x="211" y="86"/>
                        <a:pt x="211" y="87"/>
                      </a:cubicBezTo>
                      <a:cubicBezTo>
                        <a:pt x="211" y="89"/>
                        <a:pt x="211" y="92"/>
                        <a:pt x="211" y="93"/>
                      </a:cubicBezTo>
                      <a:cubicBezTo>
                        <a:pt x="210" y="96"/>
                        <a:pt x="208" y="101"/>
                        <a:pt x="207" y="104"/>
                      </a:cubicBezTo>
                      <a:cubicBezTo>
                        <a:pt x="206" y="106"/>
                        <a:pt x="205" y="112"/>
                        <a:pt x="204" y="114"/>
                      </a:cubicBezTo>
                      <a:cubicBezTo>
                        <a:pt x="203" y="116"/>
                        <a:pt x="202" y="120"/>
                        <a:pt x="201" y="121"/>
                      </a:cubicBezTo>
                      <a:cubicBezTo>
                        <a:pt x="200" y="122"/>
                        <a:pt x="199" y="124"/>
                        <a:pt x="198" y="125"/>
                      </a:cubicBezTo>
                      <a:cubicBezTo>
                        <a:pt x="198" y="126"/>
                        <a:pt x="196" y="127"/>
                        <a:pt x="196" y="128"/>
                      </a:cubicBezTo>
                      <a:cubicBezTo>
                        <a:pt x="196" y="129"/>
                        <a:pt x="195" y="131"/>
                        <a:pt x="195" y="132"/>
                      </a:cubicBezTo>
                      <a:cubicBezTo>
                        <a:pt x="195" y="133"/>
                        <a:pt x="197" y="136"/>
                        <a:pt x="197" y="137"/>
                      </a:cubicBezTo>
                      <a:cubicBezTo>
                        <a:pt x="197" y="139"/>
                        <a:pt x="194" y="142"/>
                        <a:pt x="193" y="144"/>
                      </a:cubicBezTo>
                      <a:cubicBezTo>
                        <a:pt x="193" y="145"/>
                        <a:pt x="192" y="148"/>
                        <a:pt x="191" y="148"/>
                      </a:cubicBezTo>
                      <a:cubicBezTo>
                        <a:pt x="190" y="149"/>
                        <a:pt x="188" y="148"/>
                        <a:pt x="187" y="149"/>
                      </a:cubicBezTo>
                      <a:cubicBezTo>
                        <a:pt x="187" y="149"/>
                        <a:pt x="187" y="151"/>
                        <a:pt x="187" y="151"/>
                      </a:cubicBezTo>
                      <a:cubicBezTo>
                        <a:pt x="187" y="153"/>
                        <a:pt x="190" y="153"/>
                        <a:pt x="191" y="154"/>
                      </a:cubicBezTo>
                      <a:cubicBezTo>
                        <a:pt x="192" y="156"/>
                        <a:pt x="191" y="159"/>
                        <a:pt x="190" y="161"/>
                      </a:cubicBezTo>
                      <a:cubicBezTo>
                        <a:pt x="190" y="163"/>
                        <a:pt x="188" y="166"/>
                        <a:pt x="187" y="168"/>
                      </a:cubicBezTo>
                      <a:cubicBezTo>
                        <a:pt x="186" y="170"/>
                        <a:pt x="185" y="174"/>
                        <a:pt x="184" y="176"/>
                      </a:cubicBezTo>
                      <a:cubicBezTo>
                        <a:pt x="184" y="178"/>
                        <a:pt x="183" y="181"/>
                        <a:pt x="183" y="182"/>
                      </a:cubicBezTo>
                      <a:cubicBezTo>
                        <a:pt x="182" y="184"/>
                        <a:pt x="181" y="186"/>
                        <a:pt x="180" y="188"/>
                      </a:cubicBezTo>
                      <a:cubicBezTo>
                        <a:pt x="180" y="189"/>
                        <a:pt x="179" y="190"/>
                        <a:pt x="178" y="191"/>
                      </a:cubicBezTo>
                      <a:cubicBezTo>
                        <a:pt x="177" y="192"/>
                        <a:pt x="175" y="193"/>
                        <a:pt x="174" y="194"/>
                      </a:cubicBezTo>
                      <a:cubicBezTo>
                        <a:pt x="174" y="195"/>
                        <a:pt x="172" y="196"/>
                        <a:pt x="172" y="197"/>
                      </a:cubicBezTo>
                      <a:cubicBezTo>
                        <a:pt x="172" y="198"/>
                        <a:pt x="172" y="200"/>
                        <a:pt x="172" y="201"/>
                      </a:cubicBezTo>
                      <a:cubicBezTo>
                        <a:pt x="172" y="202"/>
                        <a:pt x="172" y="205"/>
                        <a:pt x="171" y="206"/>
                      </a:cubicBezTo>
                      <a:cubicBezTo>
                        <a:pt x="171" y="207"/>
                        <a:pt x="170" y="210"/>
                        <a:pt x="169" y="211"/>
                      </a:cubicBezTo>
                      <a:cubicBezTo>
                        <a:pt x="168" y="213"/>
                        <a:pt x="168" y="217"/>
                        <a:pt x="167" y="218"/>
                      </a:cubicBezTo>
                      <a:cubicBezTo>
                        <a:pt x="166" y="221"/>
                        <a:pt x="164" y="225"/>
                        <a:pt x="163" y="227"/>
                      </a:cubicBezTo>
                      <a:cubicBezTo>
                        <a:pt x="162" y="229"/>
                        <a:pt x="160" y="232"/>
                        <a:pt x="159" y="233"/>
                      </a:cubicBezTo>
                      <a:cubicBezTo>
                        <a:pt x="158" y="234"/>
                        <a:pt x="156" y="236"/>
                        <a:pt x="155" y="237"/>
                      </a:cubicBezTo>
                      <a:cubicBezTo>
                        <a:pt x="155" y="238"/>
                        <a:pt x="154" y="240"/>
                        <a:pt x="153" y="241"/>
                      </a:cubicBezTo>
                      <a:cubicBezTo>
                        <a:pt x="153" y="243"/>
                        <a:pt x="154" y="247"/>
                        <a:pt x="154" y="248"/>
                      </a:cubicBezTo>
                      <a:cubicBezTo>
                        <a:pt x="154" y="249"/>
                        <a:pt x="153" y="251"/>
                        <a:pt x="153" y="252"/>
                      </a:cubicBezTo>
                      <a:cubicBezTo>
                        <a:pt x="153" y="253"/>
                        <a:pt x="152" y="256"/>
                        <a:pt x="151" y="258"/>
                      </a:cubicBezTo>
                      <a:cubicBezTo>
                        <a:pt x="151" y="259"/>
                        <a:pt x="150" y="261"/>
                        <a:pt x="150" y="262"/>
                      </a:cubicBezTo>
                      <a:cubicBezTo>
                        <a:pt x="150" y="263"/>
                        <a:pt x="150" y="264"/>
                        <a:pt x="150" y="265"/>
                      </a:cubicBezTo>
                      <a:cubicBezTo>
                        <a:pt x="150" y="266"/>
                        <a:pt x="150" y="267"/>
                        <a:pt x="149" y="267"/>
                      </a:cubicBezTo>
                      <a:cubicBezTo>
                        <a:pt x="149" y="268"/>
                        <a:pt x="147" y="269"/>
                        <a:pt x="147" y="270"/>
                      </a:cubicBezTo>
                      <a:cubicBezTo>
                        <a:pt x="146" y="271"/>
                        <a:pt x="147" y="273"/>
                        <a:pt x="147" y="274"/>
                      </a:cubicBezTo>
                      <a:cubicBezTo>
                        <a:pt x="147" y="275"/>
                        <a:pt x="146" y="277"/>
                        <a:pt x="146" y="278"/>
                      </a:cubicBezTo>
                      <a:cubicBezTo>
                        <a:pt x="145" y="280"/>
                        <a:pt x="144" y="283"/>
                        <a:pt x="143" y="285"/>
                      </a:cubicBezTo>
                      <a:cubicBezTo>
                        <a:pt x="142" y="287"/>
                        <a:pt x="140" y="292"/>
                        <a:pt x="139" y="294"/>
                      </a:cubicBezTo>
                      <a:cubicBezTo>
                        <a:pt x="139" y="296"/>
                        <a:pt x="140" y="300"/>
                        <a:pt x="139" y="301"/>
                      </a:cubicBezTo>
                      <a:cubicBezTo>
                        <a:pt x="139" y="303"/>
                        <a:pt x="137" y="306"/>
                        <a:pt x="137" y="308"/>
                      </a:cubicBezTo>
                      <a:cubicBezTo>
                        <a:pt x="136" y="310"/>
                        <a:pt x="133" y="314"/>
                        <a:pt x="131" y="316"/>
                      </a:cubicBezTo>
                      <a:cubicBezTo>
                        <a:pt x="131" y="318"/>
                        <a:pt x="128" y="321"/>
                        <a:pt x="128" y="322"/>
                      </a:cubicBezTo>
                      <a:cubicBezTo>
                        <a:pt x="127" y="323"/>
                        <a:pt x="127" y="325"/>
                        <a:pt x="127" y="326"/>
                      </a:cubicBezTo>
                      <a:cubicBezTo>
                        <a:pt x="127" y="328"/>
                        <a:pt x="126" y="332"/>
                        <a:pt x="126" y="333"/>
                      </a:cubicBezTo>
                      <a:cubicBezTo>
                        <a:pt x="125" y="336"/>
                        <a:pt x="124" y="341"/>
                        <a:pt x="123" y="343"/>
                      </a:cubicBezTo>
                      <a:cubicBezTo>
                        <a:pt x="122" y="344"/>
                        <a:pt x="121" y="348"/>
                        <a:pt x="120" y="349"/>
                      </a:cubicBezTo>
                      <a:cubicBezTo>
                        <a:pt x="119" y="353"/>
                        <a:pt x="117" y="361"/>
                        <a:pt x="116" y="364"/>
                      </a:cubicBezTo>
                      <a:cubicBezTo>
                        <a:pt x="114" y="370"/>
                        <a:pt x="110" y="380"/>
                        <a:pt x="108" y="386"/>
                      </a:cubicBezTo>
                      <a:cubicBezTo>
                        <a:pt x="105" y="394"/>
                        <a:pt x="98" y="411"/>
                        <a:pt x="94" y="419"/>
                      </a:cubicBezTo>
                      <a:cubicBezTo>
                        <a:pt x="92" y="424"/>
                        <a:pt x="88" y="432"/>
                        <a:pt x="86" y="437"/>
                      </a:cubicBezTo>
                      <a:cubicBezTo>
                        <a:pt x="84" y="440"/>
                        <a:pt x="81" y="447"/>
                        <a:pt x="80" y="450"/>
                      </a:cubicBezTo>
                      <a:cubicBezTo>
                        <a:pt x="78" y="453"/>
                        <a:pt x="73" y="459"/>
                        <a:pt x="71" y="462"/>
                      </a:cubicBezTo>
                      <a:cubicBezTo>
                        <a:pt x="70" y="464"/>
                        <a:pt x="67" y="468"/>
                        <a:pt x="65" y="470"/>
                      </a:cubicBezTo>
                      <a:cubicBezTo>
                        <a:pt x="64" y="471"/>
                        <a:pt x="61" y="473"/>
                        <a:pt x="60" y="475"/>
                      </a:cubicBezTo>
                      <a:cubicBezTo>
                        <a:pt x="59" y="475"/>
                        <a:pt x="58" y="477"/>
                        <a:pt x="57" y="477"/>
                      </a:cubicBezTo>
                      <a:cubicBezTo>
                        <a:pt x="56" y="478"/>
                        <a:pt x="54" y="477"/>
                        <a:pt x="54" y="477"/>
                      </a:cubicBezTo>
                      <a:cubicBezTo>
                        <a:pt x="53" y="478"/>
                        <a:pt x="51" y="479"/>
                        <a:pt x="51" y="480"/>
                      </a:cubicBezTo>
                      <a:cubicBezTo>
                        <a:pt x="50" y="481"/>
                        <a:pt x="49" y="483"/>
                        <a:pt x="49" y="484"/>
                      </a:cubicBezTo>
                      <a:cubicBezTo>
                        <a:pt x="49" y="486"/>
                        <a:pt x="49" y="489"/>
                        <a:pt x="49" y="491"/>
                      </a:cubicBezTo>
                      <a:cubicBezTo>
                        <a:pt x="49" y="492"/>
                        <a:pt x="48" y="494"/>
                        <a:pt x="48" y="495"/>
                      </a:cubicBezTo>
                      <a:cubicBezTo>
                        <a:pt x="47" y="497"/>
                        <a:pt x="45" y="500"/>
                        <a:pt x="44" y="501"/>
                      </a:cubicBezTo>
                      <a:cubicBezTo>
                        <a:pt x="43" y="503"/>
                        <a:pt x="42" y="505"/>
                        <a:pt x="41" y="506"/>
                      </a:cubicBezTo>
                      <a:cubicBezTo>
                        <a:pt x="41" y="507"/>
                        <a:pt x="40" y="509"/>
                        <a:pt x="39" y="510"/>
                      </a:cubicBezTo>
                      <a:cubicBezTo>
                        <a:pt x="38" y="511"/>
                        <a:pt x="36" y="512"/>
                        <a:pt x="36" y="513"/>
                      </a:cubicBezTo>
                      <a:cubicBezTo>
                        <a:pt x="35" y="514"/>
                        <a:pt x="36" y="516"/>
                        <a:pt x="36" y="517"/>
                      </a:cubicBezTo>
                      <a:cubicBezTo>
                        <a:pt x="35" y="519"/>
                        <a:pt x="34" y="521"/>
                        <a:pt x="33" y="522"/>
                      </a:cubicBezTo>
                      <a:cubicBezTo>
                        <a:pt x="32" y="524"/>
                        <a:pt x="31" y="527"/>
                        <a:pt x="30" y="528"/>
                      </a:cubicBezTo>
                      <a:cubicBezTo>
                        <a:pt x="30" y="530"/>
                        <a:pt x="28" y="532"/>
                        <a:pt x="27" y="533"/>
                      </a:cubicBezTo>
                      <a:cubicBezTo>
                        <a:pt x="26" y="535"/>
                        <a:pt x="24" y="537"/>
                        <a:pt x="23" y="538"/>
                      </a:cubicBezTo>
                      <a:cubicBezTo>
                        <a:pt x="22" y="540"/>
                        <a:pt x="20" y="545"/>
                        <a:pt x="18" y="547"/>
                      </a:cubicBezTo>
                      <a:cubicBezTo>
                        <a:pt x="17" y="548"/>
                        <a:pt x="14" y="550"/>
                        <a:pt x="13" y="551"/>
                      </a:cubicBezTo>
                      <a:cubicBezTo>
                        <a:pt x="12" y="552"/>
                        <a:pt x="11" y="554"/>
                        <a:pt x="10" y="555"/>
                      </a:cubicBezTo>
                      <a:cubicBezTo>
                        <a:pt x="10" y="556"/>
                        <a:pt x="10" y="559"/>
                        <a:pt x="10" y="560"/>
                      </a:cubicBezTo>
                      <a:cubicBezTo>
                        <a:pt x="10" y="561"/>
                        <a:pt x="11" y="564"/>
                        <a:pt x="11" y="566"/>
                      </a:cubicBezTo>
                      <a:cubicBezTo>
                        <a:pt x="11" y="567"/>
                        <a:pt x="10" y="569"/>
                        <a:pt x="10" y="570"/>
                      </a:cubicBezTo>
                      <a:cubicBezTo>
                        <a:pt x="10" y="571"/>
                        <a:pt x="9" y="574"/>
                        <a:pt x="10" y="575"/>
                      </a:cubicBezTo>
                      <a:cubicBezTo>
                        <a:pt x="11" y="575"/>
                        <a:pt x="12" y="575"/>
                        <a:pt x="13" y="575"/>
                      </a:cubicBezTo>
                      <a:cubicBezTo>
                        <a:pt x="13" y="576"/>
                        <a:pt x="13" y="577"/>
                        <a:pt x="13" y="578"/>
                      </a:cubicBezTo>
                      <a:cubicBezTo>
                        <a:pt x="13" y="579"/>
                        <a:pt x="15" y="579"/>
                        <a:pt x="15" y="580"/>
                      </a:cubicBezTo>
                      <a:cubicBezTo>
                        <a:pt x="16" y="581"/>
                        <a:pt x="16" y="583"/>
                        <a:pt x="16" y="584"/>
                      </a:cubicBezTo>
                      <a:cubicBezTo>
                        <a:pt x="16" y="585"/>
                        <a:pt x="14" y="586"/>
                        <a:pt x="14" y="587"/>
                      </a:cubicBezTo>
                      <a:cubicBezTo>
                        <a:pt x="14" y="588"/>
                        <a:pt x="15" y="589"/>
                        <a:pt x="15" y="589"/>
                      </a:cubicBezTo>
                      <a:cubicBezTo>
                        <a:pt x="16" y="590"/>
                        <a:pt x="18" y="592"/>
                        <a:pt x="19" y="593"/>
                      </a:cubicBezTo>
                      <a:cubicBezTo>
                        <a:pt x="19" y="595"/>
                        <a:pt x="19" y="599"/>
                        <a:pt x="18" y="601"/>
                      </a:cubicBezTo>
                      <a:cubicBezTo>
                        <a:pt x="18" y="604"/>
                        <a:pt x="17" y="608"/>
                        <a:pt x="16" y="610"/>
                      </a:cubicBezTo>
                      <a:cubicBezTo>
                        <a:pt x="15" y="612"/>
                        <a:pt x="12" y="615"/>
                        <a:pt x="11" y="617"/>
                      </a:cubicBezTo>
                      <a:cubicBezTo>
                        <a:pt x="10" y="619"/>
                        <a:pt x="10" y="623"/>
                        <a:pt x="9" y="625"/>
                      </a:cubicBezTo>
                      <a:cubicBezTo>
                        <a:pt x="8" y="627"/>
                        <a:pt x="6" y="630"/>
                        <a:pt x="6" y="631"/>
                      </a:cubicBezTo>
                      <a:cubicBezTo>
                        <a:pt x="5" y="633"/>
                        <a:pt x="5" y="638"/>
                        <a:pt x="4" y="640"/>
                      </a:cubicBezTo>
                      <a:cubicBezTo>
                        <a:pt x="4" y="641"/>
                        <a:pt x="2" y="643"/>
                        <a:pt x="2" y="644"/>
                      </a:cubicBezTo>
                      <a:cubicBezTo>
                        <a:pt x="2" y="645"/>
                        <a:pt x="2" y="647"/>
                        <a:pt x="2" y="648"/>
                      </a:cubicBezTo>
                      <a:cubicBezTo>
                        <a:pt x="2" y="650"/>
                        <a:pt x="4" y="653"/>
                        <a:pt x="3" y="655"/>
                      </a:cubicBezTo>
                      <a:cubicBezTo>
                        <a:pt x="3" y="656"/>
                        <a:pt x="1" y="657"/>
                        <a:pt x="1" y="658"/>
                      </a:cubicBezTo>
                      <a:cubicBezTo>
                        <a:pt x="1" y="659"/>
                        <a:pt x="0" y="661"/>
                        <a:pt x="1" y="662"/>
                      </a:cubicBezTo>
                      <a:cubicBezTo>
                        <a:pt x="1" y="663"/>
                        <a:pt x="2" y="665"/>
                        <a:pt x="3" y="666"/>
                      </a:cubicBezTo>
                      <a:cubicBezTo>
                        <a:pt x="3" y="667"/>
                        <a:pt x="3" y="669"/>
                        <a:pt x="3" y="670"/>
                      </a:cubicBezTo>
                      <a:cubicBezTo>
                        <a:pt x="3" y="671"/>
                        <a:pt x="3" y="674"/>
                        <a:pt x="2" y="675"/>
                      </a:cubicBezTo>
                      <a:cubicBezTo>
                        <a:pt x="2" y="676"/>
                        <a:pt x="2" y="678"/>
                        <a:pt x="2" y="679"/>
                      </a:cubicBezTo>
                      <a:cubicBezTo>
                        <a:pt x="2" y="679"/>
                        <a:pt x="3" y="681"/>
                        <a:pt x="3" y="681"/>
                      </a:cubicBezTo>
                      <a:cubicBezTo>
                        <a:pt x="3" y="682"/>
                        <a:pt x="2" y="683"/>
                        <a:pt x="1" y="684"/>
                      </a:cubicBezTo>
                      <a:cubicBezTo>
                        <a:pt x="1" y="685"/>
                        <a:pt x="0" y="688"/>
                        <a:pt x="1" y="689"/>
                      </a:cubicBezTo>
                      <a:cubicBezTo>
                        <a:pt x="1" y="690"/>
                        <a:pt x="3" y="691"/>
                        <a:pt x="4" y="691"/>
                      </a:cubicBezTo>
                      <a:cubicBezTo>
                        <a:pt x="4" y="693"/>
                        <a:pt x="4" y="695"/>
                        <a:pt x="4" y="696"/>
                      </a:cubicBezTo>
                      <a:cubicBezTo>
                        <a:pt x="5" y="697"/>
                        <a:pt x="6" y="699"/>
                        <a:pt x="7" y="699"/>
                      </a:cubicBezTo>
                      <a:cubicBezTo>
                        <a:pt x="7" y="700"/>
                        <a:pt x="9" y="700"/>
                        <a:pt x="10" y="701"/>
                      </a:cubicBezTo>
                      <a:cubicBezTo>
                        <a:pt x="11" y="702"/>
                        <a:pt x="13" y="704"/>
                        <a:pt x="14" y="706"/>
                      </a:cubicBezTo>
                      <a:cubicBezTo>
                        <a:pt x="14" y="707"/>
                        <a:pt x="14" y="709"/>
                        <a:pt x="15" y="711"/>
                      </a:cubicBezTo>
                      <a:cubicBezTo>
                        <a:pt x="138" y="741"/>
                        <a:pt x="138" y="741"/>
                        <a:pt x="138" y="741"/>
                      </a:cubicBezTo>
                      <a:cubicBezTo>
                        <a:pt x="361" y="795"/>
                        <a:pt x="361" y="795"/>
                        <a:pt x="361" y="795"/>
                      </a:cubicBezTo>
                      <a:cubicBezTo>
                        <a:pt x="543" y="837"/>
                        <a:pt x="543" y="837"/>
                        <a:pt x="543" y="837"/>
                      </a:cubicBezTo>
                      <a:cubicBezTo>
                        <a:pt x="552" y="839"/>
                        <a:pt x="552" y="839"/>
                        <a:pt x="552" y="839"/>
                      </a:cubicBezTo>
                      <a:cubicBezTo>
                        <a:pt x="920" y="910"/>
                        <a:pt x="920" y="910"/>
                        <a:pt x="920" y="910"/>
                      </a:cubicBezTo>
                      <a:cubicBezTo>
                        <a:pt x="920" y="910"/>
                        <a:pt x="920" y="910"/>
                        <a:pt x="920" y="910"/>
                      </a:cubicBezTo>
                      <a:cubicBezTo>
                        <a:pt x="972" y="625"/>
                        <a:pt x="972" y="625"/>
                        <a:pt x="972" y="625"/>
                      </a:cubicBezTo>
                      <a:cubicBezTo>
                        <a:pt x="972" y="625"/>
                        <a:pt x="975" y="615"/>
                        <a:pt x="976" y="612"/>
                      </a:cubicBezTo>
                      <a:cubicBezTo>
                        <a:pt x="976" y="609"/>
                        <a:pt x="975" y="604"/>
                        <a:pt x="975" y="601"/>
                      </a:cubicBezTo>
                      <a:cubicBezTo>
                        <a:pt x="976" y="599"/>
                        <a:pt x="976" y="594"/>
                        <a:pt x="977" y="592"/>
                      </a:cubicBezTo>
                      <a:cubicBezTo>
                        <a:pt x="978" y="591"/>
                        <a:pt x="980" y="590"/>
                        <a:pt x="981" y="590"/>
                      </a:cubicBezTo>
                      <a:cubicBezTo>
                        <a:pt x="982" y="589"/>
                        <a:pt x="984" y="588"/>
                        <a:pt x="985" y="587"/>
                      </a:cubicBezTo>
                      <a:cubicBezTo>
                        <a:pt x="986" y="586"/>
                        <a:pt x="986" y="584"/>
                        <a:pt x="986" y="583"/>
                      </a:cubicBezTo>
                      <a:cubicBezTo>
                        <a:pt x="987" y="582"/>
                        <a:pt x="988" y="581"/>
                        <a:pt x="988" y="580"/>
                      </a:cubicBezTo>
                      <a:cubicBezTo>
                        <a:pt x="989" y="579"/>
                        <a:pt x="988" y="575"/>
                        <a:pt x="989" y="574"/>
                      </a:cubicBezTo>
                      <a:cubicBezTo>
                        <a:pt x="989" y="573"/>
                        <a:pt x="991" y="572"/>
                        <a:pt x="992" y="571"/>
                      </a:cubicBezTo>
                      <a:cubicBezTo>
                        <a:pt x="992" y="570"/>
                        <a:pt x="993" y="568"/>
                        <a:pt x="994" y="567"/>
                      </a:cubicBezTo>
                      <a:cubicBezTo>
                        <a:pt x="994" y="566"/>
                        <a:pt x="995" y="563"/>
                        <a:pt x="995" y="561"/>
                      </a:cubicBezTo>
                      <a:cubicBezTo>
                        <a:pt x="994" y="560"/>
                        <a:pt x="993" y="559"/>
                        <a:pt x="992" y="558"/>
                      </a:cubicBezTo>
                      <a:cubicBezTo>
                        <a:pt x="992" y="558"/>
                        <a:pt x="991" y="558"/>
                        <a:pt x="991" y="558"/>
                      </a:cubicBezTo>
                      <a:cubicBezTo>
                        <a:pt x="990" y="557"/>
                        <a:pt x="990" y="553"/>
                        <a:pt x="990" y="552"/>
                      </a:cubicBezTo>
                      <a:cubicBezTo>
                        <a:pt x="991" y="551"/>
                        <a:pt x="995" y="552"/>
                        <a:pt x="997" y="551"/>
                      </a:cubicBezTo>
                      <a:cubicBezTo>
                        <a:pt x="998" y="551"/>
                        <a:pt x="999" y="549"/>
                        <a:pt x="999" y="548"/>
                      </a:cubicBezTo>
                      <a:cubicBezTo>
                        <a:pt x="1000" y="548"/>
                        <a:pt x="1001" y="545"/>
                        <a:pt x="1001" y="545"/>
                      </a:cubicBezTo>
                      <a:cubicBezTo>
                        <a:pt x="1002" y="544"/>
                        <a:pt x="1003" y="543"/>
                        <a:pt x="1003" y="542"/>
                      </a:cubicBezTo>
                      <a:cubicBezTo>
                        <a:pt x="1004" y="541"/>
                        <a:pt x="1005" y="538"/>
                        <a:pt x="1004" y="537"/>
                      </a:cubicBezTo>
                      <a:cubicBezTo>
                        <a:pt x="1004" y="536"/>
                        <a:pt x="1003" y="534"/>
                        <a:pt x="1002" y="533"/>
                      </a:cubicBezTo>
                      <a:cubicBezTo>
                        <a:pt x="1001" y="533"/>
                        <a:pt x="999" y="533"/>
                        <a:pt x="998" y="533"/>
                      </a:cubicBezTo>
                      <a:cubicBezTo>
                        <a:pt x="997" y="533"/>
                        <a:pt x="996" y="531"/>
                        <a:pt x="996" y="530"/>
                      </a:cubicBezTo>
                      <a:cubicBezTo>
                        <a:pt x="995" y="529"/>
                        <a:pt x="997" y="526"/>
                        <a:pt x="996" y="525"/>
                      </a:cubicBezTo>
                      <a:cubicBezTo>
                        <a:pt x="996" y="524"/>
                        <a:pt x="994" y="523"/>
                        <a:pt x="993" y="522"/>
                      </a:cubicBezTo>
                      <a:cubicBezTo>
                        <a:pt x="992" y="522"/>
                        <a:pt x="991" y="522"/>
                        <a:pt x="990" y="522"/>
                      </a:cubicBezTo>
                      <a:cubicBezTo>
                        <a:pt x="990" y="523"/>
                        <a:pt x="989" y="525"/>
                        <a:pt x="988" y="525"/>
                      </a:cubicBezTo>
                      <a:cubicBezTo>
                        <a:pt x="987" y="525"/>
                        <a:pt x="986" y="523"/>
                        <a:pt x="986" y="523"/>
                      </a:cubicBezTo>
                      <a:cubicBezTo>
                        <a:pt x="985" y="522"/>
                        <a:pt x="984" y="521"/>
                        <a:pt x="984" y="520"/>
                      </a:cubicBezTo>
                      <a:cubicBezTo>
                        <a:pt x="983" y="519"/>
                        <a:pt x="983" y="515"/>
                        <a:pt x="982" y="515"/>
                      </a:cubicBezTo>
                      <a:cubicBezTo>
                        <a:pt x="981" y="515"/>
                        <a:pt x="980" y="517"/>
                        <a:pt x="979" y="518"/>
                      </a:cubicBezTo>
                      <a:cubicBezTo>
                        <a:pt x="978" y="518"/>
                        <a:pt x="975" y="519"/>
                        <a:pt x="974" y="518"/>
                      </a:cubicBezTo>
                      <a:cubicBezTo>
                        <a:pt x="973" y="518"/>
                        <a:pt x="972" y="515"/>
                        <a:pt x="972" y="514"/>
                      </a:cubicBezTo>
                      <a:cubicBezTo>
                        <a:pt x="971" y="513"/>
                        <a:pt x="969" y="513"/>
                        <a:pt x="969" y="512"/>
                      </a:cubicBezTo>
                      <a:cubicBezTo>
                        <a:pt x="968" y="511"/>
                        <a:pt x="968" y="508"/>
                        <a:pt x="969" y="507"/>
                      </a:cubicBezTo>
                      <a:cubicBezTo>
                        <a:pt x="969" y="506"/>
                        <a:pt x="972" y="505"/>
                        <a:pt x="972" y="504"/>
                      </a:cubicBezTo>
                      <a:cubicBezTo>
                        <a:pt x="973" y="502"/>
                        <a:pt x="971" y="500"/>
                        <a:pt x="970" y="499"/>
                      </a:cubicBezTo>
                      <a:cubicBezTo>
                        <a:pt x="970" y="497"/>
                        <a:pt x="968" y="495"/>
                        <a:pt x="968" y="494"/>
                      </a:cubicBezTo>
                      <a:cubicBezTo>
                        <a:pt x="968" y="493"/>
                        <a:pt x="970" y="491"/>
                        <a:pt x="971" y="490"/>
                      </a:cubicBezTo>
                      <a:cubicBezTo>
                        <a:pt x="972" y="489"/>
                        <a:pt x="973" y="487"/>
                        <a:pt x="973" y="486"/>
                      </a:cubicBezTo>
                      <a:cubicBezTo>
                        <a:pt x="974" y="485"/>
                        <a:pt x="973" y="482"/>
                        <a:pt x="973" y="481"/>
                      </a:cubicBezTo>
                      <a:cubicBezTo>
                        <a:pt x="974" y="479"/>
                        <a:pt x="977" y="477"/>
                        <a:pt x="978" y="475"/>
                      </a:cubicBezTo>
                      <a:cubicBezTo>
                        <a:pt x="979" y="475"/>
                        <a:pt x="980" y="472"/>
                        <a:pt x="980" y="472"/>
                      </a:cubicBezTo>
                      <a:cubicBezTo>
                        <a:pt x="981" y="471"/>
                        <a:pt x="983" y="472"/>
                        <a:pt x="984" y="471"/>
                      </a:cubicBezTo>
                      <a:cubicBezTo>
                        <a:pt x="985" y="470"/>
                        <a:pt x="984" y="467"/>
                        <a:pt x="985" y="466"/>
                      </a:cubicBezTo>
                      <a:cubicBezTo>
                        <a:pt x="986" y="465"/>
                        <a:pt x="988" y="465"/>
                        <a:pt x="988" y="464"/>
                      </a:cubicBezTo>
                      <a:cubicBezTo>
                        <a:pt x="989" y="463"/>
                        <a:pt x="988" y="460"/>
                        <a:pt x="989" y="459"/>
                      </a:cubicBezTo>
                      <a:cubicBezTo>
                        <a:pt x="990" y="457"/>
                        <a:pt x="993" y="456"/>
                        <a:pt x="994" y="454"/>
                      </a:cubicBezTo>
                      <a:cubicBezTo>
                        <a:pt x="995" y="453"/>
                        <a:pt x="996" y="449"/>
                        <a:pt x="997" y="447"/>
                      </a:cubicBezTo>
                      <a:cubicBezTo>
                        <a:pt x="998" y="446"/>
                        <a:pt x="1000" y="445"/>
                        <a:pt x="1001" y="443"/>
                      </a:cubicBezTo>
                      <a:cubicBezTo>
                        <a:pt x="1001" y="442"/>
                        <a:pt x="1001" y="438"/>
                        <a:pt x="1002" y="437"/>
                      </a:cubicBezTo>
                      <a:cubicBezTo>
                        <a:pt x="1003" y="436"/>
                        <a:pt x="1005" y="436"/>
                        <a:pt x="1006" y="436"/>
                      </a:cubicBezTo>
                      <a:cubicBezTo>
                        <a:pt x="1008" y="436"/>
                        <a:pt x="1010" y="437"/>
                        <a:pt x="1011" y="436"/>
                      </a:cubicBezTo>
                      <a:cubicBezTo>
                        <a:pt x="1012" y="436"/>
                        <a:pt x="1013" y="434"/>
                        <a:pt x="1014" y="434"/>
                      </a:cubicBezTo>
                      <a:cubicBezTo>
                        <a:pt x="1015" y="433"/>
                        <a:pt x="1018" y="433"/>
                        <a:pt x="1019" y="432"/>
                      </a:cubicBezTo>
                      <a:cubicBezTo>
                        <a:pt x="1021" y="431"/>
                        <a:pt x="1021" y="426"/>
                        <a:pt x="1023" y="424"/>
                      </a:cubicBezTo>
                      <a:cubicBezTo>
                        <a:pt x="1024" y="423"/>
                        <a:pt x="1029" y="422"/>
                        <a:pt x="1030" y="420"/>
                      </a:cubicBezTo>
                      <a:cubicBezTo>
                        <a:pt x="1032" y="419"/>
                        <a:pt x="1033" y="415"/>
                        <a:pt x="1034" y="413"/>
                      </a:cubicBezTo>
                      <a:cubicBezTo>
                        <a:pt x="1035" y="412"/>
                        <a:pt x="1035" y="410"/>
                        <a:pt x="1035" y="409"/>
                      </a:cubicBezTo>
                      <a:cubicBezTo>
                        <a:pt x="1035" y="407"/>
                        <a:pt x="1032" y="404"/>
                        <a:pt x="1032" y="403"/>
                      </a:cubicBezTo>
                      <a:cubicBezTo>
                        <a:pt x="1032" y="401"/>
                        <a:pt x="1035" y="400"/>
                        <a:pt x="1036" y="399"/>
                      </a:cubicBezTo>
                      <a:cubicBezTo>
                        <a:pt x="1036" y="397"/>
                        <a:pt x="1035" y="394"/>
                        <a:pt x="1036" y="392"/>
                      </a:cubicBezTo>
                      <a:cubicBezTo>
                        <a:pt x="1037" y="391"/>
                        <a:pt x="1040" y="391"/>
                        <a:pt x="1041" y="390"/>
                      </a:cubicBezTo>
                      <a:cubicBezTo>
                        <a:pt x="1043" y="389"/>
                        <a:pt x="1045" y="387"/>
                        <a:pt x="1046" y="386"/>
                      </a:cubicBezTo>
                      <a:cubicBezTo>
                        <a:pt x="1046" y="385"/>
                        <a:pt x="1046" y="382"/>
                        <a:pt x="1047" y="381"/>
                      </a:cubicBezTo>
                      <a:cubicBezTo>
                        <a:pt x="1048" y="380"/>
                        <a:pt x="1050" y="380"/>
                        <a:pt x="1051" y="379"/>
                      </a:cubicBezTo>
                      <a:cubicBezTo>
                        <a:pt x="1052" y="378"/>
                        <a:pt x="1054" y="376"/>
                        <a:pt x="1055" y="374"/>
                      </a:cubicBezTo>
                      <a:cubicBezTo>
                        <a:pt x="1055" y="373"/>
                        <a:pt x="1056" y="370"/>
                        <a:pt x="1057" y="368"/>
                      </a:cubicBezTo>
                      <a:cubicBezTo>
                        <a:pt x="1058" y="366"/>
                        <a:pt x="1059" y="361"/>
                        <a:pt x="1060" y="359"/>
                      </a:cubicBezTo>
                      <a:cubicBezTo>
                        <a:pt x="1060" y="358"/>
                        <a:pt x="1062" y="356"/>
                        <a:pt x="1063" y="354"/>
                      </a:cubicBezTo>
                      <a:cubicBezTo>
                        <a:pt x="1064" y="353"/>
                        <a:pt x="1065" y="351"/>
                        <a:pt x="1066" y="350"/>
                      </a:cubicBezTo>
                      <a:cubicBezTo>
                        <a:pt x="1067" y="348"/>
                        <a:pt x="1067" y="345"/>
                        <a:pt x="1067" y="344"/>
                      </a:cubicBezTo>
                      <a:cubicBezTo>
                        <a:pt x="1068" y="343"/>
                        <a:pt x="1070" y="341"/>
                        <a:pt x="1071" y="340"/>
                      </a:cubicBezTo>
                      <a:cubicBezTo>
                        <a:pt x="1073" y="337"/>
                        <a:pt x="1076" y="333"/>
                        <a:pt x="1077" y="331"/>
                      </a:cubicBezTo>
                      <a:cubicBezTo>
                        <a:pt x="1079" y="329"/>
                        <a:pt x="1084" y="327"/>
                        <a:pt x="1085" y="324"/>
                      </a:cubicBezTo>
                      <a:cubicBezTo>
                        <a:pt x="1087" y="323"/>
                        <a:pt x="1086" y="318"/>
                        <a:pt x="1087" y="316"/>
                      </a:cubicBezTo>
                      <a:cubicBezTo>
                        <a:pt x="1087" y="315"/>
                        <a:pt x="1090" y="313"/>
                        <a:pt x="1091" y="312"/>
                      </a:cubicBezTo>
                      <a:cubicBezTo>
                        <a:pt x="1092" y="310"/>
                        <a:pt x="1095" y="308"/>
                        <a:pt x="1096" y="307"/>
                      </a:cubicBezTo>
                      <a:cubicBezTo>
                        <a:pt x="1097" y="306"/>
                        <a:pt x="1100" y="303"/>
                        <a:pt x="1101" y="301"/>
                      </a:cubicBezTo>
                      <a:cubicBezTo>
                        <a:pt x="1102" y="299"/>
                        <a:pt x="1101" y="295"/>
                        <a:pt x="1100" y="294"/>
                      </a:cubicBezTo>
                      <a:cubicBezTo>
                        <a:pt x="1100" y="291"/>
                        <a:pt x="1096" y="288"/>
                        <a:pt x="1095" y="286"/>
                      </a:cubicBez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99" name="Freeform 59">
                  <a:extLst>
                    <a:ext uri="{FF2B5EF4-FFF2-40B4-BE49-F238E27FC236}">
                      <a16:creationId xmlns:a16="http://schemas.microsoft.com/office/drawing/2014/main" id="{F8F55A93-600F-4277-A0E2-6A0B8F4D2B34}"/>
                    </a:ext>
                  </a:extLst>
                </p:cNvPr>
                <p:cNvSpPr>
                  <a:spLocks/>
                </p:cNvSpPr>
                <p:nvPr/>
              </p:nvSpPr>
              <p:spPr bwMode="auto">
                <a:xfrm>
                  <a:off x="2660055" y="1751812"/>
                  <a:ext cx="647818" cy="1052517"/>
                </a:xfrm>
                <a:custGeom>
                  <a:avLst/>
                  <a:gdLst>
                    <a:gd name="T0" fmla="*/ 791 w 808"/>
                    <a:gd name="T1" fmla="*/ 852 h 1312"/>
                    <a:gd name="T2" fmla="*/ 767 w 808"/>
                    <a:gd name="T3" fmla="*/ 834 h 1312"/>
                    <a:gd name="T4" fmla="*/ 760 w 808"/>
                    <a:gd name="T5" fmla="*/ 864 h 1312"/>
                    <a:gd name="T6" fmla="*/ 723 w 808"/>
                    <a:gd name="T7" fmla="*/ 862 h 1312"/>
                    <a:gd name="T8" fmla="*/ 691 w 808"/>
                    <a:gd name="T9" fmla="*/ 856 h 1312"/>
                    <a:gd name="T10" fmla="*/ 665 w 808"/>
                    <a:gd name="T11" fmla="*/ 850 h 1312"/>
                    <a:gd name="T12" fmla="*/ 644 w 808"/>
                    <a:gd name="T13" fmla="*/ 867 h 1312"/>
                    <a:gd name="T14" fmla="*/ 618 w 808"/>
                    <a:gd name="T15" fmla="*/ 857 h 1312"/>
                    <a:gd name="T16" fmla="*/ 588 w 808"/>
                    <a:gd name="T17" fmla="*/ 861 h 1312"/>
                    <a:gd name="T18" fmla="*/ 574 w 808"/>
                    <a:gd name="T19" fmla="*/ 864 h 1312"/>
                    <a:gd name="T20" fmla="*/ 562 w 808"/>
                    <a:gd name="T21" fmla="*/ 832 h 1312"/>
                    <a:gd name="T22" fmla="*/ 558 w 808"/>
                    <a:gd name="T23" fmla="*/ 802 h 1312"/>
                    <a:gd name="T24" fmla="*/ 531 w 808"/>
                    <a:gd name="T25" fmla="*/ 789 h 1312"/>
                    <a:gd name="T26" fmla="*/ 522 w 808"/>
                    <a:gd name="T27" fmla="*/ 763 h 1312"/>
                    <a:gd name="T28" fmla="*/ 520 w 808"/>
                    <a:gd name="T29" fmla="*/ 733 h 1312"/>
                    <a:gd name="T30" fmla="*/ 504 w 808"/>
                    <a:gd name="T31" fmla="*/ 701 h 1312"/>
                    <a:gd name="T32" fmla="*/ 500 w 808"/>
                    <a:gd name="T33" fmla="*/ 666 h 1312"/>
                    <a:gd name="T34" fmla="*/ 495 w 808"/>
                    <a:gd name="T35" fmla="*/ 640 h 1312"/>
                    <a:gd name="T36" fmla="*/ 475 w 808"/>
                    <a:gd name="T37" fmla="*/ 623 h 1312"/>
                    <a:gd name="T38" fmla="*/ 456 w 808"/>
                    <a:gd name="T39" fmla="*/ 644 h 1312"/>
                    <a:gd name="T40" fmla="*/ 432 w 808"/>
                    <a:gd name="T41" fmla="*/ 657 h 1312"/>
                    <a:gd name="T42" fmla="*/ 409 w 808"/>
                    <a:gd name="T43" fmla="*/ 637 h 1312"/>
                    <a:gd name="T44" fmla="*/ 416 w 808"/>
                    <a:gd name="T45" fmla="*/ 614 h 1312"/>
                    <a:gd name="T46" fmla="*/ 424 w 808"/>
                    <a:gd name="T47" fmla="*/ 588 h 1312"/>
                    <a:gd name="T48" fmla="*/ 432 w 808"/>
                    <a:gd name="T49" fmla="*/ 567 h 1312"/>
                    <a:gd name="T50" fmla="*/ 424 w 808"/>
                    <a:gd name="T51" fmla="*/ 541 h 1312"/>
                    <a:gd name="T52" fmla="*/ 435 w 808"/>
                    <a:gd name="T53" fmla="*/ 516 h 1312"/>
                    <a:gd name="T54" fmla="*/ 451 w 808"/>
                    <a:gd name="T55" fmla="*/ 486 h 1312"/>
                    <a:gd name="T56" fmla="*/ 462 w 808"/>
                    <a:gd name="T57" fmla="*/ 459 h 1312"/>
                    <a:gd name="T58" fmla="*/ 435 w 808"/>
                    <a:gd name="T59" fmla="*/ 450 h 1312"/>
                    <a:gd name="T60" fmla="*/ 420 w 808"/>
                    <a:gd name="T61" fmla="*/ 432 h 1312"/>
                    <a:gd name="T62" fmla="*/ 406 w 808"/>
                    <a:gd name="T63" fmla="*/ 421 h 1312"/>
                    <a:gd name="T64" fmla="*/ 393 w 808"/>
                    <a:gd name="T65" fmla="*/ 393 h 1312"/>
                    <a:gd name="T66" fmla="*/ 373 w 808"/>
                    <a:gd name="T67" fmla="*/ 358 h 1312"/>
                    <a:gd name="T68" fmla="*/ 357 w 808"/>
                    <a:gd name="T69" fmla="*/ 329 h 1312"/>
                    <a:gd name="T70" fmla="*/ 324 w 808"/>
                    <a:gd name="T71" fmla="*/ 299 h 1312"/>
                    <a:gd name="T72" fmla="*/ 322 w 808"/>
                    <a:gd name="T73" fmla="*/ 279 h 1312"/>
                    <a:gd name="T74" fmla="*/ 322 w 808"/>
                    <a:gd name="T75" fmla="*/ 253 h 1312"/>
                    <a:gd name="T76" fmla="*/ 313 w 808"/>
                    <a:gd name="T77" fmla="*/ 230 h 1312"/>
                    <a:gd name="T78" fmla="*/ 298 w 808"/>
                    <a:gd name="T79" fmla="*/ 197 h 1312"/>
                    <a:gd name="T80" fmla="*/ 134 w 808"/>
                    <a:gd name="T81" fmla="*/ 449 h 1312"/>
                    <a:gd name="T82" fmla="*/ 142 w 808"/>
                    <a:gd name="T83" fmla="*/ 473 h 1312"/>
                    <a:gd name="T84" fmla="*/ 134 w 808"/>
                    <a:gd name="T85" fmla="*/ 499 h 1312"/>
                    <a:gd name="T86" fmla="*/ 141 w 808"/>
                    <a:gd name="T87" fmla="*/ 529 h 1312"/>
                    <a:gd name="T88" fmla="*/ 156 w 808"/>
                    <a:gd name="T89" fmla="*/ 544 h 1312"/>
                    <a:gd name="T90" fmla="*/ 175 w 808"/>
                    <a:gd name="T91" fmla="*/ 570 h 1312"/>
                    <a:gd name="T92" fmla="*/ 172 w 808"/>
                    <a:gd name="T93" fmla="*/ 603 h 1312"/>
                    <a:gd name="T94" fmla="*/ 152 w 808"/>
                    <a:gd name="T95" fmla="*/ 629 h 1312"/>
                    <a:gd name="T96" fmla="*/ 141 w 808"/>
                    <a:gd name="T97" fmla="*/ 649 h 1312"/>
                    <a:gd name="T98" fmla="*/ 126 w 808"/>
                    <a:gd name="T99" fmla="*/ 675 h 1312"/>
                    <a:gd name="T100" fmla="*/ 109 w 808"/>
                    <a:gd name="T101" fmla="*/ 714 h 1312"/>
                    <a:gd name="T102" fmla="*/ 87 w 808"/>
                    <a:gd name="T103" fmla="*/ 731 h 1312"/>
                    <a:gd name="T104" fmla="*/ 75 w 808"/>
                    <a:gd name="T105" fmla="*/ 743 h 1312"/>
                    <a:gd name="T106" fmla="*/ 58 w 808"/>
                    <a:gd name="T107" fmla="*/ 767 h 1312"/>
                    <a:gd name="T108" fmla="*/ 50 w 808"/>
                    <a:gd name="T109" fmla="*/ 787 h 1312"/>
                    <a:gd name="T110" fmla="*/ 58 w 808"/>
                    <a:gd name="T111" fmla="*/ 800 h 1312"/>
                    <a:gd name="T112" fmla="*/ 79 w 808"/>
                    <a:gd name="T113" fmla="*/ 819 h 1312"/>
                    <a:gd name="T114" fmla="*/ 73 w 808"/>
                    <a:gd name="T115" fmla="*/ 847 h 1312"/>
                    <a:gd name="T116" fmla="*/ 66 w 808"/>
                    <a:gd name="T117" fmla="*/ 876 h 1312"/>
                    <a:gd name="T118" fmla="*/ 56 w 808"/>
                    <a:gd name="T119" fmla="*/ 902 h 1312"/>
                    <a:gd name="T120" fmla="*/ 705 w 808"/>
                    <a:gd name="T121" fmla="*/ 1306 h 1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08" h="1312">
                      <a:moveTo>
                        <a:pt x="806" y="883"/>
                      </a:moveTo>
                      <a:cubicBezTo>
                        <a:pt x="804" y="882"/>
                        <a:pt x="802" y="880"/>
                        <a:pt x="801" y="879"/>
                      </a:cubicBezTo>
                      <a:cubicBezTo>
                        <a:pt x="800" y="878"/>
                        <a:pt x="799" y="873"/>
                        <a:pt x="798" y="872"/>
                      </a:cubicBezTo>
                      <a:cubicBezTo>
                        <a:pt x="798" y="871"/>
                        <a:pt x="796" y="869"/>
                        <a:pt x="796" y="869"/>
                      </a:cubicBezTo>
                      <a:cubicBezTo>
                        <a:pt x="795" y="868"/>
                        <a:pt x="794" y="865"/>
                        <a:pt x="793" y="864"/>
                      </a:cubicBezTo>
                      <a:cubicBezTo>
                        <a:pt x="792" y="864"/>
                        <a:pt x="790" y="863"/>
                        <a:pt x="790" y="862"/>
                      </a:cubicBezTo>
                      <a:cubicBezTo>
                        <a:pt x="789" y="861"/>
                        <a:pt x="790" y="859"/>
                        <a:pt x="791" y="858"/>
                      </a:cubicBezTo>
                      <a:cubicBezTo>
                        <a:pt x="791" y="856"/>
                        <a:pt x="791" y="853"/>
                        <a:pt x="791" y="852"/>
                      </a:cubicBezTo>
                      <a:cubicBezTo>
                        <a:pt x="790" y="850"/>
                        <a:pt x="786" y="849"/>
                        <a:pt x="785" y="848"/>
                      </a:cubicBezTo>
                      <a:cubicBezTo>
                        <a:pt x="785" y="846"/>
                        <a:pt x="785" y="843"/>
                        <a:pt x="785" y="841"/>
                      </a:cubicBezTo>
                      <a:cubicBezTo>
                        <a:pt x="784" y="840"/>
                        <a:pt x="784" y="837"/>
                        <a:pt x="783" y="836"/>
                      </a:cubicBezTo>
                      <a:cubicBezTo>
                        <a:pt x="782" y="836"/>
                        <a:pt x="780" y="836"/>
                        <a:pt x="779" y="835"/>
                      </a:cubicBezTo>
                      <a:cubicBezTo>
                        <a:pt x="778" y="834"/>
                        <a:pt x="777" y="832"/>
                        <a:pt x="776" y="831"/>
                      </a:cubicBezTo>
                      <a:cubicBezTo>
                        <a:pt x="775" y="830"/>
                        <a:pt x="773" y="829"/>
                        <a:pt x="772" y="830"/>
                      </a:cubicBezTo>
                      <a:cubicBezTo>
                        <a:pt x="771" y="831"/>
                        <a:pt x="773" y="835"/>
                        <a:pt x="772" y="836"/>
                      </a:cubicBezTo>
                      <a:cubicBezTo>
                        <a:pt x="770" y="837"/>
                        <a:pt x="768" y="834"/>
                        <a:pt x="767" y="834"/>
                      </a:cubicBezTo>
                      <a:cubicBezTo>
                        <a:pt x="765" y="834"/>
                        <a:pt x="763" y="834"/>
                        <a:pt x="762" y="835"/>
                      </a:cubicBezTo>
                      <a:cubicBezTo>
                        <a:pt x="761" y="835"/>
                        <a:pt x="760" y="837"/>
                        <a:pt x="760" y="838"/>
                      </a:cubicBezTo>
                      <a:cubicBezTo>
                        <a:pt x="760" y="839"/>
                        <a:pt x="761" y="841"/>
                        <a:pt x="761" y="842"/>
                      </a:cubicBezTo>
                      <a:cubicBezTo>
                        <a:pt x="761" y="844"/>
                        <a:pt x="759" y="846"/>
                        <a:pt x="758" y="848"/>
                      </a:cubicBezTo>
                      <a:cubicBezTo>
                        <a:pt x="757" y="848"/>
                        <a:pt x="755" y="849"/>
                        <a:pt x="754" y="850"/>
                      </a:cubicBezTo>
                      <a:cubicBezTo>
                        <a:pt x="754" y="851"/>
                        <a:pt x="753" y="853"/>
                        <a:pt x="754" y="854"/>
                      </a:cubicBezTo>
                      <a:cubicBezTo>
                        <a:pt x="754" y="856"/>
                        <a:pt x="757" y="858"/>
                        <a:pt x="758" y="859"/>
                      </a:cubicBezTo>
                      <a:cubicBezTo>
                        <a:pt x="758" y="861"/>
                        <a:pt x="760" y="863"/>
                        <a:pt x="760" y="864"/>
                      </a:cubicBezTo>
                      <a:cubicBezTo>
                        <a:pt x="759" y="865"/>
                        <a:pt x="757" y="867"/>
                        <a:pt x="756" y="867"/>
                      </a:cubicBezTo>
                      <a:cubicBezTo>
                        <a:pt x="755" y="867"/>
                        <a:pt x="752" y="866"/>
                        <a:pt x="751" y="865"/>
                      </a:cubicBezTo>
                      <a:cubicBezTo>
                        <a:pt x="750" y="864"/>
                        <a:pt x="749" y="862"/>
                        <a:pt x="747" y="861"/>
                      </a:cubicBezTo>
                      <a:cubicBezTo>
                        <a:pt x="747" y="861"/>
                        <a:pt x="745" y="860"/>
                        <a:pt x="745" y="860"/>
                      </a:cubicBezTo>
                      <a:cubicBezTo>
                        <a:pt x="743" y="860"/>
                        <a:pt x="741" y="862"/>
                        <a:pt x="740" y="862"/>
                      </a:cubicBezTo>
                      <a:cubicBezTo>
                        <a:pt x="738" y="862"/>
                        <a:pt x="736" y="859"/>
                        <a:pt x="734" y="859"/>
                      </a:cubicBezTo>
                      <a:cubicBezTo>
                        <a:pt x="733" y="859"/>
                        <a:pt x="730" y="859"/>
                        <a:pt x="729" y="860"/>
                      </a:cubicBezTo>
                      <a:cubicBezTo>
                        <a:pt x="727" y="860"/>
                        <a:pt x="724" y="862"/>
                        <a:pt x="723" y="862"/>
                      </a:cubicBezTo>
                      <a:cubicBezTo>
                        <a:pt x="722" y="863"/>
                        <a:pt x="719" y="864"/>
                        <a:pt x="718" y="865"/>
                      </a:cubicBezTo>
                      <a:cubicBezTo>
                        <a:pt x="717" y="865"/>
                        <a:pt x="714" y="866"/>
                        <a:pt x="713" y="866"/>
                      </a:cubicBezTo>
                      <a:cubicBezTo>
                        <a:pt x="712" y="865"/>
                        <a:pt x="711" y="862"/>
                        <a:pt x="711" y="861"/>
                      </a:cubicBezTo>
                      <a:cubicBezTo>
                        <a:pt x="710" y="860"/>
                        <a:pt x="710" y="856"/>
                        <a:pt x="709" y="855"/>
                      </a:cubicBezTo>
                      <a:cubicBezTo>
                        <a:pt x="708" y="854"/>
                        <a:pt x="705" y="854"/>
                        <a:pt x="703" y="854"/>
                      </a:cubicBezTo>
                      <a:cubicBezTo>
                        <a:pt x="702" y="855"/>
                        <a:pt x="699" y="857"/>
                        <a:pt x="698" y="857"/>
                      </a:cubicBezTo>
                      <a:cubicBezTo>
                        <a:pt x="697" y="858"/>
                        <a:pt x="695" y="858"/>
                        <a:pt x="694" y="858"/>
                      </a:cubicBezTo>
                      <a:cubicBezTo>
                        <a:pt x="693" y="858"/>
                        <a:pt x="692" y="856"/>
                        <a:pt x="691" y="856"/>
                      </a:cubicBezTo>
                      <a:cubicBezTo>
                        <a:pt x="690" y="856"/>
                        <a:pt x="689" y="859"/>
                        <a:pt x="688" y="860"/>
                      </a:cubicBezTo>
                      <a:cubicBezTo>
                        <a:pt x="687" y="860"/>
                        <a:pt x="686" y="858"/>
                        <a:pt x="685" y="858"/>
                      </a:cubicBezTo>
                      <a:cubicBezTo>
                        <a:pt x="684" y="857"/>
                        <a:pt x="681" y="858"/>
                        <a:pt x="680" y="858"/>
                      </a:cubicBezTo>
                      <a:cubicBezTo>
                        <a:pt x="679" y="858"/>
                        <a:pt x="678" y="857"/>
                        <a:pt x="677" y="856"/>
                      </a:cubicBezTo>
                      <a:cubicBezTo>
                        <a:pt x="677" y="856"/>
                        <a:pt x="675" y="854"/>
                        <a:pt x="675" y="854"/>
                      </a:cubicBezTo>
                      <a:cubicBezTo>
                        <a:pt x="673" y="854"/>
                        <a:pt x="671" y="857"/>
                        <a:pt x="670" y="857"/>
                      </a:cubicBezTo>
                      <a:cubicBezTo>
                        <a:pt x="669" y="857"/>
                        <a:pt x="667" y="856"/>
                        <a:pt x="666" y="855"/>
                      </a:cubicBezTo>
                      <a:cubicBezTo>
                        <a:pt x="666" y="854"/>
                        <a:pt x="666" y="851"/>
                        <a:pt x="665" y="850"/>
                      </a:cubicBezTo>
                      <a:cubicBezTo>
                        <a:pt x="665" y="849"/>
                        <a:pt x="662" y="847"/>
                        <a:pt x="661" y="847"/>
                      </a:cubicBezTo>
                      <a:cubicBezTo>
                        <a:pt x="661" y="847"/>
                        <a:pt x="658" y="847"/>
                        <a:pt x="657" y="847"/>
                      </a:cubicBezTo>
                      <a:cubicBezTo>
                        <a:pt x="657" y="848"/>
                        <a:pt x="657" y="850"/>
                        <a:pt x="656" y="851"/>
                      </a:cubicBezTo>
                      <a:cubicBezTo>
                        <a:pt x="655" y="852"/>
                        <a:pt x="653" y="852"/>
                        <a:pt x="652" y="852"/>
                      </a:cubicBezTo>
                      <a:cubicBezTo>
                        <a:pt x="651" y="852"/>
                        <a:pt x="649" y="852"/>
                        <a:pt x="648" y="852"/>
                      </a:cubicBezTo>
                      <a:cubicBezTo>
                        <a:pt x="648" y="853"/>
                        <a:pt x="647" y="855"/>
                        <a:pt x="647" y="856"/>
                      </a:cubicBezTo>
                      <a:cubicBezTo>
                        <a:pt x="647" y="858"/>
                        <a:pt x="648" y="861"/>
                        <a:pt x="647" y="863"/>
                      </a:cubicBezTo>
                      <a:cubicBezTo>
                        <a:pt x="647" y="864"/>
                        <a:pt x="645" y="867"/>
                        <a:pt x="644" y="867"/>
                      </a:cubicBezTo>
                      <a:cubicBezTo>
                        <a:pt x="643" y="868"/>
                        <a:pt x="641" y="866"/>
                        <a:pt x="640" y="865"/>
                      </a:cubicBezTo>
                      <a:cubicBezTo>
                        <a:pt x="639" y="865"/>
                        <a:pt x="638" y="862"/>
                        <a:pt x="637" y="861"/>
                      </a:cubicBezTo>
                      <a:cubicBezTo>
                        <a:pt x="637" y="860"/>
                        <a:pt x="635" y="860"/>
                        <a:pt x="634" y="860"/>
                      </a:cubicBezTo>
                      <a:cubicBezTo>
                        <a:pt x="633" y="860"/>
                        <a:pt x="631" y="862"/>
                        <a:pt x="630" y="862"/>
                      </a:cubicBezTo>
                      <a:cubicBezTo>
                        <a:pt x="629" y="862"/>
                        <a:pt x="627" y="861"/>
                        <a:pt x="627" y="861"/>
                      </a:cubicBezTo>
                      <a:cubicBezTo>
                        <a:pt x="626" y="860"/>
                        <a:pt x="625" y="858"/>
                        <a:pt x="625" y="858"/>
                      </a:cubicBezTo>
                      <a:cubicBezTo>
                        <a:pt x="624" y="858"/>
                        <a:pt x="622" y="859"/>
                        <a:pt x="621" y="858"/>
                      </a:cubicBezTo>
                      <a:cubicBezTo>
                        <a:pt x="620" y="858"/>
                        <a:pt x="619" y="857"/>
                        <a:pt x="618" y="857"/>
                      </a:cubicBezTo>
                      <a:cubicBezTo>
                        <a:pt x="617" y="856"/>
                        <a:pt x="614" y="856"/>
                        <a:pt x="612" y="856"/>
                      </a:cubicBezTo>
                      <a:cubicBezTo>
                        <a:pt x="611" y="856"/>
                        <a:pt x="609" y="856"/>
                        <a:pt x="608" y="856"/>
                      </a:cubicBezTo>
                      <a:cubicBezTo>
                        <a:pt x="608" y="855"/>
                        <a:pt x="607" y="853"/>
                        <a:pt x="607" y="853"/>
                      </a:cubicBezTo>
                      <a:cubicBezTo>
                        <a:pt x="606" y="852"/>
                        <a:pt x="604" y="851"/>
                        <a:pt x="603" y="851"/>
                      </a:cubicBezTo>
                      <a:cubicBezTo>
                        <a:pt x="602" y="851"/>
                        <a:pt x="601" y="852"/>
                        <a:pt x="600" y="853"/>
                      </a:cubicBezTo>
                      <a:cubicBezTo>
                        <a:pt x="599" y="853"/>
                        <a:pt x="597" y="852"/>
                        <a:pt x="596" y="853"/>
                      </a:cubicBezTo>
                      <a:cubicBezTo>
                        <a:pt x="595" y="853"/>
                        <a:pt x="592" y="856"/>
                        <a:pt x="591" y="857"/>
                      </a:cubicBezTo>
                      <a:cubicBezTo>
                        <a:pt x="590" y="858"/>
                        <a:pt x="589" y="859"/>
                        <a:pt x="588" y="861"/>
                      </a:cubicBezTo>
                      <a:cubicBezTo>
                        <a:pt x="588" y="861"/>
                        <a:pt x="588" y="863"/>
                        <a:pt x="588" y="864"/>
                      </a:cubicBezTo>
                      <a:cubicBezTo>
                        <a:pt x="588" y="865"/>
                        <a:pt x="589" y="866"/>
                        <a:pt x="590" y="867"/>
                      </a:cubicBezTo>
                      <a:cubicBezTo>
                        <a:pt x="590" y="868"/>
                        <a:pt x="591" y="871"/>
                        <a:pt x="590" y="872"/>
                      </a:cubicBezTo>
                      <a:cubicBezTo>
                        <a:pt x="590" y="873"/>
                        <a:pt x="588" y="874"/>
                        <a:pt x="587" y="874"/>
                      </a:cubicBezTo>
                      <a:cubicBezTo>
                        <a:pt x="586" y="875"/>
                        <a:pt x="584" y="875"/>
                        <a:pt x="582" y="875"/>
                      </a:cubicBezTo>
                      <a:cubicBezTo>
                        <a:pt x="581" y="874"/>
                        <a:pt x="580" y="872"/>
                        <a:pt x="580" y="871"/>
                      </a:cubicBezTo>
                      <a:cubicBezTo>
                        <a:pt x="579" y="870"/>
                        <a:pt x="579" y="867"/>
                        <a:pt x="578" y="866"/>
                      </a:cubicBezTo>
                      <a:cubicBezTo>
                        <a:pt x="577" y="866"/>
                        <a:pt x="575" y="865"/>
                        <a:pt x="574" y="864"/>
                      </a:cubicBezTo>
                      <a:cubicBezTo>
                        <a:pt x="573" y="864"/>
                        <a:pt x="571" y="862"/>
                        <a:pt x="570" y="861"/>
                      </a:cubicBezTo>
                      <a:cubicBezTo>
                        <a:pt x="569" y="861"/>
                        <a:pt x="567" y="859"/>
                        <a:pt x="567" y="858"/>
                      </a:cubicBezTo>
                      <a:cubicBezTo>
                        <a:pt x="566" y="856"/>
                        <a:pt x="566" y="852"/>
                        <a:pt x="566" y="852"/>
                      </a:cubicBezTo>
                      <a:cubicBezTo>
                        <a:pt x="566" y="851"/>
                        <a:pt x="565" y="848"/>
                        <a:pt x="565" y="846"/>
                      </a:cubicBezTo>
                      <a:cubicBezTo>
                        <a:pt x="565" y="845"/>
                        <a:pt x="566" y="843"/>
                        <a:pt x="566" y="843"/>
                      </a:cubicBezTo>
                      <a:cubicBezTo>
                        <a:pt x="566" y="842"/>
                        <a:pt x="565" y="840"/>
                        <a:pt x="565" y="839"/>
                      </a:cubicBezTo>
                      <a:cubicBezTo>
                        <a:pt x="565" y="839"/>
                        <a:pt x="565" y="837"/>
                        <a:pt x="564" y="836"/>
                      </a:cubicBezTo>
                      <a:cubicBezTo>
                        <a:pt x="564" y="835"/>
                        <a:pt x="562" y="833"/>
                        <a:pt x="562" y="832"/>
                      </a:cubicBezTo>
                      <a:cubicBezTo>
                        <a:pt x="561" y="831"/>
                        <a:pt x="561" y="829"/>
                        <a:pt x="561" y="828"/>
                      </a:cubicBezTo>
                      <a:cubicBezTo>
                        <a:pt x="562" y="827"/>
                        <a:pt x="564" y="827"/>
                        <a:pt x="564" y="827"/>
                      </a:cubicBezTo>
                      <a:cubicBezTo>
                        <a:pt x="565" y="826"/>
                        <a:pt x="566" y="824"/>
                        <a:pt x="566" y="823"/>
                      </a:cubicBezTo>
                      <a:cubicBezTo>
                        <a:pt x="566" y="822"/>
                        <a:pt x="565" y="820"/>
                        <a:pt x="565" y="819"/>
                      </a:cubicBezTo>
                      <a:cubicBezTo>
                        <a:pt x="565" y="817"/>
                        <a:pt x="564" y="814"/>
                        <a:pt x="563" y="813"/>
                      </a:cubicBezTo>
                      <a:cubicBezTo>
                        <a:pt x="563" y="812"/>
                        <a:pt x="561" y="811"/>
                        <a:pt x="560" y="810"/>
                      </a:cubicBezTo>
                      <a:cubicBezTo>
                        <a:pt x="560" y="809"/>
                        <a:pt x="560" y="806"/>
                        <a:pt x="560" y="805"/>
                      </a:cubicBezTo>
                      <a:cubicBezTo>
                        <a:pt x="560" y="804"/>
                        <a:pt x="558" y="803"/>
                        <a:pt x="558" y="802"/>
                      </a:cubicBezTo>
                      <a:cubicBezTo>
                        <a:pt x="558" y="801"/>
                        <a:pt x="558" y="798"/>
                        <a:pt x="558" y="797"/>
                      </a:cubicBezTo>
                      <a:cubicBezTo>
                        <a:pt x="557" y="796"/>
                        <a:pt x="555" y="796"/>
                        <a:pt x="554" y="796"/>
                      </a:cubicBezTo>
                      <a:cubicBezTo>
                        <a:pt x="553" y="795"/>
                        <a:pt x="552" y="792"/>
                        <a:pt x="551" y="791"/>
                      </a:cubicBezTo>
                      <a:cubicBezTo>
                        <a:pt x="550" y="790"/>
                        <a:pt x="548" y="788"/>
                        <a:pt x="547" y="788"/>
                      </a:cubicBezTo>
                      <a:cubicBezTo>
                        <a:pt x="546" y="787"/>
                        <a:pt x="543" y="788"/>
                        <a:pt x="542" y="788"/>
                      </a:cubicBezTo>
                      <a:cubicBezTo>
                        <a:pt x="541" y="789"/>
                        <a:pt x="539" y="791"/>
                        <a:pt x="538" y="791"/>
                      </a:cubicBezTo>
                      <a:cubicBezTo>
                        <a:pt x="537" y="792"/>
                        <a:pt x="535" y="793"/>
                        <a:pt x="534" y="793"/>
                      </a:cubicBezTo>
                      <a:cubicBezTo>
                        <a:pt x="533" y="793"/>
                        <a:pt x="532" y="790"/>
                        <a:pt x="531" y="789"/>
                      </a:cubicBezTo>
                      <a:cubicBezTo>
                        <a:pt x="531" y="788"/>
                        <a:pt x="531" y="786"/>
                        <a:pt x="530" y="785"/>
                      </a:cubicBezTo>
                      <a:cubicBezTo>
                        <a:pt x="530" y="784"/>
                        <a:pt x="529" y="783"/>
                        <a:pt x="528" y="782"/>
                      </a:cubicBezTo>
                      <a:cubicBezTo>
                        <a:pt x="527" y="782"/>
                        <a:pt x="524" y="781"/>
                        <a:pt x="523" y="780"/>
                      </a:cubicBezTo>
                      <a:cubicBezTo>
                        <a:pt x="522" y="779"/>
                        <a:pt x="521" y="777"/>
                        <a:pt x="520" y="776"/>
                      </a:cubicBezTo>
                      <a:cubicBezTo>
                        <a:pt x="520" y="774"/>
                        <a:pt x="520" y="771"/>
                        <a:pt x="520" y="770"/>
                      </a:cubicBezTo>
                      <a:cubicBezTo>
                        <a:pt x="520" y="769"/>
                        <a:pt x="519" y="767"/>
                        <a:pt x="519" y="766"/>
                      </a:cubicBezTo>
                      <a:cubicBezTo>
                        <a:pt x="519" y="765"/>
                        <a:pt x="518" y="764"/>
                        <a:pt x="519" y="763"/>
                      </a:cubicBezTo>
                      <a:cubicBezTo>
                        <a:pt x="519" y="763"/>
                        <a:pt x="521" y="764"/>
                        <a:pt x="522" y="763"/>
                      </a:cubicBezTo>
                      <a:cubicBezTo>
                        <a:pt x="523" y="763"/>
                        <a:pt x="524" y="762"/>
                        <a:pt x="525" y="761"/>
                      </a:cubicBezTo>
                      <a:cubicBezTo>
                        <a:pt x="526" y="760"/>
                        <a:pt x="525" y="757"/>
                        <a:pt x="526" y="755"/>
                      </a:cubicBezTo>
                      <a:cubicBezTo>
                        <a:pt x="526" y="754"/>
                        <a:pt x="529" y="753"/>
                        <a:pt x="529" y="752"/>
                      </a:cubicBezTo>
                      <a:cubicBezTo>
                        <a:pt x="529" y="751"/>
                        <a:pt x="528" y="749"/>
                        <a:pt x="527" y="748"/>
                      </a:cubicBezTo>
                      <a:cubicBezTo>
                        <a:pt x="527" y="747"/>
                        <a:pt x="527" y="744"/>
                        <a:pt x="526" y="743"/>
                      </a:cubicBezTo>
                      <a:cubicBezTo>
                        <a:pt x="525" y="742"/>
                        <a:pt x="522" y="742"/>
                        <a:pt x="521" y="742"/>
                      </a:cubicBezTo>
                      <a:cubicBezTo>
                        <a:pt x="520" y="741"/>
                        <a:pt x="520" y="739"/>
                        <a:pt x="520" y="738"/>
                      </a:cubicBezTo>
                      <a:cubicBezTo>
                        <a:pt x="519" y="737"/>
                        <a:pt x="521" y="734"/>
                        <a:pt x="520" y="733"/>
                      </a:cubicBezTo>
                      <a:cubicBezTo>
                        <a:pt x="519" y="732"/>
                        <a:pt x="517" y="732"/>
                        <a:pt x="516" y="732"/>
                      </a:cubicBezTo>
                      <a:cubicBezTo>
                        <a:pt x="515" y="731"/>
                        <a:pt x="513" y="729"/>
                        <a:pt x="512" y="728"/>
                      </a:cubicBezTo>
                      <a:cubicBezTo>
                        <a:pt x="512" y="727"/>
                        <a:pt x="512" y="725"/>
                        <a:pt x="512" y="724"/>
                      </a:cubicBezTo>
                      <a:cubicBezTo>
                        <a:pt x="512" y="722"/>
                        <a:pt x="513" y="719"/>
                        <a:pt x="512" y="717"/>
                      </a:cubicBezTo>
                      <a:cubicBezTo>
                        <a:pt x="512" y="716"/>
                        <a:pt x="509" y="715"/>
                        <a:pt x="508" y="714"/>
                      </a:cubicBezTo>
                      <a:cubicBezTo>
                        <a:pt x="507" y="712"/>
                        <a:pt x="507" y="710"/>
                        <a:pt x="506" y="709"/>
                      </a:cubicBezTo>
                      <a:cubicBezTo>
                        <a:pt x="506" y="708"/>
                        <a:pt x="504" y="707"/>
                        <a:pt x="504" y="706"/>
                      </a:cubicBezTo>
                      <a:cubicBezTo>
                        <a:pt x="503" y="705"/>
                        <a:pt x="504" y="702"/>
                        <a:pt x="504" y="701"/>
                      </a:cubicBezTo>
                      <a:cubicBezTo>
                        <a:pt x="503" y="699"/>
                        <a:pt x="501" y="697"/>
                        <a:pt x="500" y="695"/>
                      </a:cubicBezTo>
                      <a:cubicBezTo>
                        <a:pt x="500" y="694"/>
                        <a:pt x="498" y="692"/>
                        <a:pt x="498" y="690"/>
                      </a:cubicBezTo>
                      <a:cubicBezTo>
                        <a:pt x="498" y="689"/>
                        <a:pt x="499" y="687"/>
                        <a:pt x="499" y="685"/>
                      </a:cubicBezTo>
                      <a:cubicBezTo>
                        <a:pt x="500" y="684"/>
                        <a:pt x="500" y="682"/>
                        <a:pt x="500" y="681"/>
                      </a:cubicBezTo>
                      <a:cubicBezTo>
                        <a:pt x="499" y="680"/>
                        <a:pt x="497" y="678"/>
                        <a:pt x="496" y="677"/>
                      </a:cubicBezTo>
                      <a:cubicBezTo>
                        <a:pt x="496" y="676"/>
                        <a:pt x="497" y="674"/>
                        <a:pt x="497" y="672"/>
                      </a:cubicBezTo>
                      <a:cubicBezTo>
                        <a:pt x="497" y="671"/>
                        <a:pt x="496" y="669"/>
                        <a:pt x="496" y="668"/>
                      </a:cubicBezTo>
                      <a:cubicBezTo>
                        <a:pt x="497" y="667"/>
                        <a:pt x="500" y="667"/>
                        <a:pt x="500" y="666"/>
                      </a:cubicBezTo>
                      <a:cubicBezTo>
                        <a:pt x="501" y="665"/>
                        <a:pt x="501" y="663"/>
                        <a:pt x="501" y="662"/>
                      </a:cubicBezTo>
                      <a:cubicBezTo>
                        <a:pt x="501" y="661"/>
                        <a:pt x="500" y="659"/>
                        <a:pt x="500" y="658"/>
                      </a:cubicBezTo>
                      <a:cubicBezTo>
                        <a:pt x="499" y="657"/>
                        <a:pt x="497" y="658"/>
                        <a:pt x="496" y="658"/>
                      </a:cubicBezTo>
                      <a:cubicBezTo>
                        <a:pt x="495" y="658"/>
                        <a:pt x="493" y="657"/>
                        <a:pt x="493" y="656"/>
                      </a:cubicBezTo>
                      <a:cubicBezTo>
                        <a:pt x="492" y="654"/>
                        <a:pt x="494" y="650"/>
                        <a:pt x="494" y="649"/>
                      </a:cubicBezTo>
                      <a:cubicBezTo>
                        <a:pt x="495" y="648"/>
                        <a:pt x="496" y="647"/>
                        <a:pt x="497" y="646"/>
                      </a:cubicBezTo>
                      <a:cubicBezTo>
                        <a:pt x="497" y="646"/>
                        <a:pt x="497" y="644"/>
                        <a:pt x="497" y="643"/>
                      </a:cubicBezTo>
                      <a:cubicBezTo>
                        <a:pt x="497" y="642"/>
                        <a:pt x="496" y="640"/>
                        <a:pt x="495" y="640"/>
                      </a:cubicBezTo>
                      <a:cubicBezTo>
                        <a:pt x="494" y="639"/>
                        <a:pt x="493" y="639"/>
                        <a:pt x="492" y="638"/>
                      </a:cubicBezTo>
                      <a:cubicBezTo>
                        <a:pt x="491" y="638"/>
                        <a:pt x="489" y="639"/>
                        <a:pt x="489" y="639"/>
                      </a:cubicBezTo>
                      <a:cubicBezTo>
                        <a:pt x="488" y="639"/>
                        <a:pt x="486" y="639"/>
                        <a:pt x="485" y="638"/>
                      </a:cubicBezTo>
                      <a:cubicBezTo>
                        <a:pt x="485" y="637"/>
                        <a:pt x="487" y="634"/>
                        <a:pt x="486" y="633"/>
                      </a:cubicBezTo>
                      <a:cubicBezTo>
                        <a:pt x="486" y="632"/>
                        <a:pt x="485" y="630"/>
                        <a:pt x="484" y="629"/>
                      </a:cubicBezTo>
                      <a:cubicBezTo>
                        <a:pt x="483" y="628"/>
                        <a:pt x="483" y="626"/>
                        <a:pt x="482" y="626"/>
                      </a:cubicBezTo>
                      <a:cubicBezTo>
                        <a:pt x="481" y="625"/>
                        <a:pt x="479" y="623"/>
                        <a:pt x="478" y="623"/>
                      </a:cubicBezTo>
                      <a:cubicBezTo>
                        <a:pt x="478" y="623"/>
                        <a:pt x="476" y="623"/>
                        <a:pt x="475" y="623"/>
                      </a:cubicBezTo>
                      <a:cubicBezTo>
                        <a:pt x="474" y="624"/>
                        <a:pt x="474" y="626"/>
                        <a:pt x="473" y="627"/>
                      </a:cubicBezTo>
                      <a:cubicBezTo>
                        <a:pt x="473" y="628"/>
                        <a:pt x="473" y="631"/>
                        <a:pt x="472" y="632"/>
                      </a:cubicBezTo>
                      <a:cubicBezTo>
                        <a:pt x="472" y="633"/>
                        <a:pt x="469" y="633"/>
                        <a:pt x="469" y="633"/>
                      </a:cubicBezTo>
                      <a:cubicBezTo>
                        <a:pt x="468" y="634"/>
                        <a:pt x="465" y="634"/>
                        <a:pt x="465" y="635"/>
                      </a:cubicBezTo>
                      <a:cubicBezTo>
                        <a:pt x="464" y="636"/>
                        <a:pt x="465" y="638"/>
                        <a:pt x="464" y="639"/>
                      </a:cubicBezTo>
                      <a:cubicBezTo>
                        <a:pt x="464" y="640"/>
                        <a:pt x="463" y="641"/>
                        <a:pt x="463" y="641"/>
                      </a:cubicBezTo>
                      <a:cubicBezTo>
                        <a:pt x="462" y="641"/>
                        <a:pt x="460" y="641"/>
                        <a:pt x="459" y="641"/>
                      </a:cubicBezTo>
                      <a:cubicBezTo>
                        <a:pt x="458" y="642"/>
                        <a:pt x="457" y="644"/>
                        <a:pt x="456" y="644"/>
                      </a:cubicBezTo>
                      <a:cubicBezTo>
                        <a:pt x="456" y="645"/>
                        <a:pt x="455" y="645"/>
                        <a:pt x="455" y="646"/>
                      </a:cubicBezTo>
                      <a:cubicBezTo>
                        <a:pt x="453" y="647"/>
                        <a:pt x="450" y="649"/>
                        <a:pt x="448" y="648"/>
                      </a:cubicBezTo>
                      <a:cubicBezTo>
                        <a:pt x="447" y="648"/>
                        <a:pt x="446" y="646"/>
                        <a:pt x="445" y="646"/>
                      </a:cubicBezTo>
                      <a:cubicBezTo>
                        <a:pt x="444" y="646"/>
                        <a:pt x="442" y="647"/>
                        <a:pt x="442" y="647"/>
                      </a:cubicBezTo>
                      <a:cubicBezTo>
                        <a:pt x="441" y="648"/>
                        <a:pt x="441" y="650"/>
                        <a:pt x="441" y="651"/>
                      </a:cubicBezTo>
                      <a:cubicBezTo>
                        <a:pt x="441" y="652"/>
                        <a:pt x="440" y="653"/>
                        <a:pt x="439" y="654"/>
                      </a:cubicBezTo>
                      <a:cubicBezTo>
                        <a:pt x="438" y="654"/>
                        <a:pt x="437" y="656"/>
                        <a:pt x="436" y="657"/>
                      </a:cubicBezTo>
                      <a:cubicBezTo>
                        <a:pt x="435" y="657"/>
                        <a:pt x="433" y="657"/>
                        <a:pt x="432" y="657"/>
                      </a:cubicBezTo>
                      <a:cubicBezTo>
                        <a:pt x="431" y="658"/>
                        <a:pt x="431" y="659"/>
                        <a:pt x="430" y="659"/>
                      </a:cubicBezTo>
                      <a:cubicBezTo>
                        <a:pt x="429" y="659"/>
                        <a:pt x="428" y="657"/>
                        <a:pt x="427" y="657"/>
                      </a:cubicBezTo>
                      <a:cubicBezTo>
                        <a:pt x="427" y="656"/>
                        <a:pt x="427" y="653"/>
                        <a:pt x="427" y="652"/>
                      </a:cubicBezTo>
                      <a:cubicBezTo>
                        <a:pt x="426" y="651"/>
                        <a:pt x="425" y="649"/>
                        <a:pt x="424" y="649"/>
                      </a:cubicBezTo>
                      <a:cubicBezTo>
                        <a:pt x="422" y="648"/>
                        <a:pt x="419" y="647"/>
                        <a:pt x="418" y="645"/>
                      </a:cubicBezTo>
                      <a:cubicBezTo>
                        <a:pt x="417" y="644"/>
                        <a:pt x="417" y="640"/>
                        <a:pt x="416" y="639"/>
                      </a:cubicBezTo>
                      <a:cubicBezTo>
                        <a:pt x="415" y="639"/>
                        <a:pt x="413" y="639"/>
                        <a:pt x="412" y="638"/>
                      </a:cubicBezTo>
                      <a:cubicBezTo>
                        <a:pt x="411" y="638"/>
                        <a:pt x="410" y="637"/>
                        <a:pt x="409" y="637"/>
                      </a:cubicBezTo>
                      <a:cubicBezTo>
                        <a:pt x="408" y="636"/>
                        <a:pt x="406" y="636"/>
                        <a:pt x="406" y="635"/>
                      </a:cubicBezTo>
                      <a:cubicBezTo>
                        <a:pt x="405" y="635"/>
                        <a:pt x="406" y="632"/>
                        <a:pt x="406" y="632"/>
                      </a:cubicBezTo>
                      <a:cubicBezTo>
                        <a:pt x="406" y="631"/>
                        <a:pt x="407" y="629"/>
                        <a:pt x="408" y="628"/>
                      </a:cubicBezTo>
                      <a:cubicBezTo>
                        <a:pt x="408" y="627"/>
                        <a:pt x="406" y="626"/>
                        <a:pt x="406" y="625"/>
                      </a:cubicBezTo>
                      <a:cubicBezTo>
                        <a:pt x="407" y="624"/>
                        <a:pt x="408" y="623"/>
                        <a:pt x="409" y="622"/>
                      </a:cubicBezTo>
                      <a:cubicBezTo>
                        <a:pt x="410" y="622"/>
                        <a:pt x="412" y="623"/>
                        <a:pt x="413" y="622"/>
                      </a:cubicBezTo>
                      <a:cubicBezTo>
                        <a:pt x="414" y="622"/>
                        <a:pt x="416" y="619"/>
                        <a:pt x="416" y="618"/>
                      </a:cubicBezTo>
                      <a:cubicBezTo>
                        <a:pt x="416" y="617"/>
                        <a:pt x="416" y="615"/>
                        <a:pt x="416" y="614"/>
                      </a:cubicBezTo>
                      <a:cubicBezTo>
                        <a:pt x="416" y="613"/>
                        <a:pt x="415" y="611"/>
                        <a:pt x="415" y="610"/>
                      </a:cubicBezTo>
                      <a:cubicBezTo>
                        <a:pt x="414" y="609"/>
                        <a:pt x="412" y="608"/>
                        <a:pt x="411" y="606"/>
                      </a:cubicBezTo>
                      <a:cubicBezTo>
                        <a:pt x="411" y="606"/>
                        <a:pt x="411" y="604"/>
                        <a:pt x="411" y="603"/>
                      </a:cubicBezTo>
                      <a:cubicBezTo>
                        <a:pt x="410" y="602"/>
                        <a:pt x="409" y="600"/>
                        <a:pt x="410" y="599"/>
                      </a:cubicBezTo>
                      <a:cubicBezTo>
                        <a:pt x="410" y="598"/>
                        <a:pt x="413" y="597"/>
                        <a:pt x="413" y="596"/>
                      </a:cubicBezTo>
                      <a:cubicBezTo>
                        <a:pt x="414" y="596"/>
                        <a:pt x="417" y="594"/>
                        <a:pt x="418" y="593"/>
                      </a:cubicBezTo>
                      <a:cubicBezTo>
                        <a:pt x="418" y="592"/>
                        <a:pt x="417" y="589"/>
                        <a:pt x="418" y="589"/>
                      </a:cubicBezTo>
                      <a:cubicBezTo>
                        <a:pt x="419" y="588"/>
                        <a:pt x="422" y="588"/>
                        <a:pt x="424" y="588"/>
                      </a:cubicBezTo>
                      <a:cubicBezTo>
                        <a:pt x="424" y="588"/>
                        <a:pt x="426" y="589"/>
                        <a:pt x="427" y="589"/>
                      </a:cubicBezTo>
                      <a:cubicBezTo>
                        <a:pt x="427" y="589"/>
                        <a:pt x="429" y="589"/>
                        <a:pt x="429" y="589"/>
                      </a:cubicBezTo>
                      <a:cubicBezTo>
                        <a:pt x="430" y="589"/>
                        <a:pt x="433" y="589"/>
                        <a:pt x="434" y="588"/>
                      </a:cubicBezTo>
                      <a:cubicBezTo>
                        <a:pt x="435" y="587"/>
                        <a:pt x="435" y="584"/>
                        <a:pt x="435" y="583"/>
                      </a:cubicBezTo>
                      <a:cubicBezTo>
                        <a:pt x="435" y="582"/>
                        <a:pt x="433" y="581"/>
                        <a:pt x="433" y="580"/>
                      </a:cubicBezTo>
                      <a:cubicBezTo>
                        <a:pt x="432" y="578"/>
                        <a:pt x="431" y="576"/>
                        <a:pt x="431" y="575"/>
                      </a:cubicBezTo>
                      <a:cubicBezTo>
                        <a:pt x="431" y="574"/>
                        <a:pt x="432" y="573"/>
                        <a:pt x="432" y="572"/>
                      </a:cubicBezTo>
                      <a:cubicBezTo>
                        <a:pt x="432" y="571"/>
                        <a:pt x="433" y="568"/>
                        <a:pt x="432" y="567"/>
                      </a:cubicBezTo>
                      <a:cubicBezTo>
                        <a:pt x="432" y="566"/>
                        <a:pt x="431" y="565"/>
                        <a:pt x="430" y="564"/>
                      </a:cubicBezTo>
                      <a:cubicBezTo>
                        <a:pt x="429" y="564"/>
                        <a:pt x="427" y="564"/>
                        <a:pt x="427" y="563"/>
                      </a:cubicBezTo>
                      <a:cubicBezTo>
                        <a:pt x="426" y="562"/>
                        <a:pt x="425" y="559"/>
                        <a:pt x="426" y="557"/>
                      </a:cubicBezTo>
                      <a:cubicBezTo>
                        <a:pt x="426" y="556"/>
                        <a:pt x="428" y="553"/>
                        <a:pt x="429" y="552"/>
                      </a:cubicBezTo>
                      <a:cubicBezTo>
                        <a:pt x="429" y="551"/>
                        <a:pt x="431" y="550"/>
                        <a:pt x="431" y="549"/>
                      </a:cubicBezTo>
                      <a:cubicBezTo>
                        <a:pt x="431" y="548"/>
                        <a:pt x="432" y="545"/>
                        <a:pt x="431" y="544"/>
                      </a:cubicBezTo>
                      <a:cubicBezTo>
                        <a:pt x="431" y="543"/>
                        <a:pt x="429" y="543"/>
                        <a:pt x="428" y="542"/>
                      </a:cubicBezTo>
                      <a:cubicBezTo>
                        <a:pt x="427" y="542"/>
                        <a:pt x="425" y="542"/>
                        <a:pt x="424" y="541"/>
                      </a:cubicBezTo>
                      <a:cubicBezTo>
                        <a:pt x="423" y="541"/>
                        <a:pt x="423" y="538"/>
                        <a:pt x="424" y="537"/>
                      </a:cubicBezTo>
                      <a:cubicBezTo>
                        <a:pt x="424" y="536"/>
                        <a:pt x="425" y="534"/>
                        <a:pt x="426" y="534"/>
                      </a:cubicBezTo>
                      <a:cubicBezTo>
                        <a:pt x="426" y="534"/>
                        <a:pt x="428" y="534"/>
                        <a:pt x="429" y="534"/>
                      </a:cubicBezTo>
                      <a:cubicBezTo>
                        <a:pt x="430" y="534"/>
                        <a:pt x="432" y="535"/>
                        <a:pt x="433" y="535"/>
                      </a:cubicBezTo>
                      <a:cubicBezTo>
                        <a:pt x="434" y="534"/>
                        <a:pt x="436" y="532"/>
                        <a:pt x="436" y="531"/>
                      </a:cubicBezTo>
                      <a:cubicBezTo>
                        <a:pt x="437" y="529"/>
                        <a:pt x="437" y="526"/>
                        <a:pt x="436" y="524"/>
                      </a:cubicBezTo>
                      <a:cubicBezTo>
                        <a:pt x="436" y="523"/>
                        <a:pt x="434" y="521"/>
                        <a:pt x="434" y="520"/>
                      </a:cubicBezTo>
                      <a:cubicBezTo>
                        <a:pt x="434" y="519"/>
                        <a:pt x="435" y="517"/>
                        <a:pt x="435" y="516"/>
                      </a:cubicBezTo>
                      <a:cubicBezTo>
                        <a:pt x="436" y="516"/>
                        <a:pt x="439" y="516"/>
                        <a:pt x="439" y="516"/>
                      </a:cubicBezTo>
                      <a:cubicBezTo>
                        <a:pt x="440" y="515"/>
                        <a:pt x="440" y="512"/>
                        <a:pt x="440" y="510"/>
                      </a:cubicBezTo>
                      <a:cubicBezTo>
                        <a:pt x="441" y="509"/>
                        <a:pt x="442" y="508"/>
                        <a:pt x="443" y="508"/>
                      </a:cubicBezTo>
                      <a:cubicBezTo>
                        <a:pt x="443" y="507"/>
                        <a:pt x="444" y="504"/>
                        <a:pt x="444" y="503"/>
                      </a:cubicBezTo>
                      <a:cubicBezTo>
                        <a:pt x="444" y="501"/>
                        <a:pt x="442" y="499"/>
                        <a:pt x="442" y="498"/>
                      </a:cubicBezTo>
                      <a:cubicBezTo>
                        <a:pt x="442" y="497"/>
                        <a:pt x="445" y="496"/>
                        <a:pt x="446" y="495"/>
                      </a:cubicBezTo>
                      <a:cubicBezTo>
                        <a:pt x="448" y="494"/>
                        <a:pt x="450" y="492"/>
                        <a:pt x="451" y="490"/>
                      </a:cubicBezTo>
                      <a:cubicBezTo>
                        <a:pt x="451" y="489"/>
                        <a:pt x="451" y="487"/>
                        <a:pt x="451" y="486"/>
                      </a:cubicBezTo>
                      <a:cubicBezTo>
                        <a:pt x="450" y="485"/>
                        <a:pt x="448" y="484"/>
                        <a:pt x="448" y="483"/>
                      </a:cubicBezTo>
                      <a:cubicBezTo>
                        <a:pt x="448" y="482"/>
                        <a:pt x="448" y="479"/>
                        <a:pt x="449" y="479"/>
                      </a:cubicBezTo>
                      <a:cubicBezTo>
                        <a:pt x="449" y="478"/>
                        <a:pt x="452" y="479"/>
                        <a:pt x="453" y="479"/>
                      </a:cubicBezTo>
                      <a:cubicBezTo>
                        <a:pt x="453" y="479"/>
                        <a:pt x="454" y="477"/>
                        <a:pt x="454" y="476"/>
                      </a:cubicBezTo>
                      <a:cubicBezTo>
                        <a:pt x="455" y="475"/>
                        <a:pt x="455" y="472"/>
                        <a:pt x="456" y="470"/>
                      </a:cubicBezTo>
                      <a:cubicBezTo>
                        <a:pt x="456" y="469"/>
                        <a:pt x="458" y="468"/>
                        <a:pt x="458" y="468"/>
                      </a:cubicBezTo>
                      <a:cubicBezTo>
                        <a:pt x="459" y="466"/>
                        <a:pt x="458" y="464"/>
                        <a:pt x="459" y="463"/>
                      </a:cubicBezTo>
                      <a:cubicBezTo>
                        <a:pt x="459" y="462"/>
                        <a:pt x="461" y="460"/>
                        <a:pt x="462" y="459"/>
                      </a:cubicBezTo>
                      <a:cubicBezTo>
                        <a:pt x="462" y="458"/>
                        <a:pt x="463" y="455"/>
                        <a:pt x="463" y="454"/>
                      </a:cubicBezTo>
                      <a:cubicBezTo>
                        <a:pt x="462" y="452"/>
                        <a:pt x="460" y="450"/>
                        <a:pt x="459" y="449"/>
                      </a:cubicBezTo>
                      <a:cubicBezTo>
                        <a:pt x="458" y="449"/>
                        <a:pt x="456" y="448"/>
                        <a:pt x="455" y="448"/>
                      </a:cubicBezTo>
                      <a:cubicBezTo>
                        <a:pt x="454" y="449"/>
                        <a:pt x="451" y="450"/>
                        <a:pt x="450" y="450"/>
                      </a:cubicBezTo>
                      <a:cubicBezTo>
                        <a:pt x="449" y="451"/>
                        <a:pt x="447" y="453"/>
                        <a:pt x="446" y="454"/>
                      </a:cubicBezTo>
                      <a:cubicBezTo>
                        <a:pt x="445" y="454"/>
                        <a:pt x="443" y="454"/>
                        <a:pt x="442" y="454"/>
                      </a:cubicBezTo>
                      <a:cubicBezTo>
                        <a:pt x="441" y="453"/>
                        <a:pt x="440" y="452"/>
                        <a:pt x="439" y="451"/>
                      </a:cubicBezTo>
                      <a:cubicBezTo>
                        <a:pt x="438" y="451"/>
                        <a:pt x="436" y="450"/>
                        <a:pt x="435" y="450"/>
                      </a:cubicBezTo>
                      <a:cubicBezTo>
                        <a:pt x="434" y="450"/>
                        <a:pt x="432" y="452"/>
                        <a:pt x="431" y="452"/>
                      </a:cubicBezTo>
                      <a:cubicBezTo>
                        <a:pt x="430" y="452"/>
                        <a:pt x="429" y="452"/>
                        <a:pt x="428" y="451"/>
                      </a:cubicBezTo>
                      <a:cubicBezTo>
                        <a:pt x="428" y="451"/>
                        <a:pt x="427" y="449"/>
                        <a:pt x="427" y="448"/>
                      </a:cubicBezTo>
                      <a:cubicBezTo>
                        <a:pt x="426" y="447"/>
                        <a:pt x="425" y="446"/>
                        <a:pt x="424" y="445"/>
                      </a:cubicBezTo>
                      <a:cubicBezTo>
                        <a:pt x="424" y="444"/>
                        <a:pt x="426" y="443"/>
                        <a:pt x="427" y="442"/>
                      </a:cubicBezTo>
                      <a:cubicBezTo>
                        <a:pt x="427" y="441"/>
                        <a:pt x="428" y="438"/>
                        <a:pt x="428" y="437"/>
                      </a:cubicBezTo>
                      <a:cubicBezTo>
                        <a:pt x="427" y="436"/>
                        <a:pt x="426" y="434"/>
                        <a:pt x="425" y="433"/>
                      </a:cubicBezTo>
                      <a:cubicBezTo>
                        <a:pt x="424" y="432"/>
                        <a:pt x="421" y="432"/>
                        <a:pt x="420" y="432"/>
                      </a:cubicBezTo>
                      <a:cubicBezTo>
                        <a:pt x="419" y="433"/>
                        <a:pt x="417" y="435"/>
                        <a:pt x="416" y="436"/>
                      </a:cubicBezTo>
                      <a:cubicBezTo>
                        <a:pt x="415" y="436"/>
                        <a:pt x="415" y="438"/>
                        <a:pt x="414" y="438"/>
                      </a:cubicBezTo>
                      <a:cubicBezTo>
                        <a:pt x="413" y="438"/>
                        <a:pt x="411" y="438"/>
                        <a:pt x="411" y="437"/>
                      </a:cubicBezTo>
                      <a:cubicBezTo>
                        <a:pt x="410" y="437"/>
                        <a:pt x="408" y="435"/>
                        <a:pt x="408" y="434"/>
                      </a:cubicBezTo>
                      <a:cubicBezTo>
                        <a:pt x="408" y="433"/>
                        <a:pt x="410" y="432"/>
                        <a:pt x="410" y="431"/>
                      </a:cubicBezTo>
                      <a:cubicBezTo>
                        <a:pt x="411" y="430"/>
                        <a:pt x="413" y="428"/>
                        <a:pt x="413" y="427"/>
                      </a:cubicBezTo>
                      <a:cubicBezTo>
                        <a:pt x="413" y="425"/>
                        <a:pt x="411" y="423"/>
                        <a:pt x="410" y="423"/>
                      </a:cubicBezTo>
                      <a:cubicBezTo>
                        <a:pt x="409" y="422"/>
                        <a:pt x="407" y="422"/>
                        <a:pt x="406" y="421"/>
                      </a:cubicBezTo>
                      <a:cubicBezTo>
                        <a:pt x="405" y="420"/>
                        <a:pt x="404" y="418"/>
                        <a:pt x="403" y="417"/>
                      </a:cubicBezTo>
                      <a:cubicBezTo>
                        <a:pt x="403" y="417"/>
                        <a:pt x="402" y="416"/>
                        <a:pt x="401" y="416"/>
                      </a:cubicBezTo>
                      <a:cubicBezTo>
                        <a:pt x="400" y="415"/>
                        <a:pt x="398" y="415"/>
                        <a:pt x="397" y="415"/>
                      </a:cubicBezTo>
                      <a:cubicBezTo>
                        <a:pt x="396" y="414"/>
                        <a:pt x="395" y="412"/>
                        <a:pt x="395" y="412"/>
                      </a:cubicBezTo>
                      <a:cubicBezTo>
                        <a:pt x="394" y="410"/>
                        <a:pt x="394" y="407"/>
                        <a:pt x="395" y="406"/>
                      </a:cubicBezTo>
                      <a:cubicBezTo>
                        <a:pt x="395" y="405"/>
                        <a:pt x="397" y="402"/>
                        <a:pt x="397" y="401"/>
                      </a:cubicBezTo>
                      <a:cubicBezTo>
                        <a:pt x="397" y="399"/>
                        <a:pt x="398" y="397"/>
                        <a:pt x="397" y="396"/>
                      </a:cubicBezTo>
                      <a:cubicBezTo>
                        <a:pt x="396" y="395"/>
                        <a:pt x="394" y="394"/>
                        <a:pt x="393" y="393"/>
                      </a:cubicBezTo>
                      <a:cubicBezTo>
                        <a:pt x="392" y="391"/>
                        <a:pt x="392" y="388"/>
                        <a:pt x="391" y="387"/>
                      </a:cubicBezTo>
                      <a:cubicBezTo>
                        <a:pt x="390" y="386"/>
                        <a:pt x="387" y="386"/>
                        <a:pt x="386" y="386"/>
                      </a:cubicBezTo>
                      <a:cubicBezTo>
                        <a:pt x="385" y="385"/>
                        <a:pt x="384" y="382"/>
                        <a:pt x="383" y="381"/>
                      </a:cubicBezTo>
                      <a:cubicBezTo>
                        <a:pt x="383" y="379"/>
                        <a:pt x="384" y="377"/>
                        <a:pt x="384" y="375"/>
                      </a:cubicBezTo>
                      <a:cubicBezTo>
                        <a:pt x="384" y="374"/>
                        <a:pt x="383" y="372"/>
                        <a:pt x="382" y="371"/>
                      </a:cubicBezTo>
                      <a:cubicBezTo>
                        <a:pt x="381" y="370"/>
                        <a:pt x="379" y="369"/>
                        <a:pt x="378" y="368"/>
                      </a:cubicBezTo>
                      <a:cubicBezTo>
                        <a:pt x="377" y="367"/>
                        <a:pt x="377" y="363"/>
                        <a:pt x="376" y="361"/>
                      </a:cubicBezTo>
                      <a:cubicBezTo>
                        <a:pt x="376" y="361"/>
                        <a:pt x="374" y="359"/>
                        <a:pt x="373" y="358"/>
                      </a:cubicBezTo>
                      <a:cubicBezTo>
                        <a:pt x="372" y="357"/>
                        <a:pt x="372" y="352"/>
                        <a:pt x="371" y="351"/>
                      </a:cubicBezTo>
                      <a:cubicBezTo>
                        <a:pt x="370" y="350"/>
                        <a:pt x="367" y="351"/>
                        <a:pt x="366" y="350"/>
                      </a:cubicBezTo>
                      <a:cubicBezTo>
                        <a:pt x="365" y="349"/>
                        <a:pt x="366" y="346"/>
                        <a:pt x="365" y="345"/>
                      </a:cubicBezTo>
                      <a:cubicBezTo>
                        <a:pt x="364" y="344"/>
                        <a:pt x="362" y="344"/>
                        <a:pt x="362" y="344"/>
                      </a:cubicBezTo>
                      <a:cubicBezTo>
                        <a:pt x="361" y="343"/>
                        <a:pt x="361" y="341"/>
                        <a:pt x="361" y="340"/>
                      </a:cubicBezTo>
                      <a:cubicBezTo>
                        <a:pt x="361" y="340"/>
                        <a:pt x="361" y="338"/>
                        <a:pt x="361" y="337"/>
                      </a:cubicBezTo>
                      <a:cubicBezTo>
                        <a:pt x="361" y="336"/>
                        <a:pt x="360" y="333"/>
                        <a:pt x="360" y="331"/>
                      </a:cubicBezTo>
                      <a:cubicBezTo>
                        <a:pt x="359" y="331"/>
                        <a:pt x="358" y="330"/>
                        <a:pt x="357" y="329"/>
                      </a:cubicBezTo>
                      <a:cubicBezTo>
                        <a:pt x="355" y="329"/>
                        <a:pt x="351" y="329"/>
                        <a:pt x="350" y="329"/>
                      </a:cubicBezTo>
                      <a:cubicBezTo>
                        <a:pt x="348" y="328"/>
                        <a:pt x="346" y="325"/>
                        <a:pt x="344" y="324"/>
                      </a:cubicBezTo>
                      <a:cubicBezTo>
                        <a:pt x="343" y="323"/>
                        <a:pt x="340" y="322"/>
                        <a:pt x="339" y="321"/>
                      </a:cubicBezTo>
                      <a:cubicBezTo>
                        <a:pt x="338" y="320"/>
                        <a:pt x="337" y="318"/>
                        <a:pt x="336" y="316"/>
                      </a:cubicBezTo>
                      <a:cubicBezTo>
                        <a:pt x="336" y="314"/>
                        <a:pt x="336" y="310"/>
                        <a:pt x="335" y="309"/>
                      </a:cubicBezTo>
                      <a:cubicBezTo>
                        <a:pt x="334" y="307"/>
                        <a:pt x="332" y="305"/>
                        <a:pt x="330" y="304"/>
                      </a:cubicBezTo>
                      <a:cubicBezTo>
                        <a:pt x="330" y="304"/>
                        <a:pt x="327" y="304"/>
                        <a:pt x="327" y="303"/>
                      </a:cubicBezTo>
                      <a:cubicBezTo>
                        <a:pt x="326" y="303"/>
                        <a:pt x="325" y="300"/>
                        <a:pt x="324" y="299"/>
                      </a:cubicBezTo>
                      <a:cubicBezTo>
                        <a:pt x="323" y="299"/>
                        <a:pt x="321" y="298"/>
                        <a:pt x="320" y="297"/>
                      </a:cubicBezTo>
                      <a:cubicBezTo>
                        <a:pt x="319" y="297"/>
                        <a:pt x="316" y="295"/>
                        <a:pt x="316" y="294"/>
                      </a:cubicBezTo>
                      <a:cubicBezTo>
                        <a:pt x="315" y="292"/>
                        <a:pt x="317" y="290"/>
                        <a:pt x="318" y="289"/>
                      </a:cubicBezTo>
                      <a:cubicBezTo>
                        <a:pt x="319" y="289"/>
                        <a:pt x="321" y="290"/>
                        <a:pt x="322" y="290"/>
                      </a:cubicBezTo>
                      <a:cubicBezTo>
                        <a:pt x="323" y="290"/>
                        <a:pt x="325" y="291"/>
                        <a:pt x="326" y="290"/>
                      </a:cubicBezTo>
                      <a:cubicBezTo>
                        <a:pt x="327" y="289"/>
                        <a:pt x="327" y="287"/>
                        <a:pt x="327" y="286"/>
                      </a:cubicBezTo>
                      <a:cubicBezTo>
                        <a:pt x="326" y="285"/>
                        <a:pt x="324" y="285"/>
                        <a:pt x="323" y="284"/>
                      </a:cubicBezTo>
                      <a:cubicBezTo>
                        <a:pt x="322" y="283"/>
                        <a:pt x="323" y="280"/>
                        <a:pt x="322" y="279"/>
                      </a:cubicBezTo>
                      <a:cubicBezTo>
                        <a:pt x="322" y="278"/>
                        <a:pt x="320" y="277"/>
                        <a:pt x="319" y="276"/>
                      </a:cubicBezTo>
                      <a:cubicBezTo>
                        <a:pt x="319" y="275"/>
                        <a:pt x="317" y="274"/>
                        <a:pt x="317" y="273"/>
                      </a:cubicBezTo>
                      <a:cubicBezTo>
                        <a:pt x="317" y="272"/>
                        <a:pt x="319" y="269"/>
                        <a:pt x="320" y="269"/>
                      </a:cubicBezTo>
                      <a:cubicBezTo>
                        <a:pt x="321" y="268"/>
                        <a:pt x="324" y="270"/>
                        <a:pt x="325" y="269"/>
                      </a:cubicBezTo>
                      <a:cubicBezTo>
                        <a:pt x="326" y="269"/>
                        <a:pt x="327" y="267"/>
                        <a:pt x="327" y="266"/>
                      </a:cubicBezTo>
                      <a:cubicBezTo>
                        <a:pt x="328" y="264"/>
                        <a:pt x="326" y="261"/>
                        <a:pt x="325" y="260"/>
                      </a:cubicBezTo>
                      <a:cubicBezTo>
                        <a:pt x="325" y="259"/>
                        <a:pt x="323" y="258"/>
                        <a:pt x="322" y="257"/>
                      </a:cubicBezTo>
                      <a:cubicBezTo>
                        <a:pt x="322" y="256"/>
                        <a:pt x="322" y="254"/>
                        <a:pt x="322" y="253"/>
                      </a:cubicBezTo>
                      <a:cubicBezTo>
                        <a:pt x="323" y="252"/>
                        <a:pt x="324" y="251"/>
                        <a:pt x="325" y="251"/>
                      </a:cubicBezTo>
                      <a:cubicBezTo>
                        <a:pt x="325" y="250"/>
                        <a:pt x="325" y="247"/>
                        <a:pt x="325" y="246"/>
                      </a:cubicBezTo>
                      <a:cubicBezTo>
                        <a:pt x="324" y="245"/>
                        <a:pt x="323" y="244"/>
                        <a:pt x="322" y="243"/>
                      </a:cubicBezTo>
                      <a:cubicBezTo>
                        <a:pt x="321" y="243"/>
                        <a:pt x="319" y="243"/>
                        <a:pt x="319" y="242"/>
                      </a:cubicBezTo>
                      <a:cubicBezTo>
                        <a:pt x="319" y="241"/>
                        <a:pt x="320" y="239"/>
                        <a:pt x="320" y="238"/>
                      </a:cubicBezTo>
                      <a:cubicBezTo>
                        <a:pt x="320" y="237"/>
                        <a:pt x="318" y="237"/>
                        <a:pt x="318" y="236"/>
                      </a:cubicBezTo>
                      <a:cubicBezTo>
                        <a:pt x="317" y="236"/>
                        <a:pt x="315" y="236"/>
                        <a:pt x="314" y="235"/>
                      </a:cubicBezTo>
                      <a:cubicBezTo>
                        <a:pt x="313" y="234"/>
                        <a:pt x="313" y="231"/>
                        <a:pt x="313" y="230"/>
                      </a:cubicBezTo>
                      <a:cubicBezTo>
                        <a:pt x="313" y="229"/>
                        <a:pt x="314" y="226"/>
                        <a:pt x="314" y="225"/>
                      </a:cubicBezTo>
                      <a:cubicBezTo>
                        <a:pt x="314" y="224"/>
                        <a:pt x="314" y="222"/>
                        <a:pt x="313" y="221"/>
                      </a:cubicBezTo>
                      <a:cubicBezTo>
                        <a:pt x="313" y="220"/>
                        <a:pt x="310" y="220"/>
                        <a:pt x="309" y="219"/>
                      </a:cubicBezTo>
                      <a:cubicBezTo>
                        <a:pt x="309" y="219"/>
                        <a:pt x="307" y="217"/>
                        <a:pt x="307" y="217"/>
                      </a:cubicBezTo>
                      <a:cubicBezTo>
                        <a:pt x="307" y="216"/>
                        <a:pt x="307" y="214"/>
                        <a:pt x="307" y="213"/>
                      </a:cubicBezTo>
                      <a:cubicBezTo>
                        <a:pt x="306" y="211"/>
                        <a:pt x="305" y="208"/>
                        <a:pt x="303" y="206"/>
                      </a:cubicBezTo>
                      <a:cubicBezTo>
                        <a:pt x="303" y="205"/>
                        <a:pt x="300" y="204"/>
                        <a:pt x="299" y="203"/>
                      </a:cubicBezTo>
                      <a:cubicBezTo>
                        <a:pt x="298" y="201"/>
                        <a:pt x="298" y="198"/>
                        <a:pt x="298" y="197"/>
                      </a:cubicBezTo>
                      <a:cubicBezTo>
                        <a:pt x="297" y="196"/>
                        <a:pt x="296" y="194"/>
                        <a:pt x="295" y="193"/>
                      </a:cubicBezTo>
                      <a:cubicBezTo>
                        <a:pt x="295" y="192"/>
                        <a:pt x="296" y="189"/>
                        <a:pt x="296" y="189"/>
                      </a:cubicBezTo>
                      <a:cubicBezTo>
                        <a:pt x="325" y="18"/>
                        <a:pt x="325" y="18"/>
                        <a:pt x="325" y="18"/>
                      </a:cubicBezTo>
                      <a:cubicBezTo>
                        <a:pt x="217" y="0"/>
                        <a:pt x="217" y="0"/>
                        <a:pt x="217" y="0"/>
                      </a:cubicBezTo>
                      <a:cubicBezTo>
                        <a:pt x="136" y="444"/>
                        <a:pt x="136" y="444"/>
                        <a:pt x="136" y="444"/>
                      </a:cubicBezTo>
                      <a:cubicBezTo>
                        <a:pt x="136" y="444"/>
                        <a:pt x="136" y="444"/>
                        <a:pt x="136" y="444"/>
                      </a:cubicBezTo>
                      <a:cubicBezTo>
                        <a:pt x="135" y="446"/>
                        <a:pt x="134" y="448"/>
                        <a:pt x="134" y="448"/>
                      </a:cubicBezTo>
                      <a:cubicBezTo>
                        <a:pt x="134" y="449"/>
                        <a:pt x="134" y="449"/>
                        <a:pt x="134" y="449"/>
                      </a:cubicBezTo>
                      <a:cubicBezTo>
                        <a:pt x="134" y="449"/>
                        <a:pt x="134" y="449"/>
                        <a:pt x="134" y="450"/>
                      </a:cubicBezTo>
                      <a:cubicBezTo>
                        <a:pt x="134" y="450"/>
                        <a:pt x="135" y="451"/>
                        <a:pt x="135" y="452"/>
                      </a:cubicBezTo>
                      <a:cubicBezTo>
                        <a:pt x="136" y="453"/>
                        <a:pt x="136" y="455"/>
                        <a:pt x="135" y="456"/>
                      </a:cubicBezTo>
                      <a:cubicBezTo>
                        <a:pt x="136" y="456"/>
                        <a:pt x="136" y="456"/>
                        <a:pt x="136" y="457"/>
                      </a:cubicBezTo>
                      <a:cubicBezTo>
                        <a:pt x="137" y="458"/>
                        <a:pt x="139" y="460"/>
                        <a:pt x="140" y="462"/>
                      </a:cubicBezTo>
                      <a:cubicBezTo>
                        <a:pt x="140" y="463"/>
                        <a:pt x="140" y="465"/>
                        <a:pt x="139" y="466"/>
                      </a:cubicBezTo>
                      <a:cubicBezTo>
                        <a:pt x="139" y="466"/>
                        <a:pt x="140" y="467"/>
                        <a:pt x="140" y="467"/>
                      </a:cubicBezTo>
                      <a:cubicBezTo>
                        <a:pt x="141" y="468"/>
                        <a:pt x="142" y="470"/>
                        <a:pt x="142" y="473"/>
                      </a:cubicBezTo>
                      <a:cubicBezTo>
                        <a:pt x="142" y="475"/>
                        <a:pt x="141" y="476"/>
                        <a:pt x="140" y="478"/>
                      </a:cubicBezTo>
                      <a:cubicBezTo>
                        <a:pt x="141" y="479"/>
                        <a:pt x="142" y="480"/>
                        <a:pt x="143" y="481"/>
                      </a:cubicBezTo>
                      <a:cubicBezTo>
                        <a:pt x="143" y="483"/>
                        <a:pt x="143" y="487"/>
                        <a:pt x="142" y="489"/>
                      </a:cubicBezTo>
                      <a:cubicBezTo>
                        <a:pt x="141" y="490"/>
                        <a:pt x="140" y="492"/>
                        <a:pt x="139" y="493"/>
                      </a:cubicBezTo>
                      <a:cubicBezTo>
                        <a:pt x="139" y="493"/>
                        <a:pt x="138" y="493"/>
                        <a:pt x="138" y="493"/>
                      </a:cubicBezTo>
                      <a:cubicBezTo>
                        <a:pt x="138" y="494"/>
                        <a:pt x="138" y="494"/>
                        <a:pt x="138" y="494"/>
                      </a:cubicBezTo>
                      <a:cubicBezTo>
                        <a:pt x="138" y="495"/>
                        <a:pt x="137" y="496"/>
                        <a:pt x="136" y="497"/>
                      </a:cubicBezTo>
                      <a:cubicBezTo>
                        <a:pt x="136" y="498"/>
                        <a:pt x="135" y="499"/>
                        <a:pt x="134" y="499"/>
                      </a:cubicBezTo>
                      <a:cubicBezTo>
                        <a:pt x="136" y="500"/>
                        <a:pt x="137" y="501"/>
                        <a:pt x="138" y="503"/>
                      </a:cubicBezTo>
                      <a:cubicBezTo>
                        <a:pt x="139" y="507"/>
                        <a:pt x="138" y="510"/>
                        <a:pt x="138" y="512"/>
                      </a:cubicBezTo>
                      <a:cubicBezTo>
                        <a:pt x="138" y="512"/>
                        <a:pt x="138" y="512"/>
                        <a:pt x="138" y="513"/>
                      </a:cubicBezTo>
                      <a:cubicBezTo>
                        <a:pt x="138" y="513"/>
                        <a:pt x="138" y="513"/>
                        <a:pt x="138" y="513"/>
                      </a:cubicBezTo>
                      <a:cubicBezTo>
                        <a:pt x="138" y="513"/>
                        <a:pt x="138" y="513"/>
                        <a:pt x="138" y="513"/>
                      </a:cubicBezTo>
                      <a:cubicBezTo>
                        <a:pt x="139" y="515"/>
                        <a:pt x="140" y="518"/>
                        <a:pt x="141" y="520"/>
                      </a:cubicBezTo>
                      <a:cubicBezTo>
                        <a:pt x="141" y="522"/>
                        <a:pt x="141" y="523"/>
                        <a:pt x="141" y="525"/>
                      </a:cubicBezTo>
                      <a:cubicBezTo>
                        <a:pt x="141" y="526"/>
                        <a:pt x="141" y="528"/>
                        <a:pt x="141" y="529"/>
                      </a:cubicBezTo>
                      <a:cubicBezTo>
                        <a:pt x="142" y="529"/>
                        <a:pt x="142" y="530"/>
                        <a:pt x="143" y="531"/>
                      </a:cubicBezTo>
                      <a:cubicBezTo>
                        <a:pt x="144" y="532"/>
                        <a:pt x="145" y="533"/>
                        <a:pt x="146" y="534"/>
                      </a:cubicBezTo>
                      <a:cubicBezTo>
                        <a:pt x="147" y="536"/>
                        <a:pt x="148" y="539"/>
                        <a:pt x="148" y="540"/>
                      </a:cubicBezTo>
                      <a:cubicBezTo>
                        <a:pt x="148" y="541"/>
                        <a:pt x="148" y="543"/>
                        <a:pt x="149" y="544"/>
                      </a:cubicBezTo>
                      <a:cubicBezTo>
                        <a:pt x="149" y="544"/>
                        <a:pt x="149" y="544"/>
                        <a:pt x="149" y="544"/>
                      </a:cubicBezTo>
                      <a:cubicBezTo>
                        <a:pt x="149" y="544"/>
                        <a:pt x="149" y="544"/>
                        <a:pt x="149" y="544"/>
                      </a:cubicBezTo>
                      <a:cubicBezTo>
                        <a:pt x="150" y="544"/>
                        <a:pt x="151" y="543"/>
                        <a:pt x="153" y="543"/>
                      </a:cubicBezTo>
                      <a:cubicBezTo>
                        <a:pt x="154" y="543"/>
                        <a:pt x="155" y="544"/>
                        <a:pt x="156" y="544"/>
                      </a:cubicBezTo>
                      <a:cubicBezTo>
                        <a:pt x="159" y="546"/>
                        <a:pt x="159" y="549"/>
                        <a:pt x="160" y="551"/>
                      </a:cubicBezTo>
                      <a:cubicBezTo>
                        <a:pt x="160" y="551"/>
                        <a:pt x="160" y="552"/>
                        <a:pt x="160" y="552"/>
                      </a:cubicBezTo>
                      <a:cubicBezTo>
                        <a:pt x="160" y="552"/>
                        <a:pt x="161" y="552"/>
                        <a:pt x="161" y="552"/>
                      </a:cubicBezTo>
                      <a:cubicBezTo>
                        <a:pt x="161" y="552"/>
                        <a:pt x="162" y="552"/>
                        <a:pt x="162" y="552"/>
                      </a:cubicBezTo>
                      <a:cubicBezTo>
                        <a:pt x="163" y="552"/>
                        <a:pt x="164" y="552"/>
                        <a:pt x="165" y="552"/>
                      </a:cubicBezTo>
                      <a:cubicBezTo>
                        <a:pt x="166" y="552"/>
                        <a:pt x="168" y="552"/>
                        <a:pt x="169" y="553"/>
                      </a:cubicBezTo>
                      <a:cubicBezTo>
                        <a:pt x="173" y="556"/>
                        <a:pt x="175" y="564"/>
                        <a:pt x="175" y="565"/>
                      </a:cubicBezTo>
                      <a:cubicBezTo>
                        <a:pt x="176" y="567"/>
                        <a:pt x="175" y="569"/>
                        <a:pt x="175" y="570"/>
                      </a:cubicBezTo>
                      <a:cubicBezTo>
                        <a:pt x="175" y="571"/>
                        <a:pt x="175" y="572"/>
                        <a:pt x="175" y="572"/>
                      </a:cubicBezTo>
                      <a:cubicBezTo>
                        <a:pt x="175" y="574"/>
                        <a:pt x="175" y="574"/>
                        <a:pt x="175" y="575"/>
                      </a:cubicBezTo>
                      <a:cubicBezTo>
                        <a:pt x="176" y="575"/>
                        <a:pt x="176" y="576"/>
                        <a:pt x="177" y="577"/>
                      </a:cubicBezTo>
                      <a:cubicBezTo>
                        <a:pt x="178" y="578"/>
                        <a:pt x="180" y="580"/>
                        <a:pt x="180" y="582"/>
                      </a:cubicBezTo>
                      <a:cubicBezTo>
                        <a:pt x="181" y="584"/>
                        <a:pt x="182" y="589"/>
                        <a:pt x="181" y="593"/>
                      </a:cubicBezTo>
                      <a:cubicBezTo>
                        <a:pt x="180" y="595"/>
                        <a:pt x="178" y="597"/>
                        <a:pt x="176" y="600"/>
                      </a:cubicBezTo>
                      <a:cubicBezTo>
                        <a:pt x="175" y="600"/>
                        <a:pt x="175" y="600"/>
                        <a:pt x="175" y="601"/>
                      </a:cubicBezTo>
                      <a:cubicBezTo>
                        <a:pt x="174" y="601"/>
                        <a:pt x="173" y="602"/>
                        <a:pt x="172" y="603"/>
                      </a:cubicBezTo>
                      <a:cubicBezTo>
                        <a:pt x="171" y="604"/>
                        <a:pt x="170" y="605"/>
                        <a:pt x="170" y="605"/>
                      </a:cubicBezTo>
                      <a:cubicBezTo>
                        <a:pt x="169" y="606"/>
                        <a:pt x="169" y="606"/>
                        <a:pt x="168" y="606"/>
                      </a:cubicBezTo>
                      <a:cubicBezTo>
                        <a:pt x="168" y="607"/>
                        <a:pt x="167" y="608"/>
                        <a:pt x="166" y="608"/>
                      </a:cubicBezTo>
                      <a:cubicBezTo>
                        <a:pt x="166" y="609"/>
                        <a:pt x="166" y="610"/>
                        <a:pt x="166" y="610"/>
                      </a:cubicBezTo>
                      <a:cubicBezTo>
                        <a:pt x="166" y="612"/>
                        <a:pt x="166" y="615"/>
                        <a:pt x="165" y="617"/>
                      </a:cubicBezTo>
                      <a:cubicBezTo>
                        <a:pt x="164" y="619"/>
                        <a:pt x="161" y="621"/>
                        <a:pt x="159" y="623"/>
                      </a:cubicBezTo>
                      <a:cubicBezTo>
                        <a:pt x="158" y="623"/>
                        <a:pt x="156" y="624"/>
                        <a:pt x="156" y="624"/>
                      </a:cubicBezTo>
                      <a:cubicBezTo>
                        <a:pt x="155" y="625"/>
                        <a:pt x="154" y="628"/>
                        <a:pt x="152" y="629"/>
                      </a:cubicBezTo>
                      <a:cubicBezTo>
                        <a:pt x="152" y="631"/>
                        <a:pt x="151" y="632"/>
                        <a:pt x="150" y="633"/>
                      </a:cubicBezTo>
                      <a:cubicBezTo>
                        <a:pt x="150" y="633"/>
                        <a:pt x="149" y="634"/>
                        <a:pt x="149" y="634"/>
                      </a:cubicBezTo>
                      <a:cubicBezTo>
                        <a:pt x="148" y="635"/>
                        <a:pt x="147" y="636"/>
                        <a:pt x="147" y="636"/>
                      </a:cubicBezTo>
                      <a:cubicBezTo>
                        <a:pt x="147" y="637"/>
                        <a:pt x="147" y="638"/>
                        <a:pt x="147" y="638"/>
                      </a:cubicBezTo>
                      <a:cubicBezTo>
                        <a:pt x="146" y="639"/>
                        <a:pt x="146" y="641"/>
                        <a:pt x="146" y="642"/>
                      </a:cubicBezTo>
                      <a:cubicBezTo>
                        <a:pt x="145" y="643"/>
                        <a:pt x="144" y="645"/>
                        <a:pt x="143" y="646"/>
                      </a:cubicBezTo>
                      <a:cubicBezTo>
                        <a:pt x="143" y="647"/>
                        <a:pt x="142" y="647"/>
                        <a:pt x="142" y="647"/>
                      </a:cubicBezTo>
                      <a:cubicBezTo>
                        <a:pt x="142" y="648"/>
                        <a:pt x="142" y="648"/>
                        <a:pt x="141" y="649"/>
                      </a:cubicBezTo>
                      <a:cubicBezTo>
                        <a:pt x="141" y="649"/>
                        <a:pt x="140" y="651"/>
                        <a:pt x="139" y="651"/>
                      </a:cubicBezTo>
                      <a:cubicBezTo>
                        <a:pt x="139" y="652"/>
                        <a:pt x="138" y="655"/>
                        <a:pt x="138" y="657"/>
                      </a:cubicBezTo>
                      <a:cubicBezTo>
                        <a:pt x="137" y="658"/>
                        <a:pt x="137" y="659"/>
                        <a:pt x="137" y="660"/>
                      </a:cubicBezTo>
                      <a:cubicBezTo>
                        <a:pt x="136" y="661"/>
                        <a:pt x="136" y="661"/>
                        <a:pt x="136" y="661"/>
                      </a:cubicBezTo>
                      <a:cubicBezTo>
                        <a:pt x="135" y="664"/>
                        <a:pt x="135" y="665"/>
                        <a:pt x="134" y="667"/>
                      </a:cubicBezTo>
                      <a:cubicBezTo>
                        <a:pt x="133" y="669"/>
                        <a:pt x="131" y="671"/>
                        <a:pt x="129" y="673"/>
                      </a:cubicBezTo>
                      <a:cubicBezTo>
                        <a:pt x="128" y="673"/>
                        <a:pt x="127" y="674"/>
                        <a:pt x="126" y="674"/>
                      </a:cubicBezTo>
                      <a:cubicBezTo>
                        <a:pt x="126" y="674"/>
                        <a:pt x="126" y="675"/>
                        <a:pt x="126" y="675"/>
                      </a:cubicBezTo>
                      <a:cubicBezTo>
                        <a:pt x="126" y="676"/>
                        <a:pt x="126" y="677"/>
                        <a:pt x="125" y="678"/>
                      </a:cubicBezTo>
                      <a:cubicBezTo>
                        <a:pt x="124" y="680"/>
                        <a:pt x="121" y="683"/>
                        <a:pt x="119" y="684"/>
                      </a:cubicBezTo>
                      <a:cubicBezTo>
                        <a:pt x="118" y="685"/>
                        <a:pt x="117" y="686"/>
                        <a:pt x="116" y="686"/>
                      </a:cubicBezTo>
                      <a:cubicBezTo>
                        <a:pt x="116" y="687"/>
                        <a:pt x="116" y="689"/>
                        <a:pt x="115" y="690"/>
                      </a:cubicBezTo>
                      <a:cubicBezTo>
                        <a:pt x="115" y="692"/>
                        <a:pt x="114" y="693"/>
                        <a:pt x="113" y="694"/>
                      </a:cubicBezTo>
                      <a:cubicBezTo>
                        <a:pt x="114" y="695"/>
                        <a:pt x="115" y="697"/>
                        <a:pt x="115" y="699"/>
                      </a:cubicBezTo>
                      <a:cubicBezTo>
                        <a:pt x="115" y="701"/>
                        <a:pt x="115" y="702"/>
                        <a:pt x="114" y="705"/>
                      </a:cubicBezTo>
                      <a:cubicBezTo>
                        <a:pt x="112" y="709"/>
                        <a:pt x="111" y="712"/>
                        <a:pt x="109" y="714"/>
                      </a:cubicBezTo>
                      <a:cubicBezTo>
                        <a:pt x="108" y="715"/>
                        <a:pt x="106" y="716"/>
                        <a:pt x="104" y="717"/>
                      </a:cubicBezTo>
                      <a:cubicBezTo>
                        <a:pt x="103" y="717"/>
                        <a:pt x="102" y="718"/>
                        <a:pt x="102" y="718"/>
                      </a:cubicBezTo>
                      <a:cubicBezTo>
                        <a:pt x="101" y="718"/>
                        <a:pt x="101" y="719"/>
                        <a:pt x="101" y="720"/>
                      </a:cubicBezTo>
                      <a:cubicBezTo>
                        <a:pt x="100" y="722"/>
                        <a:pt x="99" y="724"/>
                        <a:pt x="97" y="726"/>
                      </a:cubicBezTo>
                      <a:cubicBezTo>
                        <a:pt x="96" y="727"/>
                        <a:pt x="94" y="728"/>
                        <a:pt x="92" y="728"/>
                      </a:cubicBezTo>
                      <a:cubicBezTo>
                        <a:pt x="92" y="728"/>
                        <a:pt x="92" y="728"/>
                        <a:pt x="91" y="728"/>
                      </a:cubicBezTo>
                      <a:cubicBezTo>
                        <a:pt x="91" y="728"/>
                        <a:pt x="91" y="729"/>
                        <a:pt x="91" y="729"/>
                      </a:cubicBezTo>
                      <a:cubicBezTo>
                        <a:pt x="90" y="730"/>
                        <a:pt x="89" y="731"/>
                        <a:pt x="87" y="731"/>
                      </a:cubicBezTo>
                      <a:cubicBezTo>
                        <a:pt x="86" y="731"/>
                        <a:pt x="86" y="731"/>
                        <a:pt x="85" y="731"/>
                      </a:cubicBezTo>
                      <a:cubicBezTo>
                        <a:pt x="84" y="731"/>
                        <a:pt x="83" y="731"/>
                        <a:pt x="82" y="731"/>
                      </a:cubicBezTo>
                      <a:cubicBezTo>
                        <a:pt x="82" y="731"/>
                        <a:pt x="82" y="731"/>
                        <a:pt x="82" y="731"/>
                      </a:cubicBezTo>
                      <a:cubicBezTo>
                        <a:pt x="81" y="731"/>
                        <a:pt x="81" y="731"/>
                        <a:pt x="81" y="731"/>
                      </a:cubicBezTo>
                      <a:cubicBezTo>
                        <a:pt x="81" y="732"/>
                        <a:pt x="81" y="734"/>
                        <a:pt x="80" y="736"/>
                      </a:cubicBezTo>
                      <a:cubicBezTo>
                        <a:pt x="79" y="737"/>
                        <a:pt x="78" y="739"/>
                        <a:pt x="77" y="740"/>
                      </a:cubicBezTo>
                      <a:cubicBezTo>
                        <a:pt x="77" y="740"/>
                        <a:pt x="76" y="740"/>
                        <a:pt x="76" y="740"/>
                      </a:cubicBezTo>
                      <a:cubicBezTo>
                        <a:pt x="76" y="741"/>
                        <a:pt x="75" y="742"/>
                        <a:pt x="75" y="743"/>
                      </a:cubicBezTo>
                      <a:cubicBezTo>
                        <a:pt x="75" y="744"/>
                        <a:pt x="74" y="746"/>
                        <a:pt x="73" y="748"/>
                      </a:cubicBezTo>
                      <a:cubicBezTo>
                        <a:pt x="72" y="749"/>
                        <a:pt x="71" y="750"/>
                        <a:pt x="69" y="751"/>
                      </a:cubicBezTo>
                      <a:cubicBezTo>
                        <a:pt x="69" y="751"/>
                        <a:pt x="69" y="751"/>
                        <a:pt x="69" y="751"/>
                      </a:cubicBezTo>
                      <a:cubicBezTo>
                        <a:pt x="69" y="751"/>
                        <a:pt x="69" y="751"/>
                        <a:pt x="69" y="751"/>
                      </a:cubicBezTo>
                      <a:cubicBezTo>
                        <a:pt x="69" y="753"/>
                        <a:pt x="69" y="755"/>
                        <a:pt x="67" y="757"/>
                      </a:cubicBezTo>
                      <a:cubicBezTo>
                        <a:pt x="67" y="758"/>
                        <a:pt x="66" y="759"/>
                        <a:pt x="65" y="759"/>
                      </a:cubicBezTo>
                      <a:cubicBezTo>
                        <a:pt x="65" y="761"/>
                        <a:pt x="64" y="763"/>
                        <a:pt x="62" y="765"/>
                      </a:cubicBezTo>
                      <a:cubicBezTo>
                        <a:pt x="61" y="766"/>
                        <a:pt x="60" y="767"/>
                        <a:pt x="58" y="767"/>
                      </a:cubicBezTo>
                      <a:cubicBezTo>
                        <a:pt x="58" y="767"/>
                        <a:pt x="58" y="768"/>
                        <a:pt x="57" y="769"/>
                      </a:cubicBezTo>
                      <a:cubicBezTo>
                        <a:pt x="57" y="770"/>
                        <a:pt x="56" y="770"/>
                        <a:pt x="55" y="771"/>
                      </a:cubicBezTo>
                      <a:cubicBezTo>
                        <a:pt x="54" y="772"/>
                        <a:pt x="54" y="772"/>
                        <a:pt x="53" y="773"/>
                      </a:cubicBezTo>
                      <a:cubicBezTo>
                        <a:pt x="53" y="773"/>
                        <a:pt x="53" y="773"/>
                        <a:pt x="53" y="773"/>
                      </a:cubicBezTo>
                      <a:cubicBezTo>
                        <a:pt x="53" y="775"/>
                        <a:pt x="54" y="776"/>
                        <a:pt x="53" y="778"/>
                      </a:cubicBezTo>
                      <a:cubicBezTo>
                        <a:pt x="52" y="780"/>
                        <a:pt x="50" y="783"/>
                        <a:pt x="50" y="783"/>
                      </a:cubicBezTo>
                      <a:cubicBezTo>
                        <a:pt x="50" y="784"/>
                        <a:pt x="50" y="784"/>
                        <a:pt x="49" y="785"/>
                      </a:cubicBezTo>
                      <a:cubicBezTo>
                        <a:pt x="49" y="785"/>
                        <a:pt x="50" y="786"/>
                        <a:pt x="50" y="787"/>
                      </a:cubicBezTo>
                      <a:cubicBezTo>
                        <a:pt x="50" y="787"/>
                        <a:pt x="50" y="787"/>
                        <a:pt x="51" y="788"/>
                      </a:cubicBezTo>
                      <a:cubicBezTo>
                        <a:pt x="52" y="789"/>
                        <a:pt x="53" y="792"/>
                        <a:pt x="52" y="795"/>
                      </a:cubicBezTo>
                      <a:cubicBezTo>
                        <a:pt x="52" y="797"/>
                        <a:pt x="50" y="798"/>
                        <a:pt x="49" y="799"/>
                      </a:cubicBezTo>
                      <a:cubicBezTo>
                        <a:pt x="50" y="800"/>
                        <a:pt x="50" y="800"/>
                        <a:pt x="51" y="801"/>
                      </a:cubicBezTo>
                      <a:cubicBezTo>
                        <a:pt x="51" y="801"/>
                        <a:pt x="51" y="802"/>
                        <a:pt x="52" y="803"/>
                      </a:cubicBezTo>
                      <a:cubicBezTo>
                        <a:pt x="53" y="801"/>
                        <a:pt x="54" y="800"/>
                        <a:pt x="57" y="800"/>
                      </a:cubicBezTo>
                      <a:cubicBezTo>
                        <a:pt x="57" y="800"/>
                        <a:pt x="57" y="800"/>
                        <a:pt x="57" y="800"/>
                      </a:cubicBezTo>
                      <a:cubicBezTo>
                        <a:pt x="58" y="800"/>
                        <a:pt x="58" y="800"/>
                        <a:pt x="58" y="800"/>
                      </a:cubicBezTo>
                      <a:cubicBezTo>
                        <a:pt x="62" y="801"/>
                        <a:pt x="63" y="805"/>
                        <a:pt x="63" y="807"/>
                      </a:cubicBezTo>
                      <a:cubicBezTo>
                        <a:pt x="63" y="807"/>
                        <a:pt x="63" y="807"/>
                        <a:pt x="63" y="808"/>
                      </a:cubicBezTo>
                      <a:cubicBezTo>
                        <a:pt x="63" y="808"/>
                        <a:pt x="63" y="808"/>
                        <a:pt x="63" y="808"/>
                      </a:cubicBezTo>
                      <a:cubicBezTo>
                        <a:pt x="65" y="807"/>
                        <a:pt x="66" y="807"/>
                        <a:pt x="67" y="807"/>
                      </a:cubicBezTo>
                      <a:cubicBezTo>
                        <a:pt x="68" y="807"/>
                        <a:pt x="69" y="807"/>
                        <a:pt x="69" y="807"/>
                      </a:cubicBezTo>
                      <a:cubicBezTo>
                        <a:pt x="72" y="808"/>
                        <a:pt x="75" y="811"/>
                        <a:pt x="76" y="813"/>
                      </a:cubicBezTo>
                      <a:cubicBezTo>
                        <a:pt x="77" y="815"/>
                        <a:pt x="77" y="817"/>
                        <a:pt x="76" y="818"/>
                      </a:cubicBezTo>
                      <a:cubicBezTo>
                        <a:pt x="77" y="818"/>
                        <a:pt x="78" y="818"/>
                        <a:pt x="79" y="819"/>
                      </a:cubicBezTo>
                      <a:cubicBezTo>
                        <a:pt x="81" y="820"/>
                        <a:pt x="84" y="823"/>
                        <a:pt x="84" y="825"/>
                      </a:cubicBezTo>
                      <a:cubicBezTo>
                        <a:pt x="85" y="828"/>
                        <a:pt x="84" y="833"/>
                        <a:pt x="83" y="834"/>
                      </a:cubicBezTo>
                      <a:cubicBezTo>
                        <a:pt x="83" y="836"/>
                        <a:pt x="82" y="836"/>
                        <a:pt x="81" y="837"/>
                      </a:cubicBezTo>
                      <a:cubicBezTo>
                        <a:pt x="81" y="837"/>
                        <a:pt x="81" y="837"/>
                        <a:pt x="81" y="838"/>
                      </a:cubicBezTo>
                      <a:cubicBezTo>
                        <a:pt x="80" y="838"/>
                        <a:pt x="80" y="838"/>
                        <a:pt x="80" y="839"/>
                      </a:cubicBezTo>
                      <a:cubicBezTo>
                        <a:pt x="80" y="840"/>
                        <a:pt x="79" y="841"/>
                        <a:pt x="79" y="841"/>
                      </a:cubicBezTo>
                      <a:cubicBezTo>
                        <a:pt x="77" y="844"/>
                        <a:pt x="75" y="845"/>
                        <a:pt x="74" y="846"/>
                      </a:cubicBezTo>
                      <a:cubicBezTo>
                        <a:pt x="74" y="846"/>
                        <a:pt x="73" y="846"/>
                        <a:pt x="73" y="847"/>
                      </a:cubicBezTo>
                      <a:cubicBezTo>
                        <a:pt x="74" y="848"/>
                        <a:pt x="74" y="849"/>
                        <a:pt x="75" y="850"/>
                      </a:cubicBezTo>
                      <a:cubicBezTo>
                        <a:pt x="75" y="854"/>
                        <a:pt x="74" y="859"/>
                        <a:pt x="74" y="859"/>
                      </a:cubicBezTo>
                      <a:cubicBezTo>
                        <a:pt x="73" y="861"/>
                        <a:pt x="72" y="863"/>
                        <a:pt x="71" y="865"/>
                      </a:cubicBezTo>
                      <a:cubicBezTo>
                        <a:pt x="70" y="865"/>
                        <a:pt x="69" y="866"/>
                        <a:pt x="69" y="866"/>
                      </a:cubicBezTo>
                      <a:cubicBezTo>
                        <a:pt x="69" y="866"/>
                        <a:pt x="69" y="867"/>
                        <a:pt x="69" y="867"/>
                      </a:cubicBezTo>
                      <a:cubicBezTo>
                        <a:pt x="69" y="869"/>
                        <a:pt x="69" y="871"/>
                        <a:pt x="68" y="872"/>
                      </a:cubicBezTo>
                      <a:cubicBezTo>
                        <a:pt x="68" y="874"/>
                        <a:pt x="67" y="875"/>
                        <a:pt x="66" y="875"/>
                      </a:cubicBezTo>
                      <a:cubicBezTo>
                        <a:pt x="66" y="875"/>
                        <a:pt x="66" y="876"/>
                        <a:pt x="66" y="876"/>
                      </a:cubicBezTo>
                      <a:cubicBezTo>
                        <a:pt x="66" y="877"/>
                        <a:pt x="65" y="879"/>
                        <a:pt x="64" y="880"/>
                      </a:cubicBezTo>
                      <a:cubicBezTo>
                        <a:pt x="63" y="882"/>
                        <a:pt x="61" y="883"/>
                        <a:pt x="59" y="883"/>
                      </a:cubicBezTo>
                      <a:cubicBezTo>
                        <a:pt x="59" y="884"/>
                        <a:pt x="59" y="884"/>
                        <a:pt x="58" y="884"/>
                      </a:cubicBezTo>
                      <a:cubicBezTo>
                        <a:pt x="58" y="884"/>
                        <a:pt x="58" y="884"/>
                        <a:pt x="57" y="885"/>
                      </a:cubicBezTo>
                      <a:cubicBezTo>
                        <a:pt x="57" y="885"/>
                        <a:pt x="57" y="885"/>
                        <a:pt x="57" y="885"/>
                      </a:cubicBezTo>
                      <a:cubicBezTo>
                        <a:pt x="56" y="886"/>
                        <a:pt x="56" y="888"/>
                        <a:pt x="55" y="892"/>
                      </a:cubicBezTo>
                      <a:cubicBezTo>
                        <a:pt x="55" y="893"/>
                        <a:pt x="55" y="895"/>
                        <a:pt x="56" y="896"/>
                      </a:cubicBezTo>
                      <a:cubicBezTo>
                        <a:pt x="56" y="898"/>
                        <a:pt x="56" y="901"/>
                        <a:pt x="56" y="902"/>
                      </a:cubicBezTo>
                      <a:cubicBezTo>
                        <a:pt x="55" y="906"/>
                        <a:pt x="53" y="914"/>
                        <a:pt x="52" y="916"/>
                      </a:cubicBezTo>
                      <a:cubicBezTo>
                        <a:pt x="0" y="1201"/>
                        <a:pt x="0" y="1201"/>
                        <a:pt x="0" y="1201"/>
                      </a:cubicBezTo>
                      <a:cubicBezTo>
                        <a:pt x="249" y="1244"/>
                        <a:pt x="249" y="1244"/>
                        <a:pt x="249" y="1244"/>
                      </a:cubicBezTo>
                      <a:cubicBezTo>
                        <a:pt x="288" y="1250"/>
                        <a:pt x="288" y="1250"/>
                        <a:pt x="288" y="1250"/>
                      </a:cubicBezTo>
                      <a:cubicBezTo>
                        <a:pt x="346" y="1259"/>
                        <a:pt x="346" y="1259"/>
                        <a:pt x="346" y="1259"/>
                      </a:cubicBezTo>
                      <a:cubicBezTo>
                        <a:pt x="376" y="1263"/>
                        <a:pt x="376" y="1263"/>
                        <a:pt x="376" y="1263"/>
                      </a:cubicBezTo>
                      <a:cubicBezTo>
                        <a:pt x="509" y="1283"/>
                        <a:pt x="509" y="1283"/>
                        <a:pt x="509" y="1283"/>
                      </a:cubicBezTo>
                      <a:cubicBezTo>
                        <a:pt x="705" y="1306"/>
                        <a:pt x="705" y="1306"/>
                        <a:pt x="705" y="1306"/>
                      </a:cubicBezTo>
                      <a:cubicBezTo>
                        <a:pt x="759" y="1312"/>
                        <a:pt x="759" y="1312"/>
                        <a:pt x="759" y="1312"/>
                      </a:cubicBezTo>
                      <a:cubicBezTo>
                        <a:pt x="808" y="882"/>
                        <a:pt x="808" y="882"/>
                        <a:pt x="808" y="882"/>
                      </a:cubicBezTo>
                      <a:cubicBezTo>
                        <a:pt x="807" y="883"/>
                        <a:pt x="806" y="883"/>
                        <a:pt x="806" y="883"/>
                      </a:cubicBez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00" name="Freeform 60">
                  <a:extLst>
                    <a:ext uri="{FF2B5EF4-FFF2-40B4-BE49-F238E27FC236}">
                      <a16:creationId xmlns:a16="http://schemas.microsoft.com/office/drawing/2014/main" id="{EAEAC99D-512C-4348-A812-3AB1959BC127}"/>
                    </a:ext>
                  </a:extLst>
                </p:cNvPr>
                <p:cNvSpPr>
                  <a:spLocks/>
                </p:cNvSpPr>
                <p:nvPr/>
              </p:nvSpPr>
              <p:spPr bwMode="auto">
                <a:xfrm>
                  <a:off x="1850660" y="2558187"/>
                  <a:ext cx="940771" cy="1488926"/>
                </a:xfrm>
                <a:custGeom>
                  <a:avLst/>
                  <a:gdLst>
                    <a:gd name="T0" fmla="*/ 1142 w 1171"/>
                    <a:gd name="T1" fmla="*/ 1555 h 1855"/>
                    <a:gd name="T2" fmla="*/ 1124 w 1171"/>
                    <a:gd name="T3" fmla="*/ 1500 h 1855"/>
                    <a:gd name="T4" fmla="*/ 968 w 1171"/>
                    <a:gd name="T5" fmla="*/ 1254 h 1855"/>
                    <a:gd name="T6" fmla="*/ 97 w 1171"/>
                    <a:gd name="T7" fmla="*/ 6 h 1855"/>
                    <a:gd name="T8" fmla="*/ 92 w 1171"/>
                    <a:gd name="T9" fmla="*/ 53 h 1855"/>
                    <a:gd name="T10" fmla="*/ 66 w 1171"/>
                    <a:gd name="T11" fmla="*/ 141 h 1855"/>
                    <a:gd name="T12" fmla="*/ 12 w 1171"/>
                    <a:gd name="T13" fmla="*/ 236 h 1855"/>
                    <a:gd name="T14" fmla="*/ 4 w 1171"/>
                    <a:gd name="T15" fmla="*/ 280 h 1855"/>
                    <a:gd name="T16" fmla="*/ 27 w 1171"/>
                    <a:gd name="T17" fmla="*/ 330 h 1855"/>
                    <a:gd name="T18" fmla="*/ 47 w 1171"/>
                    <a:gd name="T19" fmla="*/ 380 h 1855"/>
                    <a:gd name="T20" fmla="*/ 38 w 1171"/>
                    <a:gd name="T21" fmla="*/ 436 h 1855"/>
                    <a:gd name="T22" fmla="*/ 35 w 1171"/>
                    <a:gd name="T23" fmla="*/ 508 h 1855"/>
                    <a:gd name="T24" fmla="*/ 43 w 1171"/>
                    <a:gd name="T25" fmla="*/ 568 h 1855"/>
                    <a:gd name="T26" fmla="*/ 73 w 1171"/>
                    <a:gd name="T27" fmla="*/ 623 h 1855"/>
                    <a:gd name="T28" fmla="*/ 93 w 1171"/>
                    <a:gd name="T29" fmla="*/ 670 h 1855"/>
                    <a:gd name="T30" fmla="*/ 82 w 1171"/>
                    <a:gd name="T31" fmla="*/ 719 h 1855"/>
                    <a:gd name="T32" fmla="*/ 112 w 1171"/>
                    <a:gd name="T33" fmla="*/ 738 h 1855"/>
                    <a:gd name="T34" fmla="*/ 143 w 1171"/>
                    <a:gd name="T35" fmla="*/ 759 h 1855"/>
                    <a:gd name="T36" fmla="*/ 148 w 1171"/>
                    <a:gd name="T37" fmla="*/ 739 h 1855"/>
                    <a:gd name="T38" fmla="*/ 160 w 1171"/>
                    <a:gd name="T39" fmla="*/ 713 h 1855"/>
                    <a:gd name="T40" fmla="*/ 172 w 1171"/>
                    <a:gd name="T41" fmla="*/ 736 h 1855"/>
                    <a:gd name="T42" fmla="*/ 163 w 1171"/>
                    <a:gd name="T43" fmla="*/ 751 h 1855"/>
                    <a:gd name="T44" fmla="*/ 166 w 1171"/>
                    <a:gd name="T45" fmla="*/ 778 h 1855"/>
                    <a:gd name="T46" fmla="*/ 177 w 1171"/>
                    <a:gd name="T47" fmla="*/ 817 h 1855"/>
                    <a:gd name="T48" fmla="*/ 156 w 1171"/>
                    <a:gd name="T49" fmla="*/ 810 h 1855"/>
                    <a:gd name="T50" fmla="*/ 154 w 1171"/>
                    <a:gd name="T51" fmla="*/ 785 h 1855"/>
                    <a:gd name="T52" fmla="*/ 136 w 1171"/>
                    <a:gd name="T53" fmla="*/ 769 h 1855"/>
                    <a:gd name="T54" fmla="*/ 126 w 1171"/>
                    <a:gd name="T55" fmla="*/ 809 h 1855"/>
                    <a:gd name="T56" fmla="*/ 129 w 1171"/>
                    <a:gd name="T57" fmla="*/ 855 h 1855"/>
                    <a:gd name="T58" fmla="*/ 140 w 1171"/>
                    <a:gd name="T59" fmla="*/ 896 h 1855"/>
                    <a:gd name="T60" fmla="*/ 187 w 1171"/>
                    <a:gd name="T61" fmla="*/ 929 h 1855"/>
                    <a:gd name="T62" fmla="*/ 176 w 1171"/>
                    <a:gd name="T63" fmla="*/ 990 h 1855"/>
                    <a:gd name="T64" fmla="*/ 160 w 1171"/>
                    <a:gd name="T65" fmla="*/ 1005 h 1855"/>
                    <a:gd name="T66" fmla="*/ 179 w 1171"/>
                    <a:gd name="T67" fmla="*/ 1065 h 1855"/>
                    <a:gd name="T68" fmla="*/ 201 w 1171"/>
                    <a:gd name="T69" fmla="*/ 1122 h 1855"/>
                    <a:gd name="T70" fmla="*/ 221 w 1171"/>
                    <a:gd name="T71" fmla="*/ 1172 h 1855"/>
                    <a:gd name="T72" fmla="*/ 246 w 1171"/>
                    <a:gd name="T73" fmla="*/ 1207 h 1855"/>
                    <a:gd name="T74" fmla="*/ 259 w 1171"/>
                    <a:gd name="T75" fmla="*/ 1246 h 1855"/>
                    <a:gd name="T76" fmla="*/ 276 w 1171"/>
                    <a:gd name="T77" fmla="*/ 1270 h 1855"/>
                    <a:gd name="T78" fmla="*/ 273 w 1171"/>
                    <a:gd name="T79" fmla="*/ 1317 h 1855"/>
                    <a:gd name="T80" fmla="*/ 275 w 1171"/>
                    <a:gd name="T81" fmla="*/ 1354 h 1855"/>
                    <a:gd name="T82" fmla="*/ 281 w 1171"/>
                    <a:gd name="T83" fmla="*/ 1391 h 1855"/>
                    <a:gd name="T84" fmla="*/ 333 w 1171"/>
                    <a:gd name="T85" fmla="*/ 1410 h 1855"/>
                    <a:gd name="T86" fmla="*/ 380 w 1171"/>
                    <a:gd name="T87" fmla="*/ 1430 h 1855"/>
                    <a:gd name="T88" fmla="*/ 429 w 1171"/>
                    <a:gd name="T89" fmla="*/ 1455 h 1855"/>
                    <a:gd name="T90" fmla="*/ 451 w 1171"/>
                    <a:gd name="T91" fmla="*/ 1494 h 1855"/>
                    <a:gd name="T92" fmla="*/ 498 w 1171"/>
                    <a:gd name="T93" fmla="*/ 1524 h 1855"/>
                    <a:gd name="T94" fmla="*/ 548 w 1171"/>
                    <a:gd name="T95" fmla="*/ 1540 h 1855"/>
                    <a:gd name="T96" fmla="*/ 567 w 1171"/>
                    <a:gd name="T97" fmla="*/ 1595 h 1855"/>
                    <a:gd name="T98" fmla="*/ 612 w 1171"/>
                    <a:gd name="T99" fmla="*/ 1620 h 1855"/>
                    <a:gd name="T100" fmla="*/ 648 w 1171"/>
                    <a:gd name="T101" fmla="*/ 1657 h 1855"/>
                    <a:gd name="T102" fmla="*/ 685 w 1171"/>
                    <a:gd name="T103" fmla="*/ 1741 h 1855"/>
                    <a:gd name="T104" fmla="*/ 678 w 1171"/>
                    <a:gd name="T105" fmla="*/ 1790 h 1855"/>
                    <a:gd name="T106" fmla="*/ 1046 w 1171"/>
                    <a:gd name="T107" fmla="*/ 1854 h 1855"/>
                    <a:gd name="T108" fmla="*/ 1080 w 1171"/>
                    <a:gd name="T109" fmla="*/ 1842 h 1855"/>
                    <a:gd name="T110" fmla="*/ 1072 w 1171"/>
                    <a:gd name="T111" fmla="*/ 1804 h 1855"/>
                    <a:gd name="T112" fmla="*/ 1066 w 1171"/>
                    <a:gd name="T113" fmla="*/ 1764 h 1855"/>
                    <a:gd name="T114" fmla="*/ 1073 w 1171"/>
                    <a:gd name="T115" fmla="*/ 1736 h 1855"/>
                    <a:gd name="T116" fmla="*/ 1099 w 1171"/>
                    <a:gd name="T117" fmla="*/ 1692 h 1855"/>
                    <a:gd name="T118" fmla="*/ 1105 w 1171"/>
                    <a:gd name="T119" fmla="*/ 1650 h 1855"/>
                    <a:gd name="T120" fmla="*/ 1140 w 1171"/>
                    <a:gd name="T121" fmla="*/ 1617 h 1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71" h="1855">
                      <a:moveTo>
                        <a:pt x="1168" y="1587"/>
                      </a:moveTo>
                      <a:cubicBezTo>
                        <a:pt x="1167" y="1586"/>
                        <a:pt x="1167" y="1584"/>
                        <a:pt x="1167" y="1583"/>
                      </a:cubicBezTo>
                      <a:cubicBezTo>
                        <a:pt x="1165" y="1582"/>
                        <a:pt x="1162" y="1582"/>
                        <a:pt x="1161" y="1581"/>
                      </a:cubicBezTo>
                      <a:cubicBezTo>
                        <a:pt x="1160" y="1580"/>
                        <a:pt x="1159" y="1578"/>
                        <a:pt x="1159" y="1577"/>
                      </a:cubicBezTo>
                      <a:cubicBezTo>
                        <a:pt x="1158" y="1576"/>
                        <a:pt x="1156" y="1574"/>
                        <a:pt x="1156" y="1573"/>
                      </a:cubicBezTo>
                      <a:cubicBezTo>
                        <a:pt x="1155" y="1573"/>
                        <a:pt x="1153" y="1572"/>
                        <a:pt x="1153" y="1572"/>
                      </a:cubicBezTo>
                      <a:cubicBezTo>
                        <a:pt x="1152" y="1571"/>
                        <a:pt x="1152" y="1568"/>
                        <a:pt x="1151" y="1567"/>
                      </a:cubicBezTo>
                      <a:cubicBezTo>
                        <a:pt x="1151" y="1566"/>
                        <a:pt x="1149" y="1565"/>
                        <a:pt x="1148" y="1564"/>
                      </a:cubicBezTo>
                      <a:cubicBezTo>
                        <a:pt x="1147" y="1564"/>
                        <a:pt x="1144" y="1564"/>
                        <a:pt x="1143" y="1563"/>
                      </a:cubicBezTo>
                      <a:cubicBezTo>
                        <a:pt x="1142" y="1563"/>
                        <a:pt x="1141" y="1561"/>
                        <a:pt x="1141" y="1561"/>
                      </a:cubicBezTo>
                      <a:cubicBezTo>
                        <a:pt x="1140" y="1559"/>
                        <a:pt x="1141" y="1556"/>
                        <a:pt x="1142" y="1555"/>
                      </a:cubicBezTo>
                      <a:cubicBezTo>
                        <a:pt x="1142" y="1554"/>
                        <a:pt x="1144" y="1553"/>
                        <a:pt x="1145" y="1551"/>
                      </a:cubicBezTo>
                      <a:cubicBezTo>
                        <a:pt x="1145" y="1550"/>
                        <a:pt x="1144" y="1547"/>
                        <a:pt x="1144" y="1546"/>
                      </a:cubicBezTo>
                      <a:cubicBezTo>
                        <a:pt x="1143" y="1544"/>
                        <a:pt x="1140" y="1541"/>
                        <a:pt x="1139" y="1540"/>
                      </a:cubicBezTo>
                      <a:cubicBezTo>
                        <a:pt x="1138" y="1539"/>
                        <a:pt x="1136" y="1537"/>
                        <a:pt x="1136" y="1536"/>
                      </a:cubicBezTo>
                      <a:cubicBezTo>
                        <a:pt x="1136" y="1535"/>
                        <a:pt x="1138" y="1534"/>
                        <a:pt x="1138" y="1533"/>
                      </a:cubicBezTo>
                      <a:cubicBezTo>
                        <a:pt x="1138" y="1531"/>
                        <a:pt x="1136" y="1529"/>
                        <a:pt x="1136" y="1527"/>
                      </a:cubicBezTo>
                      <a:cubicBezTo>
                        <a:pt x="1135" y="1525"/>
                        <a:pt x="1135" y="1522"/>
                        <a:pt x="1135" y="1520"/>
                      </a:cubicBezTo>
                      <a:cubicBezTo>
                        <a:pt x="1135" y="1518"/>
                        <a:pt x="1135" y="1515"/>
                        <a:pt x="1134" y="1514"/>
                      </a:cubicBezTo>
                      <a:cubicBezTo>
                        <a:pt x="1133" y="1512"/>
                        <a:pt x="1131" y="1510"/>
                        <a:pt x="1130" y="1509"/>
                      </a:cubicBezTo>
                      <a:cubicBezTo>
                        <a:pt x="1129" y="1508"/>
                        <a:pt x="1126" y="1506"/>
                        <a:pt x="1126" y="1505"/>
                      </a:cubicBezTo>
                      <a:cubicBezTo>
                        <a:pt x="1125" y="1504"/>
                        <a:pt x="1124" y="1502"/>
                        <a:pt x="1124" y="1500"/>
                      </a:cubicBezTo>
                      <a:cubicBezTo>
                        <a:pt x="1123" y="1499"/>
                        <a:pt x="1124" y="1495"/>
                        <a:pt x="1123" y="1494"/>
                      </a:cubicBezTo>
                      <a:cubicBezTo>
                        <a:pt x="1123" y="1493"/>
                        <a:pt x="1122" y="1490"/>
                        <a:pt x="1121" y="1489"/>
                      </a:cubicBezTo>
                      <a:cubicBezTo>
                        <a:pt x="1120" y="1488"/>
                        <a:pt x="1117" y="1487"/>
                        <a:pt x="1117" y="1486"/>
                      </a:cubicBezTo>
                      <a:cubicBezTo>
                        <a:pt x="1116" y="1485"/>
                        <a:pt x="1116" y="1483"/>
                        <a:pt x="1116" y="1482"/>
                      </a:cubicBezTo>
                      <a:cubicBezTo>
                        <a:pt x="1116" y="1480"/>
                        <a:pt x="1117" y="1476"/>
                        <a:pt x="1118" y="1474"/>
                      </a:cubicBezTo>
                      <a:cubicBezTo>
                        <a:pt x="1118" y="1473"/>
                        <a:pt x="1120" y="1471"/>
                        <a:pt x="1119" y="1470"/>
                      </a:cubicBezTo>
                      <a:cubicBezTo>
                        <a:pt x="1119" y="1469"/>
                        <a:pt x="1118" y="1468"/>
                        <a:pt x="1118" y="1467"/>
                      </a:cubicBezTo>
                      <a:cubicBezTo>
                        <a:pt x="1117" y="1467"/>
                        <a:pt x="1119" y="1465"/>
                        <a:pt x="1119" y="1464"/>
                      </a:cubicBezTo>
                      <a:cubicBezTo>
                        <a:pt x="1119" y="1463"/>
                        <a:pt x="1119" y="1461"/>
                        <a:pt x="1119" y="1459"/>
                      </a:cubicBezTo>
                      <a:cubicBezTo>
                        <a:pt x="1118" y="1458"/>
                        <a:pt x="1115" y="1454"/>
                        <a:pt x="1115" y="1454"/>
                      </a:cubicBezTo>
                      <a:cubicBezTo>
                        <a:pt x="968" y="1254"/>
                        <a:pt x="968" y="1254"/>
                        <a:pt x="968" y="1254"/>
                      </a:cubicBezTo>
                      <a:cubicBezTo>
                        <a:pt x="831" y="1066"/>
                        <a:pt x="831" y="1066"/>
                        <a:pt x="831" y="1066"/>
                      </a:cubicBezTo>
                      <a:cubicBezTo>
                        <a:pt x="593" y="741"/>
                        <a:pt x="593" y="741"/>
                        <a:pt x="593" y="741"/>
                      </a:cubicBezTo>
                      <a:cubicBezTo>
                        <a:pt x="517" y="637"/>
                        <a:pt x="517" y="637"/>
                        <a:pt x="517" y="637"/>
                      </a:cubicBezTo>
                      <a:cubicBezTo>
                        <a:pt x="521" y="612"/>
                        <a:pt x="521" y="612"/>
                        <a:pt x="521" y="612"/>
                      </a:cubicBezTo>
                      <a:cubicBezTo>
                        <a:pt x="563" y="421"/>
                        <a:pt x="563" y="421"/>
                        <a:pt x="563" y="421"/>
                      </a:cubicBezTo>
                      <a:cubicBezTo>
                        <a:pt x="605" y="219"/>
                        <a:pt x="605" y="219"/>
                        <a:pt x="605" y="219"/>
                      </a:cubicBezTo>
                      <a:cubicBezTo>
                        <a:pt x="625" y="126"/>
                        <a:pt x="625" y="126"/>
                        <a:pt x="625" y="126"/>
                      </a:cubicBezTo>
                      <a:cubicBezTo>
                        <a:pt x="443" y="84"/>
                        <a:pt x="443" y="84"/>
                        <a:pt x="443" y="84"/>
                      </a:cubicBezTo>
                      <a:cubicBezTo>
                        <a:pt x="220" y="30"/>
                        <a:pt x="220" y="30"/>
                        <a:pt x="220" y="30"/>
                      </a:cubicBezTo>
                      <a:cubicBezTo>
                        <a:pt x="98" y="0"/>
                        <a:pt x="98" y="0"/>
                        <a:pt x="98" y="0"/>
                      </a:cubicBezTo>
                      <a:cubicBezTo>
                        <a:pt x="97" y="2"/>
                        <a:pt x="97" y="4"/>
                        <a:pt x="97" y="6"/>
                      </a:cubicBezTo>
                      <a:cubicBezTo>
                        <a:pt x="96" y="8"/>
                        <a:pt x="94" y="12"/>
                        <a:pt x="93" y="15"/>
                      </a:cubicBezTo>
                      <a:cubicBezTo>
                        <a:pt x="92" y="17"/>
                        <a:pt x="90" y="21"/>
                        <a:pt x="89" y="22"/>
                      </a:cubicBezTo>
                      <a:cubicBezTo>
                        <a:pt x="88" y="24"/>
                        <a:pt x="85" y="25"/>
                        <a:pt x="84" y="26"/>
                      </a:cubicBezTo>
                      <a:cubicBezTo>
                        <a:pt x="83" y="27"/>
                        <a:pt x="82" y="29"/>
                        <a:pt x="82" y="30"/>
                      </a:cubicBezTo>
                      <a:cubicBezTo>
                        <a:pt x="82" y="31"/>
                        <a:pt x="83" y="33"/>
                        <a:pt x="84" y="34"/>
                      </a:cubicBezTo>
                      <a:cubicBezTo>
                        <a:pt x="84" y="35"/>
                        <a:pt x="85" y="36"/>
                        <a:pt x="86" y="37"/>
                      </a:cubicBezTo>
                      <a:cubicBezTo>
                        <a:pt x="87" y="38"/>
                        <a:pt x="88" y="38"/>
                        <a:pt x="89" y="39"/>
                      </a:cubicBezTo>
                      <a:cubicBezTo>
                        <a:pt x="90" y="39"/>
                        <a:pt x="91" y="40"/>
                        <a:pt x="92" y="40"/>
                      </a:cubicBezTo>
                      <a:cubicBezTo>
                        <a:pt x="92" y="41"/>
                        <a:pt x="92" y="42"/>
                        <a:pt x="93" y="43"/>
                      </a:cubicBezTo>
                      <a:cubicBezTo>
                        <a:pt x="93" y="44"/>
                        <a:pt x="94" y="47"/>
                        <a:pt x="93" y="48"/>
                      </a:cubicBezTo>
                      <a:cubicBezTo>
                        <a:pt x="93" y="49"/>
                        <a:pt x="92" y="52"/>
                        <a:pt x="92" y="53"/>
                      </a:cubicBezTo>
                      <a:cubicBezTo>
                        <a:pt x="92" y="54"/>
                        <a:pt x="93" y="56"/>
                        <a:pt x="93" y="57"/>
                      </a:cubicBezTo>
                      <a:cubicBezTo>
                        <a:pt x="93" y="59"/>
                        <a:pt x="93" y="63"/>
                        <a:pt x="93" y="65"/>
                      </a:cubicBezTo>
                      <a:cubicBezTo>
                        <a:pt x="94" y="69"/>
                        <a:pt x="94" y="75"/>
                        <a:pt x="94" y="79"/>
                      </a:cubicBezTo>
                      <a:cubicBezTo>
                        <a:pt x="94" y="81"/>
                        <a:pt x="94" y="87"/>
                        <a:pt x="93" y="89"/>
                      </a:cubicBezTo>
                      <a:cubicBezTo>
                        <a:pt x="93" y="92"/>
                        <a:pt x="91" y="96"/>
                        <a:pt x="90" y="98"/>
                      </a:cubicBezTo>
                      <a:cubicBezTo>
                        <a:pt x="89" y="101"/>
                        <a:pt x="87" y="107"/>
                        <a:pt x="85" y="109"/>
                      </a:cubicBezTo>
                      <a:cubicBezTo>
                        <a:pt x="84" y="112"/>
                        <a:pt x="82" y="116"/>
                        <a:pt x="81" y="119"/>
                      </a:cubicBezTo>
                      <a:cubicBezTo>
                        <a:pt x="80" y="120"/>
                        <a:pt x="78" y="124"/>
                        <a:pt x="77" y="126"/>
                      </a:cubicBezTo>
                      <a:cubicBezTo>
                        <a:pt x="76" y="128"/>
                        <a:pt x="74" y="133"/>
                        <a:pt x="73" y="135"/>
                      </a:cubicBezTo>
                      <a:cubicBezTo>
                        <a:pt x="72" y="136"/>
                        <a:pt x="70" y="138"/>
                        <a:pt x="69" y="139"/>
                      </a:cubicBezTo>
                      <a:cubicBezTo>
                        <a:pt x="68" y="140"/>
                        <a:pt x="66" y="140"/>
                        <a:pt x="66" y="141"/>
                      </a:cubicBezTo>
                      <a:cubicBezTo>
                        <a:pt x="65" y="142"/>
                        <a:pt x="64" y="144"/>
                        <a:pt x="64" y="144"/>
                      </a:cubicBezTo>
                      <a:cubicBezTo>
                        <a:pt x="64" y="146"/>
                        <a:pt x="64" y="148"/>
                        <a:pt x="64" y="149"/>
                      </a:cubicBezTo>
                      <a:cubicBezTo>
                        <a:pt x="64" y="151"/>
                        <a:pt x="63" y="154"/>
                        <a:pt x="64" y="155"/>
                      </a:cubicBezTo>
                      <a:cubicBezTo>
                        <a:pt x="64" y="156"/>
                        <a:pt x="66" y="157"/>
                        <a:pt x="67" y="158"/>
                      </a:cubicBezTo>
                      <a:cubicBezTo>
                        <a:pt x="67" y="159"/>
                        <a:pt x="67" y="162"/>
                        <a:pt x="66" y="163"/>
                      </a:cubicBezTo>
                      <a:cubicBezTo>
                        <a:pt x="66" y="165"/>
                        <a:pt x="65" y="168"/>
                        <a:pt x="64" y="169"/>
                      </a:cubicBezTo>
                      <a:cubicBezTo>
                        <a:pt x="63" y="171"/>
                        <a:pt x="61" y="175"/>
                        <a:pt x="60" y="177"/>
                      </a:cubicBezTo>
                      <a:cubicBezTo>
                        <a:pt x="58" y="181"/>
                        <a:pt x="53" y="188"/>
                        <a:pt x="50" y="191"/>
                      </a:cubicBezTo>
                      <a:cubicBezTo>
                        <a:pt x="47" y="195"/>
                        <a:pt x="40" y="203"/>
                        <a:pt x="37" y="207"/>
                      </a:cubicBezTo>
                      <a:cubicBezTo>
                        <a:pt x="33" y="212"/>
                        <a:pt x="24" y="223"/>
                        <a:pt x="20" y="229"/>
                      </a:cubicBezTo>
                      <a:cubicBezTo>
                        <a:pt x="18" y="231"/>
                        <a:pt x="14" y="234"/>
                        <a:pt x="12" y="236"/>
                      </a:cubicBezTo>
                      <a:cubicBezTo>
                        <a:pt x="12" y="237"/>
                        <a:pt x="10" y="239"/>
                        <a:pt x="9" y="241"/>
                      </a:cubicBezTo>
                      <a:cubicBezTo>
                        <a:pt x="9" y="242"/>
                        <a:pt x="8" y="244"/>
                        <a:pt x="8" y="244"/>
                      </a:cubicBezTo>
                      <a:cubicBezTo>
                        <a:pt x="8" y="245"/>
                        <a:pt x="7" y="247"/>
                        <a:pt x="6" y="247"/>
                      </a:cubicBezTo>
                      <a:cubicBezTo>
                        <a:pt x="6" y="248"/>
                        <a:pt x="4" y="250"/>
                        <a:pt x="3" y="251"/>
                      </a:cubicBezTo>
                      <a:cubicBezTo>
                        <a:pt x="3" y="252"/>
                        <a:pt x="1" y="254"/>
                        <a:pt x="2" y="255"/>
                      </a:cubicBezTo>
                      <a:cubicBezTo>
                        <a:pt x="2" y="256"/>
                        <a:pt x="4" y="257"/>
                        <a:pt x="4" y="258"/>
                      </a:cubicBezTo>
                      <a:cubicBezTo>
                        <a:pt x="5" y="259"/>
                        <a:pt x="5" y="262"/>
                        <a:pt x="5" y="263"/>
                      </a:cubicBezTo>
                      <a:cubicBezTo>
                        <a:pt x="6" y="264"/>
                        <a:pt x="6" y="267"/>
                        <a:pt x="6" y="269"/>
                      </a:cubicBezTo>
                      <a:cubicBezTo>
                        <a:pt x="6" y="270"/>
                        <a:pt x="5" y="271"/>
                        <a:pt x="5" y="272"/>
                      </a:cubicBezTo>
                      <a:cubicBezTo>
                        <a:pt x="4" y="273"/>
                        <a:pt x="5" y="274"/>
                        <a:pt x="5" y="275"/>
                      </a:cubicBezTo>
                      <a:cubicBezTo>
                        <a:pt x="5" y="276"/>
                        <a:pt x="4" y="279"/>
                        <a:pt x="4" y="280"/>
                      </a:cubicBezTo>
                      <a:cubicBezTo>
                        <a:pt x="3" y="280"/>
                        <a:pt x="1" y="281"/>
                        <a:pt x="1" y="282"/>
                      </a:cubicBezTo>
                      <a:cubicBezTo>
                        <a:pt x="0" y="283"/>
                        <a:pt x="1" y="285"/>
                        <a:pt x="1" y="286"/>
                      </a:cubicBezTo>
                      <a:cubicBezTo>
                        <a:pt x="2" y="288"/>
                        <a:pt x="3" y="291"/>
                        <a:pt x="4" y="292"/>
                      </a:cubicBezTo>
                      <a:cubicBezTo>
                        <a:pt x="5" y="294"/>
                        <a:pt x="8" y="299"/>
                        <a:pt x="10" y="301"/>
                      </a:cubicBezTo>
                      <a:cubicBezTo>
                        <a:pt x="11" y="302"/>
                        <a:pt x="15" y="304"/>
                        <a:pt x="16" y="306"/>
                      </a:cubicBezTo>
                      <a:cubicBezTo>
                        <a:pt x="17" y="307"/>
                        <a:pt x="17" y="310"/>
                        <a:pt x="17" y="312"/>
                      </a:cubicBezTo>
                      <a:cubicBezTo>
                        <a:pt x="18" y="313"/>
                        <a:pt x="19" y="314"/>
                        <a:pt x="20" y="315"/>
                      </a:cubicBezTo>
                      <a:cubicBezTo>
                        <a:pt x="20" y="316"/>
                        <a:pt x="23" y="316"/>
                        <a:pt x="24" y="317"/>
                      </a:cubicBezTo>
                      <a:cubicBezTo>
                        <a:pt x="25" y="317"/>
                        <a:pt x="26" y="318"/>
                        <a:pt x="26" y="319"/>
                      </a:cubicBezTo>
                      <a:cubicBezTo>
                        <a:pt x="27" y="321"/>
                        <a:pt x="29" y="324"/>
                        <a:pt x="29" y="326"/>
                      </a:cubicBezTo>
                      <a:cubicBezTo>
                        <a:pt x="29" y="327"/>
                        <a:pt x="28" y="329"/>
                        <a:pt x="27" y="330"/>
                      </a:cubicBezTo>
                      <a:cubicBezTo>
                        <a:pt x="27" y="331"/>
                        <a:pt x="27" y="333"/>
                        <a:pt x="28" y="334"/>
                      </a:cubicBezTo>
                      <a:cubicBezTo>
                        <a:pt x="28" y="335"/>
                        <a:pt x="31" y="337"/>
                        <a:pt x="32" y="338"/>
                      </a:cubicBezTo>
                      <a:cubicBezTo>
                        <a:pt x="33" y="338"/>
                        <a:pt x="34" y="340"/>
                        <a:pt x="35" y="341"/>
                      </a:cubicBezTo>
                      <a:cubicBezTo>
                        <a:pt x="35" y="342"/>
                        <a:pt x="35" y="345"/>
                        <a:pt x="35" y="346"/>
                      </a:cubicBezTo>
                      <a:cubicBezTo>
                        <a:pt x="35" y="348"/>
                        <a:pt x="37" y="351"/>
                        <a:pt x="38" y="352"/>
                      </a:cubicBezTo>
                      <a:cubicBezTo>
                        <a:pt x="39" y="354"/>
                        <a:pt x="41" y="357"/>
                        <a:pt x="42" y="359"/>
                      </a:cubicBezTo>
                      <a:cubicBezTo>
                        <a:pt x="42" y="360"/>
                        <a:pt x="41" y="363"/>
                        <a:pt x="41" y="364"/>
                      </a:cubicBezTo>
                      <a:cubicBezTo>
                        <a:pt x="41" y="365"/>
                        <a:pt x="41" y="367"/>
                        <a:pt x="42" y="368"/>
                      </a:cubicBezTo>
                      <a:cubicBezTo>
                        <a:pt x="43" y="370"/>
                        <a:pt x="46" y="371"/>
                        <a:pt x="46" y="372"/>
                      </a:cubicBezTo>
                      <a:cubicBezTo>
                        <a:pt x="47" y="373"/>
                        <a:pt x="48" y="375"/>
                        <a:pt x="48" y="376"/>
                      </a:cubicBezTo>
                      <a:cubicBezTo>
                        <a:pt x="48" y="377"/>
                        <a:pt x="47" y="379"/>
                        <a:pt x="47" y="380"/>
                      </a:cubicBezTo>
                      <a:cubicBezTo>
                        <a:pt x="47" y="381"/>
                        <a:pt x="47" y="384"/>
                        <a:pt x="47" y="385"/>
                      </a:cubicBezTo>
                      <a:cubicBezTo>
                        <a:pt x="46" y="386"/>
                        <a:pt x="45" y="388"/>
                        <a:pt x="45" y="389"/>
                      </a:cubicBezTo>
                      <a:cubicBezTo>
                        <a:pt x="45" y="390"/>
                        <a:pt x="45" y="392"/>
                        <a:pt x="45" y="393"/>
                      </a:cubicBezTo>
                      <a:cubicBezTo>
                        <a:pt x="45" y="394"/>
                        <a:pt x="47" y="395"/>
                        <a:pt x="48" y="396"/>
                      </a:cubicBezTo>
                      <a:cubicBezTo>
                        <a:pt x="49" y="398"/>
                        <a:pt x="49" y="401"/>
                        <a:pt x="49" y="403"/>
                      </a:cubicBezTo>
                      <a:cubicBezTo>
                        <a:pt x="49" y="405"/>
                        <a:pt x="48" y="409"/>
                        <a:pt x="47" y="411"/>
                      </a:cubicBezTo>
                      <a:cubicBezTo>
                        <a:pt x="47" y="412"/>
                        <a:pt x="45" y="414"/>
                        <a:pt x="45" y="415"/>
                      </a:cubicBezTo>
                      <a:cubicBezTo>
                        <a:pt x="45" y="417"/>
                        <a:pt x="46" y="419"/>
                        <a:pt x="46" y="420"/>
                      </a:cubicBezTo>
                      <a:cubicBezTo>
                        <a:pt x="46" y="421"/>
                        <a:pt x="47" y="422"/>
                        <a:pt x="47" y="423"/>
                      </a:cubicBezTo>
                      <a:cubicBezTo>
                        <a:pt x="47" y="425"/>
                        <a:pt x="46" y="428"/>
                        <a:pt x="46" y="429"/>
                      </a:cubicBezTo>
                      <a:cubicBezTo>
                        <a:pt x="45" y="431"/>
                        <a:pt x="40" y="434"/>
                        <a:pt x="38" y="436"/>
                      </a:cubicBezTo>
                      <a:cubicBezTo>
                        <a:pt x="37" y="438"/>
                        <a:pt x="34" y="442"/>
                        <a:pt x="33" y="445"/>
                      </a:cubicBezTo>
                      <a:cubicBezTo>
                        <a:pt x="33" y="446"/>
                        <a:pt x="31" y="450"/>
                        <a:pt x="31" y="452"/>
                      </a:cubicBezTo>
                      <a:cubicBezTo>
                        <a:pt x="30" y="453"/>
                        <a:pt x="30" y="456"/>
                        <a:pt x="30" y="457"/>
                      </a:cubicBezTo>
                      <a:cubicBezTo>
                        <a:pt x="30" y="459"/>
                        <a:pt x="31" y="461"/>
                        <a:pt x="31" y="463"/>
                      </a:cubicBezTo>
                      <a:cubicBezTo>
                        <a:pt x="31" y="464"/>
                        <a:pt x="30" y="466"/>
                        <a:pt x="30" y="467"/>
                      </a:cubicBezTo>
                      <a:cubicBezTo>
                        <a:pt x="30" y="469"/>
                        <a:pt x="30" y="472"/>
                        <a:pt x="30" y="473"/>
                      </a:cubicBezTo>
                      <a:cubicBezTo>
                        <a:pt x="31" y="475"/>
                        <a:pt x="32" y="479"/>
                        <a:pt x="32" y="481"/>
                      </a:cubicBezTo>
                      <a:cubicBezTo>
                        <a:pt x="32" y="483"/>
                        <a:pt x="33" y="487"/>
                        <a:pt x="33" y="489"/>
                      </a:cubicBezTo>
                      <a:cubicBezTo>
                        <a:pt x="33" y="491"/>
                        <a:pt x="32" y="495"/>
                        <a:pt x="33" y="497"/>
                      </a:cubicBezTo>
                      <a:cubicBezTo>
                        <a:pt x="33" y="498"/>
                        <a:pt x="34" y="500"/>
                        <a:pt x="34" y="501"/>
                      </a:cubicBezTo>
                      <a:cubicBezTo>
                        <a:pt x="35" y="503"/>
                        <a:pt x="35" y="506"/>
                        <a:pt x="35" y="508"/>
                      </a:cubicBezTo>
                      <a:cubicBezTo>
                        <a:pt x="35" y="510"/>
                        <a:pt x="34" y="514"/>
                        <a:pt x="34" y="516"/>
                      </a:cubicBezTo>
                      <a:cubicBezTo>
                        <a:pt x="34" y="518"/>
                        <a:pt x="33" y="520"/>
                        <a:pt x="32" y="522"/>
                      </a:cubicBezTo>
                      <a:cubicBezTo>
                        <a:pt x="32" y="523"/>
                        <a:pt x="30" y="525"/>
                        <a:pt x="29" y="525"/>
                      </a:cubicBezTo>
                      <a:cubicBezTo>
                        <a:pt x="28" y="526"/>
                        <a:pt x="26" y="526"/>
                        <a:pt x="25" y="527"/>
                      </a:cubicBezTo>
                      <a:cubicBezTo>
                        <a:pt x="25" y="528"/>
                        <a:pt x="24" y="531"/>
                        <a:pt x="24" y="532"/>
                      </a:cubicBezTo>
                      <a:cubicBezTo>
                        <a:pt x="24" y="533"/>
                        <a:pt x="26" y="535"/>
                        <a:pt x="27" y="536"/>
                      </a:cubicBezTo>
                      <a:cubicBezTo>
                        <a:pt x="28" y="538"/>
                        <a:pt x="29" y="540"/>
                        <a:pt x="29" y="541"/>
                      </a:cubicBezTo>
                      <a:cubicBezTo>
                        <a:pt x="30" y="543"/>
                        <a:pt x="30" y="547"/>
                        <a:pt x="31" y="549"/>
                      </a:cubicBezTo>
                      <a:cubicBezTo>
                        <a:pt x="32" y="550"/>
                        <a:pt x="33" y="552"/>
                        <a:pt x="34" y="553"/>
                      </a:cubicBezTo>
                      <a:cubicBezTo>
                        <a:pt x="36" y="556"/>
                        <a:pt x="40" y="560"/>
                        <a:pt x="42" y="562"/>
                      </a:cubicBezTo>
                      <a:cubicBezTo>
                        <a:pt x="42" y="564"/>
                        <a:pt x="42" y="566"/>
                        <a:pt x="43" y="568"/>
                      </a:cubicBezTo>
                      <a:cubicBezTo>
                        <a:pt x="43" y="569"/>
                        <a:pt x="43" y="571"/>
                        <a:pt x="44" y="572"/>
                      </a:cubicBezTo>
                      <a:cubicBezTo>
                        <a:pt x="45" y="573"/>
                        <a:pt x="47" y="574"/>
                        <a:pt x="48" y="575"/>
                      </a:cubicBezTo>
                      <a:cubicBezTo>
                        <a:pt x="49" y="576"/>
                        <a:pt x="50" y="579"/>
                        <a:pt x="51" y="580"/>
                      </a:cubicBezTo>
                      <a:cubicBezTo>
                        <a:pt x="52" y="582"/>
                        <a:pt x="53" y="585"/>
                        <a:pt x="54" y="586"/>
                      </a:cubicBezTo>
                      <a:cubicBezTo>
                        <a:pt x="55" y="589"/>
                        <a:pt x="56" y="594"/>
                        <a:pt x="57" y="597"/>
                      </a:cubicBezTo>
                      <a:cubicBezTo>
                        <a:pt x="57" y="598"/>
                        <a:pt x="57" y="600"/>
                        <a:pt x="58" y="601"/>
                      </a:cubicBezTo>
                      <a:cubicBezTo>
                        <a:pt x="58" y="602"/>
                        <a:pt x="59" y="603"/>
                        <a:pt x="60" y="603"/>
                      </a:cubicBezTo>
                      <a:cubicBezTo>
                        <a:pt x="60" y="605"/>
                        <a:pt x="60" y="608"/>
                        <a:pt x="61" y="609"/>
                      </a:cubicBezTo>
                      <a:cubicBezTo>
                        <a:pt x="62" y="610"/>
                        <a:pt x="64" y="612"/>
                        <a:pt x="65" y="613"/>
                      </a:cubicBezTo>
                      <a:cubicBezTo>
                        <a:pt x="66" y="614"/>
                        <a:pt x="67" y="618"/>
                        <a:pt x="69" y="619"/>
                      </a:cubicBezTo>
                      <a:cubicBezTo>
                        <a:pt x="70" y="621"/>
                        <a:pt x="72" y="622"/>
                        <a:pt x="73" y="623"/>
                      </a:cubicBezTo>
                      <a:cubicBezTo>
                        <a:pt x="75" y="624"/>
                        <a:pt x="77" y="626"/>
                        <a:pt x="78" y="627"/>
                      </a:cubicBezTo>
                      <a:cubicBezTo>
                        <a:pt x="79" y="629"/>
                        <a:pt x="82" y="632"/>
                        <a:pt x="83" y="634"/>
                      </a:cubicBezTo>
                      <a:cubicBezTo>
                        <a:pt x="84" y="635"/>
                        <a:pt x="84" y="638"/>
                        <a:pt x="84" y="640"/>
                      </a:cubicBezTo>
                      <a:cubicBezTo>
                        <a:pt x="85" y="642"/>
                        <a:pt x="87" y="646"/>
                        <a:pt x="88" y="648"/>
                      </a:cubicBezTo>
                      <a:cubicBezTo>
                        <a:pt x="88" y="650"/>
                        <a:pt x="87" y="652"/>
                        <a:pt x="86" y="654"/>
                      </a:cubicBezTo>
                      <a:cubicBezTo>
                        <a:pt x="86" y="655"/>
                        <a:pt x="84" y="657"/>
                        <a:pt x="84" y="658"/>
                      </a:cubicBezTo>
                      <a:cubicBezTo>
                        <a:pt x="84" y="660"/>
                        <a:pt x="85" y="663"/>
                        <a:pt x="86" y="663"/>
                      </a:cubicBezTo>
                      <a:cubicBezTo>
                        <a:pt x="87" y="663"/>
                        <a:pt x="88" y="661"/>
                        <a:pt x="89" y="661"/>
                      </a:cubicBezTo>
                      <a:cubicBezTo>
                        <a:pt x="90" y="661"/>
                        <a:pt x="91" y="663"/>
                        <a:pt x="91" y="663"/>
                      </a:cubicBezTo>
                      <a:cubicBezTo>
                        <a:pt x="92" y="664"/>
                        <a:pt x="93" y="665"/>
                        <a:pt x="93" y="665"/>
                      </a:cubicBezTo>
                      <a:cubicBezTo>
                        <a:pt x="93" y="666"/>
                        <a:pt x="93" y="669"/>
                        <a:pt x="93" y="670"/>
                      </a:cubicBezTo>
                      <a:cubicBezTo>
                        <a:pt x="93" y="671"/>
                        <a:pt x="95" y="673"/>
                        <a:pt x="94" y="674"/>
                      </a:cubicBezTo>
                      <a:cubicBezTo>
                        <a:pt x="94" y="675"/>
                        <a:pt x="93" y="675"/>
                        <a:pt x="93" y="675"/>
                      </a:cubicBezTo>
                      <a:cubicBezTo>
                        <a:pt x="92" y="676"/>
                        <a:pt x="91" y="679"/>
                        <a:pt x="91" y="681"/>
                      </a:cubicBezTo>
                      <a:cubicBezTo>
                        <a:pt x="92" y="682"/>
                        <a:pt x="94" y="686"/>
                        <a:pt x="94" y="688"/>
                      </a:cubicBezTo>
                      <a:cubicBezTo>
                        <a:pt x="94" y="689"/>
                        <a:pt x="93" y="693"/>
                        <a:pt x="92" y="694"/>
                      </a:cubicBezTo>
                      <a:cubicBezTo>
                        <a:pt x="91" y="696"/>
                        <a:pt x="89" y="699"/>
                        <a:pt x="88" y="701"/>
                      </a:cubicBezTo>
                      <a:cubicBezTo>
                        <a:pt x="87" y="702"/>
                        <a:pt x="85" y="705"/>
                        <a:pt x="84" y="706"/>
                      </a:cubicBezTo>
                      <a:cubicBezTo>
                        <a:pt x="84" y="707"/>
                        <a:pt x="82" y="709"/>
                        <a:pt x="81" y="710"/>
                      </a:cubicBezTo>
                      <a:cubicBezTo>
                        <a:pt x="81" y="711"/>
                        <a:pt x="79" y="712"/>
                        <a:pt x="78" y="712"/>
                      </a:cubicBezTo>
                      <a:cubicBezTo>
                        <a:pt x="78" y="713"/>
                        <a:pt x="78" y="714"/>
                        <a:pt x="78" y="715"/>
                      </a:cubicBezTo>
                      <a:cubicBezTo>
                        <a:pt x="79" y="716"/>
                        <a:pt x="81" y="718"/>
                        <a:pt x="82" y="719"/>
                      </a:cubicBezTo>
                      <a:cubicBezTo>
                        <a:pt x="83" y="719"/>
                        <a:pt x="84" y="717"/>
                        <a:pt x="85" y="717"/>
                      </a:cubicBezTo>
                      <a:cubicBezTo>
                        <a:pt x="85" y="716"/>
                        <a:pt x="85" y="714"/>
                        <a:pt x="85" y="713"/>
                      </a:cubicBezTo>
                      <a:cubicBezTo>
                        <a:pt x="86" y="712"/>
                        <a:pt x="88" y="712"/>
                        <a:pt x="89" y="712"/>
                      </a:cubicBezTo>
                      <a:cubicBezTo>
                        <a:pt x="90" y="712"/>
                        <a:pt x="91" y="712"/>
                        <a:pt x="91" y="712"/>
                      </a:cubicBezTo>
                      <a:cubicBezTo>
                        <a:pt x="92" y="713"/>
                        <a:pt x="94" y="714"/>
                        <a:pt x="94" y="715"/>
                      </a:cubicBezTo>
                      <a:cubicBezTo>
                        <a:pt x="96" y="715"/>
                        <a:pt x="99" y="716"/>
                        <a:pt x="100" y="717"/>
                      </a:cubicBezTo>
                      <a:cubicBezTo>
                        <a:pt x="101" y="717"/>
                        <a:pt x="101" y="719"/>
                        <a:pt x="102" y="720"/>
                      </a:cubicBezTo>
                      <a:cubicBezTo>
                        <a:pt x="103" y="721"/>
                        <a:pt x="105" y="723"/>
                        <a:pt x="105" y="724"/>
                      </a:cubicBezTo>
                      <a:cubicBezTo>
                        <a:pt x="106" y="726"/>
                        <a:pt x="106" y="729"/>
                        <a:pt x="107" y="730"/>
                      </a:cubicBezTo>
                      <a:cubicBezTo>
                        <a:pt x="107" y="731"/>
                        <a:pt x="109" y="732"/>
                        <a:pt x="109" y="733"/>
                      </a:cubicBezTo>
                      <a:cubicBezTo>
                        <a:pt x="110" y="734"/>
                        <a:pt x="111" y="737"/>
                        <a:pt x="112" y="738"/>
                      </a:cubicBezTo>
                      <a:cubicBezTo>
                        <a:pt x="112" y="739"/>
                        <a:pt x="112" y="742"/>
                        <a:pt x="113" y="742"/>
                      </a:cubicBezTo>
                      <a:cubicBezTo>
                        <a:pt x="114" y="743"/>
                        <a:pt x="115" y="743"/>
                        <a:pt x="116" y="743"/>
                      </a:cubicBezTo>
                      <a:cubicBezTo>
                        <a:pt x="117" y="743"/>
                        <a:pt x="118" y="742"/>
                        <a:pt x="119" y="742"/>
                      </a:cubicBezTo>
                      <a:cubicBezTo>
                        <a:pt x="120" y="742"/>
                        <a:pt x="121" y="743"/>
                        <a:pt x="122" y="743"/>
                      </a:cubicBezTo>
                      <a:cubicBezTo>
                        <a:pt x="123" y="744"/>
                        <a:pt x="125" y="745"/>
                        <a:pt x="126" y="746"/>
                      </a:cubicBezTo>
                      <a:cubicBezTo>
                        <a:pt x="127" y="747"/>
                        <a:pt x="129" y="750"/>
                        <a:pt x="130" y="751"/>
                      </a:cubicBezTo>
                      <a:cubicBezTo>
                        <a:pt x="130" y="752"/>
                        <a:pt x="131" y="755"/>
                        <a:pt x="132" y="756"/>
                      </a:cubicBezTo>
                      <a:cubicBezTo>
                        <a:pt x="133" y="757"/>
                        <a:pt x="135" y="759"/>
                        <a:pt x="136" y="760"/>
                      </a:cubicBezTo>
                      <a:cubicBezTo>
                        <a:pt x="137" y="761"/>
                        <a:pt x="138" y="761"/>
                        <a:pt x="139" y="761"/>
                      </a:cubicBezTo>
                      <a:cubicBezTo>
                        <a:pt x="140" y="762"/>
                        <a:pt x="142" y="762"/>
                        <a:pt x="142" y="762"/>
                      </a:cubicBezTo>
                      <a:cubicBezTo>
                        <a:pt x="143" y="761"/>
                        <a:pt x="143" y="760"/>
                        <a:pt x="143" y="759"/>
                      </a:cubicBezTo>
                      <a:cubicBezTo>
                        <a:pt x="143" y="758"/>
                        <a:pt x="142" y="757"/>
                        <a:pt x="143" y="756"/>
                      </a:cubicBezTo>
                      <a:cubicBezTo>
                        <a:pt x="143" y="755"/>
                        <a:pt x="143" y="754"/>
                        <a:pt x="144" y="754"/>
                      </a:cubicBezTo>
                      <a:cubicBezTo>
                        <a:pt x="144" y="753"/>
                        <a:pt x="145" y="753"/>
                        <a:pt x="146" y="754"/>
                      </a:cubicBezTo>
                      <a:cubicBezTo>
                        <a:pt x="146" y="754"/>
                        <a:pt x="146" y="756"/>
                        <a:pt x="147" y="756"/>
                      </a:cubicBezTo>
                      <a:cubicBezTo>
                        <a:pt x="147" y="757"/>
                        <a:pt x="148" y="759"/>
                        <a:pt x="149" y="759"/>
                      </a:cubicBezTo>
                      <a:cubicBezTo>
                        <a:pt x="150" y="759"/>
                        <a:pt x="151" y="758"/>
                        <a:pt x="152" y="757"/>
                      </a:cubicBezTo>
                      <a:cubicBezTo>
                        <a:pt x="152" y="756"/>
                        <a:pt x="151" y="754"/>
                        <a:pt x="151" y="753"/>
                      </a:cubicBezTo>
                      <a:cubicBezTo>
                        <a:pt x="150" y="752"/>
                        <a:pt x="149" y="751"/>
                        <a:pt x="148" y="750"/>
                      </a:cubicBezTo>
                      <a:cubicBezTo>
                        <a:pt x="148" y="749"/>
                        <a:pt x="146" y="746"/>
                        <a:pt x="145" y="745"/>
                      </a:cubicBezTo>
                      <a:cubicBezTo>
                        <a:pt x="145" y="744"/>
                        <a:pt x="144" y="743"/>
                        <a:pt x="145" y="742"/>
                      </a:cubicBezTo>
                      <a:cubicBezTo>
                        <a:pt x="145" y="741"/>
                        <a:pt x="147" y="740"/>
                        <a:pt x="148" y="739"/>
                      </a:cubicBezTo>
                      <a:cubicBezTo>
                        <a:pt x="148" y="739"/>
                        <a:pt x="149" y="737"/>
                        <a:pt x="150" y="736"/>
                      </a:cubicBezTo>
                      <a:cubicBezTo>
                        <a:pt x="150" y="736"/>
                        <a:pt x="152" y="735"/>
                        <a:pt x="152" y="735"/>
                      </a:cubicBezTo>
                      <a:cubicBezTo>
                        <a:pt x="152" y="734"/>
                        <a:pt x="152" y="733"/>
                        <a:pt x="152" y="732"/>
                      </a:cubicBezTo>
                      <a:cubicBezTo>
                        <a:pt x="152" y="731"/>
                        <a:pt x="149" y="731"/>
                        <a:pt x="149" y="730"/>
                      </a:cubicBezTo>
                      <a:cubicBezTo>
                        <a:pt x="148" y="729"/>
                        <a:pt x="148" y="727"/>
                        <a:pt x="149" y="726"/>
                      </a:cubicBezTo>
                      <a:cubicBezTo>
                        <a:pt x="149" y="725"/>
                        <a:pt x="150" y="724"/>
                        <a:pt x="150" y="723"/>
                      </a:cubicBezTo>
                      <a:cubicBezTo>
                        <a:pt x="151" y="722"/>
                        <a:pt x="153" y="721"/>
                        <a:pt x="153" y="720"/>
                      </a:cubicBezTo>
                      <a:cubicBezTo>
                        <a:pt x="153" y="719"/>
                        <a:pt x="153" y="717"/>
                        <a:pt x="153" y="716"/>
                      </a:cubicBezTo>
                      <a:cubicBezTo>
                        <a:pt x="153" y="715"/>
                        <a:pt x="154" y="713"/>
                        <a:pt x="154" y="712"/>
                      </a:cubicBezTo>
                      <a:cubicBezTo>
                        <a:pt x="155" y="712"/>
                        <a:pt x="157" y="712"/>
                        <a:pt x="158" y="712"/>
                      </a:cubicBezTo>
                      <a:cubicBezTo>
                        <a:pt x="158" y="712"/>
                        <a:pt x="159" y="713"/>
                        <a:pt x="160" y="713"/>
                      </a:cubicBezTo>
                      <a:cubicBezTo>
                        <a:pt x="161" y="713"/>
                        <a:pt x="163" y="712"/>
                        <a:pt x="164" y="711"/>
                      </a:cubicBezTo>
                      <a:cubicBezTo>
                        <a:pt x="165" y="711"/>
                        <a:pt x="165" y="708"/>
                        <a:pt x="166" y="708"/>
                      </a:cubicBezTo>
                      <a:cubicBezTo>
                        <a:pt x="167" y="708"/>
                        <a:pt x="169" y="709"/>
                        <a:pt x="169" y="709"/>
                      </a:cubicBezTo>
                      <a:cubicBezTo>
                        <a:pt x="170" y="710"/>
                        <a:pt x="170" y="712"/>
                        <a:pt x="171" y="713"/>
                      </a:cubicBezTo>
                      <a:cubicBezTo>
                        <a:pt x="171" y="714"/>
                        <a:pt x="173" y="716"/>
                        <a:pt x="174" y="717"/>
                      </a:cubicBezTo>
                      <a:cubicBezTo>
                        <a:pt x="175" y="718"/>
                        <a:pt x="177" y="721"/>
                        <a:pt x="178" y="722"/>
                      </a:cubicBezTo>
                      <a:cubicBezTo>
                        <a:pt x="179" y="723"/>
                        <a:pt x="180" y="725"/>
                        <a:pt x="181" y="726"/>
                      </a:cubicBezTo>
                      <a:cubicBezTo>
                        <a:pt x="181" y="727"/>
                        <a:pt x="181" y="729"/>
                        <a:pt x="180" y="731"/>
                      </a:cubicBezTo>
                      <a:cubicBezTo>
                        <a:pt x="180" y="731"/>
                        <a:pt x="179" y="732"/>
                        <a:pt x="178" y="732"/>
                      </a:cubicBezTo>
                      <a:cubicBezTo>
                        <a:pt x="178" y="733"/>
                        <a:pt x="177" y="735"/>
                        <a:pt x="176" y="735"/>
                      </a:cubicBezTo>
                      <a:cubicBezTo>
                        <a:pt x="175" y="736"/>
                        <a:pt x="173" y="736"/>
                        <a:pt x="172" y="736"/>
                      </a:cubicBezTo>
                      <a:cubicBezTo>
                        <a:pt x="171" y="736"/>
                        <a:pt x="169" y="736"/>
                        <a:pt x="168" y="736"/>
                      </a:cubicBezTo>
                      <a:cubicBezTo>
                        <a:pt x="167" y="735"/>
                        <a:pt x="167" y="733"/>
                        <a:pt x="166" y="733"/>
                      </a:cubicBezTo>
                      <a:cubicBezTo>
                        <a:pt x="166" y="733"/>
                        <a:pt x="165" y="734"/>
                        <a:pt x="165" y="734"/>
                      </a:cubicBezTo>
                      <a:cubicBezTo>
                        <a:pt x="164" y="735"/>
                        <a:pt x="164" y="738"/>
                        <a:pt x="163" y="739"/>
                      </a:cubicBezTo>
                      <a:cubicBezTo>
                        <a:pt x="163" y="739"/>
                        <a:pt x="162" y="740"/>
                        <a:pt x="162" y="740"/>
                      </a:cubicBezTo>
                      <a:cubicBezTo>
                        <a:pt x="161" y="741"/>
                        <a:pt x="158" y="740"/>
                        <a:pt x="157" y="741"/>
                      </a:cubicBezTo>
                      <a:cubicBezTo>
                        <a:pt x="157" y="741"/>
                        <a:pt x="155" y="742"/>
                        <a:pt x="154" y="743"/>
                      </a:cubicBezTo>
                      <a:cubicBezTo>
                        <a:pt x="154" y="743"/>
                        <a:pt x="155" y="745"/>
                        <a:pt x="156" y="746"/>
                      </a:cubicBezTo>
                      <a:cubicBezTo>
                        <a:pt x="156" y="746"/>
                        <a:pt x="158" y="748"/>
                        <a:pt x="158" y="749"/>
                      </a:cubicBezTo>
                      <a:cubicBezTo>
                        <a:pt x="159" y="749"/>
                        <a:pt x="159" y="751"/>
                        <a:pt x="160" y="751"/>
                      </a:cubicBezTo>
                      <a:cubicBezTo>
                        <a:pt x="160" y="751"/>
                        <a:pt x="162" y="751"/>
                        <a:pt x="163" y="751"/>
                      </a:cubicBezTo>
                      <a:cubicBezTo>
                        <a:pt x="164" y="752"/>
                        <a:pt x="165" y="752"/>
                        <a:pt x="166" y="752"/>
                      </a:cubicBezTo>
                      <a:cubicBezTo>
                        <a:pt x="167" y="753"/>
                        <a:pt x="167" y="754"/>
                        <a:pt x="168" y="755"/>
                      </a:cubicBezTo>
                      <a:cubicBezTo>
                        <a:pt x="168" y="756"/>
                        <a:pt x="168" y="757"/>
                        <a:pt x="168" y="758"/>
                      </a:cubicBezTo>
                      <a:cubicBezTo>
                        <a:pt x="168" y="759"/>
                        <a:pt x="167" y="761"/>
                        <a:pt x="166" y="762"/>
                      </a:cubicBezTo>
                      <a:cubicBezTo>
                        <a:pt x="166" y="762"/>
                        <a:pt x="166" y="764"/>
                        <a:pt x="166" y="764"/>
                      </a:cubicBezTo>
                      <a:cubicBezTo>
                        <a:pt x="166" y="765"/>
                        <a:pt x="166" y="766"/>
                        <a:pt x="165" y="766"/>
                      </a:cubicBezTo>
                      <a:cubicBezTo>
                        <a:pt x="165" y="767"/>
                        <a:pt x="163" y="767"/>
                        <a:pt x="163" y="767"/>
                      </a:cubicBezTo>
                      <a:cubicBezTo>
                        <a:pt x="162" y="767"/>
                        <a:pt x="161" y="769"/>
                        <a:pt x="161" y="769"/>
                      </a:cubicBezTo>
                      <a:cubicBezTo>
                        <a:pt x="161" y="770"/>
                        <a:pt x="160" y="773"/>
                        <a:pt x="161" y="774"/>
                      </a:cubicBezTo>
                      <a:cubicBezTo>
                        <a:pt x="161" y="775"/>
                        <a:pt x="162" y="776"/>
                        <a:pt x="163" y="777"/>
                      </a:cubicBezTo>
                      <a:cubicBezTo>
                        <a:pt x="163" y="777"/>
                        <a:pt x="165" y="778"/>
                        <a:pt x="166" y="778"/>
                      </a:cubicBezTo>
                      <a:cubicBezTo>
                        <a:pt x="166" y="779"/>
                        <a:pt x="169" y="778"/>
                        <a:pt x="169" y="779"/>
                      </a:cubicBezTo>
                      <a:cubicBezTo>
                        <a:pt x="170" y="779"/>
                        <a:pt x="170" y="781"/>
                        <a:pt x="170" y="781"/>
                      </a:cubicBezTo>
                      <a:cubicBezTo>
                        <a:pt x="170" y="782"/>
                        <a:pt x="169" y="783"/>
                        <a:pt x="168" y="783"/>
                      </a:cubicBezTo>
                      <a:cubicBezTo>
                        <a:pt x="168" y="784"/>
                        <a:pt x="168" y="786"/>
                        <a:pt x="168" y="787"/>
                      </a:cubicBezTo>
                      <a:cubicBezTo>
                        <a:pt x="168" y="788"/>
                        <a:pt x="169" y="790"/>
                        <a:pt x="169" y="791"/>
                      </a:cubicBezTo>
                      <a:cubicBezTo>
                        <a:pt x="170" y="791"/>
                        <a:pt x="171" y="792"/>
                        <a:pt x="172" y="792"/>
                      </a:cubicBezTo>
                      <a:cubicBezTo>
                        <a:pt x="173" y="793"/>
                        <a:pt x="175" y="794"/>
                        <a:pt x="176" y="795"/>
                      </a:cubicBezTo>
                      <a:cubicBezTo>
                        <a:pt x="176" y="796"/>
                        <a:pt x="177" y="797"/>
                        <a:pt x="178" y="798"/>
                      </a:cubicBezTo>
                      <a:cubicBezTo>
                        <a:pt x="178" y="800"/>
                        <a:pt x="178" y="803"/>
                        <a:pt x="178" y="805"/>
                      </a:cubicBezTo>
                      <a:cubicBezTo>
                        <a:pt x="178" y="807"/>
                        <a:pt x="177" y="810"/>
                        <a:pt x="177" y="812"/>
                      </a:cubicBezTo>
                      <a:cubicBezTo>
                        <a:pt x="177" y="813"/>
                        <a:pt x="177" y="815"/>
                        <a:pt x="177" y="817"/>
                      </a:cubicBezTo>
                      <a:cubicBezTo>
                        <a:pt x="177" y="818"/>
                        <a:pt x="178" y="820"/>
                        <a:pt x="179" y="821"/>
                      </a:cubicBezTo>
                      <a:cubicBezTo>
                        <a:pt x="179" y="822"/>
                        <a:pt x="180" y="824"/>
                        <a:pt x="180" y="824"/>
                      </a:cubicBezTo>
                      <a:cubicBezTo>
                        <a:pt x="180" y="826"/>
                        <a:pt x="180" y="828"/>
                        <a:pt x="179" y="828"/>
                      </a:cubicBezTo>
                      <a:cubicBezTo>
                        <a:pt x="178" y="829"/>
                        <a:pt x="176" y="827"/>
                        <a:pt x="176" y="827"/>
                      </a:cubicBezTo>
                      <a:cubicBezTo>
                        <a:pt x="174" y="827"/>
                        <a:pt x="172" y="828"/>
                        <a:pt x="171" y="827"/>
                      </a:cubicBezTo>
                      <a:cubicBezTo>
                        <a:pt x="170" y="827"/>
                        <a:pt x="168" y="825"/>
                        <a:pt x="168" y="824"/>
                      </a:cubicBezTo>
                      <a:cubicBezTo>
                        <a:pt x="167" y="823"/>
                        <a:pt x="167" y="821"/>
                        <a:pt x="167" y="820"/>
                      </a:cubicBezTo>
                      <a:cubicBezTo>
                        <a:pt x="166" y="819"/>
                        <a:pt x="165" y="818"/>
                        <a:pt x="164" y="817"/>
                      </a:cubicBezTo>
                      <a:cubicBezTo>
                        <a:pt x="164" y="816"/>
                        <a:pt x="163" y="814"/>
                        <a:pt x="162" y="814"/>
                      </a:cubicBezTo>
                      <a:cubicBezTo>
                        <a:pt x="161" y="813"/>
                        <a:pt x="159" y="812"/>
                        <a:pt x="158" y="812"/>
                      </a:cubicBezTo>
                      <a:cubicBezTo>
                        <a:pt x="158" y="811"/>
                        <a:pt x="156" y="810"/>
                        <a:pt x="156" y="810"/>
                      </a:cubicBezTo>
                      <a:cubicBezTo>
                        <a:pt x="155" y="809"/>
                        <a:pt x="154" y="808"/>
                        <a:pt x="153" y="807"/>
                      </a:cubicBezTo>
                      <a:cubicBezTo>
                        <a:pt x="152" y="807"/>
                        <a:pt x="151" y="807"/>
                        <a:pt x="150" y="807"/>
                      </a:cubicBezTo>
                      <a:cubicBezTo>
                        <a:pt x="149" y="806"/>
                        <a:pt x="148" y="806"/>
                        <a:pt x="148" y="805"/>
                      </a:cubicBezTo>
                      <a:cubicBezTo>
                        <a:pt x="147" y="804"/>
                        <a:pt x="149" y="802"/>
                        <a:pt x="149" y="802"/>
                      </a:cubicBezTo>
                      <a:cubicBezTo>
                        <a:pt x="149" y="801"/>
                        <a:pt x="150" y="800"/>
                        <a:pt x="150" y="799"/>
                      </a:cubicBezTo>
                      <a:cubicBezTo>
                        <a:pt x="150" y="798"/>
                        <a:pt x="149" y="797"/>
                        <a:pt x="148" y="797"/>
                      </a:cubicBezTo>
                      <a:cubicBezTo>
                        <a:pt x="148" y="796"/>
                        <a:pt x="149" y="794"/>
                        <a:pt x="150" y="793"/>
                      </a:cubicBezTo>
                      <a:cubicBezTo>
                        <a:pt x="150" y="793"/>
                        <a:pt x="150" y="791"/>
                        <a:pt x="150" y="790"/>
                      </a:cubicBezTo>
                      <a:cubicBezTo>
                        <a:pt x="150" y="789"/>
                        <a:pt x="149" y="787"/>
                        <a:pt x="149" y="786"/>
                      </a:cubicBezTo>
                      <a:cubicBezTo>
                        <a:pt x="149" y="786"/>
                        <a:pt x="150" y="785"/>
                        <a:pt x="151" y="785"/>
                      </a:cubicBezTo>
                      <a:cubicBezTo>
                        <a:pt x="152" y="784"/>
                        <a:pt x="154" y="785"/>
                        <a:pt x="154" y="785"/>
                      </a:cubicBezTo>
                      <a:cubicBezTo>
                        <a:pt x="155" y="785"/>
                        <a:pt x="155" y="784"/>
                        <a:pt x="155" y="783"/>
                      </a:cubicBezTo>
                      <a:cubicBezTo>
                        <a:pt x="155" y="782"/>
                        <a:pt x="154" y="781"/>
                        <a:pt x="153" y="781"/>
                      </a:cubicBezTo>
                      <a:cubicBezTo>
                        <a:pt x="153" y="780"/>
                        <a:pt x="154" y="778"/>
                        <a:pt x="154" y="778"/>
                      </a:cubicBezTo>
                      <a:cubicBezTo>
                        <a:pt x="154" y="777"/>
                        <a:pt x="154" y="775"/>
                        <a:pt x="154" y="774"/>
                      </a:cubicBezTo>
                      <a:cubicBezTo>
                        <a:pt x="154" y="772"/>
                        <a:pt x="154" y="770"/>
                        <a:pt x="153" y="769"/>
                      </a:cubicBezTo>
                      <a:cubicBezTo>
                        <a:pt x="153" y="768"/>
                        <a:pt x="151" y="767"/>
                        <a:pt x="151" y="767"/>
                      </a:cubicBezTo>
                      <a:cubicBezTo>
                        <a:pt x="150" y="766"/>
                        <a:pt x="148" y="766"/>
                        <a:pt x="147" y="766"/>
                      </a:cubicBezTo>
                      <a:cubicBezTo>
                        <a:pt x="146" y="766"/>
                        <a:pt x="144" y="766"/>
                        <a:pt x="143" y="766"/>
                      </a:cubicBezTo>
                      <a:cubicBezTo>
                        <a:pt x="142" y="766"/>
                        <a:pt x="141" y="767"/>
                        <a:pt x="141" y="768"/>
                      </a:cubicBezTo>
                      <a:cubicBezTo>
                        <a:pt x="140" y="768"/>
                        <a:pt x="138" y="767"/>
                        <a:pt x="138" y="768"/>
                      </a:cubicBezTo>
                      <a:cubicBezTo>
                        <a:pt x="137" y="768"/>
                        <a:pt x="136" y="769"/>
                        <a:pt x="136" y="769"/>
                      </a:cubicBezTo>
                      <a:cubicBezTo>
                        <a:pt x="136" y="770"/>
                        <a:pt x="135" y="771"/>
                        <a:pt x="135" y="772"/>
                      </a:cubicBezTo>
                      <a:cubicBezTo>
                        <a:pt x="135" y="774"/>
                        <a:pt x="135" y="777"/>
                        <a:pt x="135" y="779"/>
                      </a:cubicBezTo>
                      <a:cubicBezTo>
                        <a:pt x="135" y="780"/>
                        <a:pt x="134" y="782"/>
                        <a:pt x="134" y="783"/>
                      </a:cubicBezTo>
                      <a:cubicBezTo>
                        <a:pt x="134" y="784"/>
                        <a:pt x="134" y="786"/>
                        <a:pt x="134" y="787"/>
                      </a:cubicBezTo>
                      <a:cubicBezTo>
                        <a:pt x="134" y="789"/>
                        <a:pt x="134" y="791"/>
                        <a:pt x="134" y="792"/>
                      </a:cubicBezTo>
                      <a:cubicBezTo>
                        <a:pt x="133" y="793"/>
                        <a:pt x="132" y="794"/>
                        <a:pt x="132" y="794"/>
                      </a:cubicBezTo>
                      <a:cubicBezTo>
                        <a:pt x="132" y="795"/>
                        <a:pt x="131" y="797"/>
                        <a:pt x="131" y="798"/>
                      </a:cubicBezTo>
                      <a:cubicBezTo>
                        <a:pt x="131" y="798"/>
                        <a:pt x="129" y="799"/>
                        <a:pt x="129" y="799"/>
                      </a:cubicBezTo>
                      <a:cubicBezTo>
                        <a:pt x="128" y="800"/>
                        <a:pt x="127" y="801"/>
                        <a:pt x="127" y="802"/>
                      </a:cubicBezTo>
                      <a:cubicBezTo>
                        <a:pt x="126" y="802"/>
                        <a:pt x="127" y="804"/>
                        <a:pt x="127" y="805"/>
                      </a:cubicBezTo>
                      <a:cubicBezTo>
                        <a:pt x="127" y="806"/>
                        <a:pt x="126" y="808"/>
                        <a:pt x="126" y="809"/>
                      </a:cubicBezTo>
                      <a:cubicBezTo>
                        <a:pt x="125" y="810"/>
                        <a:pt x="125" y="813"/>
                        <a:pt x="125" y="814"/>
                      </a:cubicBezTo>
                      <a:cubicBezTo>
                        <a:pt x="125" y="815"/>
                        <a:pt x="125" y="817"/>
                        <a:pt x="125" y="817"/>
                      </a:cubicBezTo>
                      <a:cubicBezTo>
                        <a:pt x="125" y="818"/>
                        <a:pt x="127" y="818"/>
                        <a:pt x="128" y="818"/>
                      </a:cubicBezTo>
                      <a:cubicBezTo>
                        <a:pt x="128" y="819"/>
                        <a:pt x="131" y="818"/>
                        <a:pt x="131" y="819"/>
                      </a:cubicBezTo>
                      <a:cubicBezTo>
                        <a:pt x="132" y="820"/>
                        <a:pt x="132" y="823"/>
                        <a:pt x="132" y="825"/>
                      </a:cubicBezTo>
                      <a:cubicBezTo>
                        <a:pt x="132" y="826"/>
                        <a:pt x="131" y="829"/>
                        <a:pt x="131" y="831"/>
                      </a:cubicBezTo>
                      <a:cubicBezTo>
                        <a:pt x="131" y="832"/>
                        <a:pt x="131" y="836"/>
                        <a:pt x="132" y="837"/>
                      </a:cubicBezTo>
                      <a:cubicBezTo>
                        <a:pt x="132" y="838"/>
                        <a:pt x="133" y="839"/>
                        <a:pt x="133" y="840"/>
                      </a:cubicBezTo>
                      <a:cubicBezTo>
                        <a:pt x="133" y="841"/>
                        <a:pt x="133" y="844"/>
                        <a:pt x="133" y="846"/>
                      </a:cubicBezTo>
                      <a:cubicBezTo>
                        <a:pt x="133" y="847"/>
                        <a:pt x="132" y="849"/>
                        <a:pt x="131" y="850"/>
                      </a:cubicBezTo>
                      <a:cubicBezTo>
                        <a:pt x="131" y="852"/>
                        <a:pt x="129" y="854"/>
                        <a:pt x="129" y="855"/>
                      </a:cubicBezTo>
                      <a:cubicBezTo>
                        <a:pt x="128" y="857"/>
                        <a:pt x="128" y="859"/>
                        <a:pt x="127" y="861"/>
                      </a:cubicBezTo>
                      <a:cubicBezTo>
                        <a:pt x="127" y="863"/>
                        <a:pt x="126" y="866"/>
                        <a:pt x="126" y="868"/>
                      </a:cubicBezTo>
                      <a:cubicBezTo>
                        <a:pt x="126" y="870"/>
                        <a:pt x="127" y="873"/>
                        <a:pt x="127" y="874"/>
                      </a:cubicBezTo>
                      <a:cubicBezTo>
                        <a:pt x="128" y="875"/>
                        <a:pt x="130" y="876"/>
                        <a:pt x="130" y="877"/>
                      </a:cubicBezTo>
                      <a:cubicBezTo>
                        <a:pt x="131" y="878"/>
                        <a:pt x="130" y="880"/>
                        <a:pt x="131" y="880"/>
                      </a:cubicBezTo>
                      <a:cubicBezTo>
                        <a:pt x="131" y="881"/>
                        <a:pt x="133" y="882"/>
                        <a:pt x="133" y="883"/>
                      </a:cubicBezTo>
                      <a:cubicBezTo>
                        <a:pt x="133" y="884"/>
                        <a:pt x="132" y="887"/>
                        <a:pt x="132" y="888"/>
                      </a:cubicBezTo>
                      <a:cubicBezTo>
                        <a:pt x="133" y="888"/>
                        <a:pt x="134" y="888"/>
                        <a:pt x="135" y="888"/>
                      </a:cubicBezTo>
                      <a:cubicBezTo>
                        <a:pt x="136" y="888"/>
                        <a:pt x="137" y="889"/>
                        <a:pt x="137" y="889"/>
                      </a:cubicBezTo>
                      <a:cubicBezTo>
                        <a:pt x="138" y="890"/>
                        <a:pt x="139" y="891"/>
                        <a:pt x="139" y="892"/>
                      </a:cubicBezTo>
                      <a:cubicBezTo>
                        <a:pt x="139" y="893"/>
                        <a:pt x="140" y="895"/>
                        <a:pt x="140" y="896"/>
                      </a:cubicBezTo>
                      <a:cubicBezTo>
                        <a:pt x="141" y="899"/>
                        <a:pt x="143" y="905"/>
                        <a:pt x="144" y="907"/>
                      </a:cubicBezTo>
                      <a:cubicBezTo>
                        <a:pt x="145" y="910"/>
                        <a:pt x="148" y="915"/>
                        <a:pt x="150" y="917"/>
                      </a:cubicBezTo>
                      <a:cubicBezTo>
                        <a:pt x="151" y="919"/>
                        <a:pt x="154" y="923"/>
                        <a:pt x="156" y="924"/>
                      </a:cubicBezTo>
                      <a:cubicBezTo>
                        <a:pt x="158" y="925"/>
                        <a:pt x="163" y="927"/>
                        <a:pt x="165" y="927"/>
                      </a:cubicBezTo>
                      <a:cubicBezTo>
                        <a:pt x="166" y="927"/>
                        <a:pt x="168" y="926"/>
                        <a:pt x="168" y="925"/>
                      </a:cubicBezTo>
                      <a:cubicBezTo>
                        <a:pt x="169" y="925"/>
                        <a:pt x="171" y="925"/>
                        <a:pt x="172" y="925"/>
                      </a:cubicBezTo>
                      <a:cubicBezTo>
                        <a:pt x="172" y="926"/>
                        <a:pt x="173" y="928"/>
                        <a:pt x="174" y="928"/>
                      </a:cubicBezTo>
                      <a:cubicBezTo>
                        <a:pt x="174" y="928"/>
                        <a:pt x="176" y="927"/>
                        <a:pt x="177" y="927"/>
                      </a:cubicBezTo>
                      <a:cubicBezTo>
                        <a:pt x="178" y="927"/>
                        <a:pt x="179" y="925"/>
                        <a:pt x="179" y="925"/>
                      </a:cubicBezTo>
                      <a:cubicBezTo>
                        <a:pt x="181" y="925"/>
                        <a:pt x="183" y="926"/>
                        <a:pt x="184" y="926"/>
                      </a:cubicBezTo>
                      <a:cubicBezTo>
                        <a:pt x="185" y="927"/>
                        <a:pt x="186" y="928"/>
                        <a:pt x="187" y="929"/>
                      </a:cubicBezTo>
                      <a:cubicBezTo>
                        <a:pt x="187" y="931"/>
                        <a:pt x="188" y="934"/>
                        <a:pt x="189" y="936"/>
                      </a:cubicBezTo>
                      <a:cubicBezTo>
                        <a:pt x="189" y="937"/>
                        <a:pt x="190" y="940"/>
                        <a:pt x="190" y="941"/>
                      </a:cubicBezTo>
                      <a:cubicBezTo>
                        <a:pt x="191" y="943"/>
                        <a:pt x="192" y="947"/>
                        <a:pt x="192" y="949"/>
                      </a:cubicBezTo>
                      <a:cubicBezTo>
                        <a:pt x="193" y="951"/>
                        <a:pt x="193" y="954"/>
                        <a:pt x="193" y="956"/>
                      </a:cubicBezTo>
                      <a:cubicBezTo>
                        <a:pt x="193" y="957"/>
                        <a:pt x="192" y="960"/>
                        <a:pt x="191" y="961"/>
                      </a:cubicBezTo>
                      <a:cubicBezTo>
                        <a:pt x="191" y="963"/>
                        <a:pt x="189" y="965"/>
                        <a:pt x="188" y="967"/>
                      </a:cubicBezTo>
                      <a:cubicBezTo>
                        <a:pt x="187" y="968"/>
                        <a:pt x="187" y="970"/>
                        <a:pt x="186" y="972"/>
                      </a:cubicBezTo>
                      <a:cubicBezTo>
                        <a:pt x="186" y="973"/>
                        <a:pt x="184" y="976"/>
                        <a:pt x="184" y="978"/>
                      </a:cubicBezTo>
                      <a:cubicBezTo>
                        <a:pt x="183" y="979"/>
                        <a:pt x="183" y="982"/>
                        <a:pt x="183" y="983"/>
                      </a:cubicBezTo>
                      <a:cubicBezTo>
                        <a:pt x="182" y="984"/>
                        <a:pt x="180" y="985"/>
                        <a:pt x="180" y="986"/>
                      </a:cubicBezTo>
                      <a:cubicBezTo>
                        <a:pt x="179" y="987"/>
                        <a:pt x="177" y="989"/>
                        <a:pt x="176" y="990"/>
                      </a:cubicBezTo>
                      <a:cubicBezTo>
                        <a:pt x="175" y="990"/>
                        <a:pt x="174" y="990"/>
                        <a:pt x="173" y="989"/>
                      </a:cubicBezTo>
                      <a:cubicBezTo>
                        <a:pt x="172" y="989"/>
                        <a:pt x="172" y="986"/>
                        <a:pt x="171" y="985"/>
                      </a:cubicBezTo>
                      <a:cubicBezTo>
                        <a:pt x="171" y="984"/>
                        <a:pt x="169" y="983"/>
                        <a:pt x="168" y="983"/>
                      </a:cubicBezTo>
                      <a:cubicBezTo>
                        <a:pt x="168" y="982"/>
                        <a:pt x="166" y="983"/>
                        <a:pt x="165" y="984"/>
                      </a:cubicBezTo>
                      <a:cubicBezTo>
                        <a:pt x="164" y="984"/>
                        <a:pt x="163" y="987"/>
                        <a:pt x="162" y="987"/>
                      </a:cubicBezTo>
                      <a:cubicBezTo>
                        <a:pt x="161" y="988"/>
                        <a:pt x="158" y="989"/>
                        <a:pt x="158" y="990"/>
                      </a:cubicBezTo>
                      <a:cubicBezTo>
                        <a:pt x="158" y="991"/>
                        <a:pt x="158" y="993"/>
                        <a:pt x="159" y="994"/>
                      </a:cubicBezTo>
                      <a:cubicBezTo>
                        <a:pt x="159" y="995"/>
                        <a:pt x="162" y="995"/>
                        <a:pt x="163" y="995"/>
                      </a:cubicBezTo>
                      <a:cubicBezTo>
                        <a:pt x="164" y="996"/>
                        <a:pt x="164" y="998"/>
                        <a:pt x="164" y="999"/>
                      </a:cubicBezTo>
                      <a:cubicBezTo>
                        <a:pt x="164" y="999"/>
                        <a:pt x="162" y="1001"/>
                        <a:pt x="162" y="1001"/>
                      </a:cubicBezTo>
                      <a:cubicBezTo>
                        <a:pt x="161" y="1002"/>
                        <a:pt x="160" y="1004"/>
                        <a:pt x="160" y="1005"/>
                      </a:cubicBezTo>
                      <a:cubicBezTo>
                        <a:pt x="160" y="1006"/>
                        <a:pt x="159" y="1009"/>
                        <a:pt x="159" y="1011"/>
                      </a:cubicBezTo>
                      <a:cubicBezTo>
                        <a:pt x="159" y="1012"/>
                        <a:pt x="160" y="1015"/>
                        <a:pt x="160" y="1016"/>
                      </a:cubicBezTo>
                      <a:cubicBezTo>
                        <a:pt x="161" y="1018"/>
                        <a:pt x="161" y="1023"/>
                        <a:pt x="161" y="1025"/>
                      </a:cubicBezTo>
                      <a:cubicBezTo>
                        <a:pt x="161" y="1027"/>
                        <a:pt x="160" y="1030"/>
                        <a:pt x="160" y="1032"/>
                      </a:cubicBezTo>
                      <a:cubicBezTo>
                        <a:pt x="160" y="1034"/>
                        <a:pt x="159" y="1037"/>
                        <a:pt x="159" y="1039"/>
                      </a:cubicBezTo>
                      <a:cubicBezTo>
                        <a:pt x="159" y="1039"/>
                        <a:pt x="160" y="1041"/>
                        <a:pt x="160" y="1041"/>
                      </a:cubicBezTo>
                      <a:cubicBezTo>
                        <a:pt x="161" y="1043"/>
                        <a:pt x="163" y="1045"/>
                        <a:pt x="163" y="1046"/>
                      </a:cubicBezTo>
                      <a:cubicBezTo>
                        <a:pt x="164" y="1047"/>
                        <a:pt x="163" y="1049"/>
                        <a:pt x="163" y="1051"/>
                      </a:cubicBezTo>
                      <a:cubicBezTo>
                        <a:pt x="164" y="1052"/>
                        <a:pt x="165" y="1054"/>
                        <a:pt x="166" y="1055"/>
                      </a:cubicBezTo>
                      <a:cubicBezTo>
                        <a:pt x="167" y="1056"/>
                        <a:pt x="170" y="1057"/>
                        <a:pt x="171" y="1058"/>
                      </a:cubicBezTo>
                      <a:cubicBezTo>
                        <a:pt x="173" y="1059"/>
                        <a:pt x="177" y="1063"/>
                        <a:pt x="179" y="1065"/>
                      </a:cubicBezTo>
                      <a:cubicBezTo>
                        <a:pt x="180" y="1066"/>
                        <a:pt x="183" y="1071"/>
                        <a:pt x="184" y="1073"/>
                      </a:cubicBezTo>
                      <a:cubicBezTo>
                        <a:pt x="185" y="1074"/>
                        <a:pt x="187" y="1078"/>
                        <a:pt x="187" y="1079"/>
                      </a:cubicBezTo>
                      <a:cubicBezTo>
                        <a:pt x="188" y="1081"/>
                        <a:pt x="188" y="1084"/>
                        <a:pt x="188" y="1085"/>
                      </a:cubicBezTo>
                      <a:cubicBezTo>
                        <a:pt x="189" y="1086"/>
                        <a:pt x="189" y="1088"/>
                        <a:pt x="189" y="1089"/>
                      </a:cubicBezTo>
                      <a:cubicBezTo>
                        <a:pt x="190" y="1091"/>
                        <a:pt x="190" y="1094"/>
                        <a:pt x="191" y="1095"/>
                      </a:cubicBezTo>
                      <a:cubicBezTo>
                        <a:pt x="191" y="1096"/>
                        <a:pt x="191" y="1098"/>
                        <a:pt x="192" y="1099"/>
                      </a:cubicBezTo>
                      <a:cubicBezTo>
                        <a:pt x="192" y="1100"/>
                        <a:pt x="194" y="1101"/>
                        <a:pt x="195" y="1101"/>
                      </a:cubicBezTo>
                      <a:cubicBezTo>
                        <a:pt x="196" y="1102"/>
                        <a:pt x="199" y="1104"/>
                        <a:pt x="200" y="1106"/>
                      </a:cubicBezTo>
                      <a:cubicBezTo>
                        <a:pt x="201" y="1107"/>
                        <a:pt x="202" y="1110"/>
                        <a:pt x="202" y="1111"/>
                      </a:cubicBezTo>
                      <a:cubicBezTo>
                        <a:pt x="203" y="1113"/>
                        <a:pt x="202" y="1116"/>
                        <a:pt x="202" y="1117"/>
                      </a:cubicBezTo>
                      <a:cubicBezTo>
                        <a:pt x="202" y="1118"/>
                        <a:pt x="201" y="1120"/>
                        <a:pt x="201" y="1122"/>
                      </a:cubicBezTo>
                      <a:cubicBezTo>
                        <a:pt x="201" y="1123"/>
                        <a:pt x="202" y="1126"/>
                        <a:pt x="202" y="1127"/>
                      </a:cubicBezTo>
                      <a:cubicBezTo>
                        <a:pt x="203" y="1128"/>
                        <a:pt x="205" y="1130"/>
                        <a:pt x="205" y="1131"/>
                      </a:cubicBezTo>
                      <a:cubicBezTo>
                        <a:pt x="206" y="1131"/>
                        <a:pt x="207" y="1134"/>
                        <a:pt x="207" y="1135"/>
                      </a:cubicBezTo>
                      <a:cubicBezTo>
                        <a:pt x="208" y="1136"/>
                        <a:pt x="210" y="1139"/>
                        <a:pt x="211" y="1141"/>
                      </a:cubicBezTo>
                      <a:cubicBezTo>
                        <a:pt x="211" y="1142"/>
                        <a:pt x="213" y="1144"/>
                        <a:pt x="214" y="1145"/>
                      </a:cubicBezTo>
                      <a:cubicBezTo>
                        <a:pt x="214" y="1146"/>
                        <a:pt x="215" y="1147"/>
                        <a:pt x="215" y="1148"/>
                      </a:cubicBezTo>
                      <a:cubicBezTo>
                        <a:pt x="215" y="1150"/>
                        <a:pt x="216" y="1153"/>
                        <a:pt x="216" y="1154"/>
                      </a:cubicBezTo>
                      <a:cubicBezTo>
                        <a:pt x="216" y="1156"/>
                        <a:pt x="214" y="1159"/>
                        <a:pt x="215" y="1160"/>
                      </a:cubicBezTo>
                      <a:cubicBezTo>
                        <a:pt x="215" y="1161"/>
                        <a:pt x="217" y="1163"/>
                        <a:pt x="217" y="1164"/>
                      </a:cubicBezTo>
                      <a:cubicBezTo>
                        <a:pt x="218" y="1165"/>
                        <a:pt x="218" y="1168"/>
                        <a:pt x="218" y="1169"/>
                      </a:cubicBezTo>
                      <a:cubicBezTo>
                        <a:pt x="219" y="1170"/>
                        <a:pt x="220" y="1171"/>
                        <a:pt x="221" y="1172"/>
                      </a:cubicBezTo>
                      <a:cubicBezTo>
                        <a:pt x="222" y="1172"/>
                        <a:pt x="224" y="1173"/>
                        <a:pt x="224" y="1174"/>
                      </a:cubicBezTo>
                      <a:cubicBezTo>
                        <a:pt x="226" y="1174"/>
                        <a:pt x="228" y="1176"/>
                        <a:pt x="229" y="1176"/>
                      </a:cubicBezTo>
                      <a:cubicBezTo>
                        <a:pt x="230" y="1177"/>
                        <a:pt x="231" y="1177"/>
                        <a:pt x="232" y="1177"/>
                      </a:cubicBezTo>
                      <a:cubicBezTo>
                        <a:pt x="232" y="1178"/>
                        <a:pt x="233" y="1179"/>
                        <a:pt x="234" y="1180"/>
                      </a:cubicBezTo>
                      <a:cubicBezTo>
                        <a:pt x="234" y="1181"/>
                        <a:pt x="234" y="1183"/>
                        <a:pt x="234" y="1185"/>
                      </a:cubicBezTo>
                      <a:cubicBezTo>
                        <a:pt x="235" y="1185"/>
                        <a:pt x="236" y="1187"/>
                        <a:pt x="236" y="1188"/>
                      </a:cubicBezTo>
                      <a:cubicBezTo>
                        <a:pt x="237" y="1189"/>
                        <a:pt x="237" y="1192"/>
                        <a:pt x="238" y="1193"/>
                      </a:cubicBezTo>
                      <a:cubicBezTo>
                        <a:pt x="238" y="1194"/>
                        <a:pt x="237" y="1196"/>
                        <a:pt x="238" y="1197"/>
                      </a:cubicBezTo>
                      <a:cubicBezTo>
                        <a:pt x="238" y="1198"/>
                        <a:pt x="240" y="1199"/>
                        <a:pt x="241" y="1200"/>
                      </a:cubicBezTo>
                      <a:cubicBezTo>
                        <a:pt x="241" y="1200"/>
                        <a:pt x="242" y="1202"/>
                        <a:pt x="242" y="1203"/>
                      </a:cubicBezTo>
                      <a:cubicBezTo>
                        <a:pt x="243" y="1204"/>
                        <a:pt x="245" y="1206"/>
                        <a:pt x="246" y="1207"/>
                      </a:cubicBezTo>
                      <a:cubicBezTo>
                        <a:pt x="246" y="1208"/>
                        <a:pt x="247" y="1211"/>
                        <a:pt x="247" y="1212"/>
                      </a:cubicBezTo>
                      <a:cubicBezTo>
                        <a:pt x="248" y="1213"/>
                        <a:pt x="249" y="1214"/>
                        <a:pt x="250" y="1215"/>
                      </a:cubicBezTo>
                      <a:cubicBezTo>
                        <a:pt x="251" y="1215"/>
                        <a:pt x="254" y="1215"/>
                        <a:pt x="255" y="1216"/>
                      </a:cubicBezTo>
                      <a:cubicBezTo>
                        <a:pt x="256" y="1216"/>
                        <a:pt x="257" y="1218"/>
                        <a:pt x="257" y="1218"/>
                      </a:cubicBezTo>
                      <a:cubicBezTo>
                        <a:pt x="258" y="1219"/>
                        <a:pt x="260" y="1218"/>
                        <a:pt x="261" y="1219"/>
                      </a:cubicBezTo>
                      <a:cubicBezTo>
                        <a:pt x="262" y="1220"/>
                        <a:pt x="264" y="1221"/>
                        <a:pt x="264" y="1223"/>
                      </a:cubicBezTo>
                      <a:cubicBezTo>
                        <a:pt x="265" y="1223"/>
                        <a:pt x="264" y="1225"/>
                        <a:pt x="264" y="1226"/>
                      </a:cubicBezTo>
                      <a:cubicBezTo>
                        <a:pt x="264" y="1228"/>
                        <a:pt x="265" y="1232"/>
                        <a:pt x="264" y="1233"/>
                      </a:cubicBezTo>
                      <a:cubicBezTo>
                        <a:pt x="264" y="1234"/>
                        <a:pt x="262" y="1236"/>
                        <a:pt x="262" y="1237"/>
                      </a:cubicBezTo>
                      <a:cubicBezTo>
                        <a:pt x="262" y="1238"/>
                        <a:pt x="261" y="1240"/>
                        <a:pt x="261" y="1241"/>
                      </a:cubicBezTo>
                      <a:cubicBezTo>
                        <a:pt x="260" y="1243"/>
                        <a:pt x="259" y="1245"/>
                        <a:pt x="259" y="1246"/>
                      </a:cubicBezTo>
                      <a:cubicBezTo>
                        <a:pt x="258" y="1246"/>
                        <a:pt x="257" y="1247"/>
                        <a:pt x="257" y="1248"/>
                      </a:cubicBezTo>
                      <a:cubicBezTo>
                        <a:pt x="256" y="1248"/>
                        <a:pt x="255" y="1250"/>
                        <a:pt x="255" y="1251"/>
                      </a:cubicBezTo>
                      <a:cubicBezTo>
                        <a:pt x="255" y="1252"/>
                        <a:pt x="255" y="1255"/>
                        <a:pt x="256" y="1257"/>
                      </a:cubicBezTo>
                      <a:cubicBezTo>
                        <a:pt x="256" y="1258"/>
                        <a:pt x="258" y="1259"/>
                        <a:pt x="258" y="1260"/>
                      </a:cubicBezTo>
                      <a:cubicBezTo>
                        <a:pt x="259" y="1261"/>
                        <a:pt x="261" y="1263"/>
                        <a:pt x="262" y="1264"/>
                      </a:cubicBezTo>
                      <a:cubicBezTo>
                        <a:pt x="263" y="1265"/>
                        <a:pt x="265" y="1266"/>
                        <a:pt x="266" y="1267"/>
                      </a:cubicBezTo>
                      <a:cubicBezTo>
                        <a:pt x="267" y="1268"/>
                        <a:pt x="268" y="1270"/>
                        <a:pt x="268" y="1271"/>
                      </a:cubicBezTo>
                      <a:cubicBezTo>
                        <a:pt x="269" y="1272"/>
                        <a:pt x="269" y="1273"/>
                        <a:pt x="270" y="1274"/>
                      </a:cubicBezTo>
                      <a:cubicBezTo>
                        <a:pt x="270" y="1274"/>
                        <a:pt x="271" y="1273"/>
                        <a:pt x="272" y="1272"/>
                      </a:cubicBezTo>
                      <a:cubicBezTo>
                        <a:pt x="272" y="1271"/>
                        <a:pt x="273" y="1270"/>
                        <a:pt x="274" y="1269"/>
                      </a:cubicBezTo>
                      <a:cubicBezTo>
                        <a:pt x="274" y="1269"/>
                        <a:pt x="276" y="1269"/>
                        <a:pt x="276" y="1270"/>
                      </a:cubicBezTo>
                      <a:cubicBezTo>
                        <a:pt x="277" y="1270"/>
                        <a:pt x="278" y="1271"/>
                        <a:pt x="279" y="1272"/>
                      </a:cubicBezTo>
                      <a:cubicBezTo>
                        <a:pt x="279" y="1273"/>
                        <a:pt x="280" y="1275"/>
                        <a:pt x="281" y="1275"/>
                      </a:cubicBezTo>
                      <a:cubicBezTo>
                        <a:pt x="281" y="1276"/>
                        <a:pt x="283" y="1276"/>
                        <a:pt x="284" y="1277"/>
                      </a:cubicBezTo>
                      <a:cubicBezTo>
                        <a:pt x="285" y="1277"/>
                        <a:pt x="286" y="1279"/>
                        <a:pt x="286" y="1280"/>
                      </a:cubicBezTo>
                      <a:cubicBezTo>
                        <a:pt x="286" y="1281"/>
                        <a:pt x="286" y="1283"/>
                        <a:pt x="286" y="1285"/>
                      </a:cubicBezTo>
                      <a:cubicBezTo>
                        <a:pt x="286" y="1286"/>
                        <a:pt x="286" y="1289"/>
                        <a:pt x="286" y="1290"/>
                      </a:cubicBezTo>
                      <a:cubicBezTo>
                        <a:pt x="285" y="1292"/>
                        <a:pt x="284" y="1295"/>
                        <a:pt x="283" y="1297"/>
                      </a:cubicBezTo>
                      <a:cubicBezTo>
                        <a:pt x="283" y="1298"/>
                        <a:pt x="282" y="1300"/>
                        <a:pt x="282" y="1301"/>
                      </a:cubicBezTo>
                      <a:cubicBezTo>
                        <a:pt x="281" y="1303"/>
                        <a:pt x="279" y="1306"/>
                        <a:pt x="278" y="1307"/>
                      </a:cubicBezTo>
                      <a:cubicBezTo>
                        <a:pt x="277" y="1309"/>
                        <a:pt x="276" y="1311"/>
                        <a:pt x="275" y="1313"/>
                      </a:cubicBezTo>
                      <a:cubicBezTo>
                        <a:pt x="275" y="1314"/>
                        <a:pt x="273" y="1316"/>
                        <a:pt x="273" y="1317"/>
                      </a:cubicBezTo>
                      <a:cubicBezTo>
                        <a:pt x="273" y="1318"/>
                        <a:pt x="273" y="1319"/>
                        <a:pt x="273" y="1320"/>
                      </a:cubicBezTo>
                      <a:cubicBezTo>
                        <a:pt x="274" y="1321"/>
                        <a:pt x="275" y="1322"/>
                        <a:pt x="275" y="1322"/>
                      </a:cubicBezTo>
                      <a:cubicBezTo>
                        <a:pt x="276" y="1323"/>
                        <a:pt x="277" y="1325"/>
                        <a:pt x="278" y="1326"/>
                      </a:cubicBezTo>
                      <a:cubicBezTo>
                        <a:pt x="278" y="1326"/>
                        <a:pt x="279" y="1328"/>
                        <a:pt x="279" y="1329"/>
                      </a:cubicBezTo>
                      <a:cubicBezTo>
                        <a:pt x="279" y="1329"/>
                        <a:pt x="279" y="1331"/>
                        <a:pt x="278" y="1332"/>
                      </a:cubicBezTo>
                      <a:cubicBezTo>
                        <a:pt x="278" y="1333"/>
                        <a:pt x="277" y="1335"/>
                        <a:pt x="277" y="1336"/>
                      </a:cubicBezTo>
                      <a:cubicBezTo>
                        <a:pt x="276" y="1337"/>
                        <a:pt x="274" y="1339"/>
                        <a:pt x="273" y="1339"/>
                      </a:cubicBezTo>
                      <a:cubicBezTo>
                        <a:pt x="273" y="1340"/>
                        <a:pt x="272" y="1342"/>
                        <a:pt x="271" y="1343"/>
                      </a:cubicBezTo>
                      <a:cubicBezTo>
                        <a:pt x="271" y="1344"/>
                        <a:pt x="271" y="1346"/>
                        <a:pt x="271" y="1347"/>
                      </a:cubicBezTo>
                      <a:cubicBezTo>
                        <a:pt x="271" y="1348"/>
                        <a:pt x="273" y="1349"/>
                        <a:pt x="273" y="1350"/>
                      </a:cubicBezTo>
                      <a:cubicBezTo>
                        <a:pt x="274" y="1351"/>
                        <a:pt x="275" y="1353"/>
                        <a:pt x="275" y="1354"/>
                      </a:cubicBezTo>
                      <a:cubicBezTo>
                        <a:pt x="275" y="1355"/>
                        <a:pt x="274" y="1358"/>
                        <a:pt x="274" y="1359"/>
                      </a:cubicBezTo>
                      <a:cubicBezTo>
                        <a:pt x="273" y="1361"/>
                        <a:pt x="271" y="1364"/>
                        <a:pt x="270" y="1366"/>
                      </a:cubicBezTo>
                      <a:cubicBezTo>
                        <a:pt x="269" y="1367"/>
                        <a:pt x="268" y="1368"/>
                        <a:pt x="267" y="1369"/>
                      </a:cubicBezTo>
                      <a:cubicBezTo>
                        <a:pt x="266" y="1369"/>
                        <a:pt x="265" y="1371"/>
                        <a:pt x="264" y="1372"/>
                      </a:cubicBezTo>
                      <a:cubicBezTo>
                        <a:pt x="264" y="1373"/>
                        <a:pt x="264" y="1374"/>
                        <a:pt x="264" y="1375"/>
                      </a:cubicBezTo>
                      <a:cubicBezTo>
                        <a:pt x="264" y="1376"/>
                        <a:pt x="264" y="1378"/>
                        <a:pt x="264" y="1379"/>
                      </a:cubicBezTo>
                      <a:cubicBezTo>
                        <a:pt x="265" y="1379"/>
                        <a:pt x="267" y="1381"/>
                        <a:pt x="267" y="1381"/>
                      </a:cubicBezTo>
                      <a:cubicBezTo>
                        <a:pt x="268" y="1381"/>
                        <a:pt x="270" y="1381"/>
                        <a:pt x="271" y="1381"/>
                      </a:cubicBezTo>
                      <a:cubicBezTo>
                        <a:pt x="272" y="1381"/>
                        <a:pt x="274" y="1382"/>
                        <a:pt x="274" y="1383"/>
                      </a:cubicBezTo>
                      <a:cubicBezTo>
                        <a:pt x="275" y="1384"/>
                        <a:pt x="277" y="1385"/>
                        <a:pt x="278" y="1386"/>
                      </a:cubicBezTo>
                      <a:cubicBezTo>
                        <a:pt x="279" y="1387"/>
                        <a:pt x="280" y="1390"/>
                        <a:pt x="281" y="1391"/>
                      </a:cubicBezTo>
                      <a:cubicBezTo>
                        <a:pt x="281" y="1392"/>
                        <a:pt x="281" y="1394"/>
                        <a:pt x="281" y="1395"/>
                      </a:cubicBezTo>
                      <a:cubicBezTo>
                        <a:pt x="282" y="1396"/>
                        <a:pt x="282" y="1398"/>
                        <a:pt x="282" y="1399"/>
                      </a:cubicBezTo>
                      <a:cubicBezTo>
                        <a:pt x="282" y="1400"/>
                        <a:pt x="283" y="1402"/>
                        <a:pt x="283" y="1403"/>
                      </a:cubicBezTo>
                      <a:cubicBezTo>
                        <a:pt x="284" y="1403"/>
                        <a:pt x="285" y="1404"/>
                        <a:pt x="286" y="1404"/>
                      </a:cubicBezTo>
                      <a:cubicBezTo>
                        <a:pt x="288" y="1405"/>
                        <a:pt x="294" y="1405"/>
                        <a:pt x="296" y="1405"/>
                      </a:cubicBezTo>
                      <a:cubicBezTo>
                        <a:pt x="298" y="1405"/>
                        <a:pt x="301" y="1406"/>
                        <a:pt x="303" y="1406"/>
                      </a:cubicBezTo>
                      <a:cubicBezTo>
                        <a:pt x="305" y="1406"/>
                        <a:pt x="309" y="1405"/>
                        <a:pt x="311" y="1405"/>
                      </a:cubicBezTo>
                      <a:cubicBezTo>
                        <a:pt x="312" y="1405"/>
                        <a:pt x="315" y="1405"/>
                        <a:pt x="317" y="1406"/>
                      </a:cubicBezTo>
                      <a:cubicBezTo>
                        <a:pt x="318" y="1406"/>
                        <a:pt x="321" y="1408"/>
                        <a:pt x="323" y="1408"/>
                      </a:cubicBezTo>
                      <a:cubicBezTo>
                        <a:pt x="324" y="1409"/>
                        <a:pt x="326" y="1409"/>
                        <a:pt x="327" y="1409"/>
                      </a:cubicBezTo>
                      <a:cubicBezTo>
                        <a:pt x="328" y="1409"/>
                        <a:pt x="332" y="1410"/>
                        <a:pt x="333" y="1410"/>
                      </a:cubicBezTo>
                      <a:cubicBezTo>
                        <a:pt x="334" y="1411"/>
                        <a:pt x="336" y="1413"/>
                        <a:pt x="337" y="1414"/>
                      </a:cubicBezTo>
                      <a:cubicBezTo>
                        <a:pt x="339" y="1414"/>
                        <a:pt x="341" y="1413"/>
                        <a:pt x="342" y="1414"/>
                      </a:cubicBezTo>
                      <a:cubicBezTo>
                        <a:pt x="344" y="1414"/>
                        <a:pt x="346" y="1414"/>
                        <a:pt x="347" y="1414"/>
                      </a:cubicBezTo>
                      <a:cubicBezTo>
                        <a:pt x="349" y="1415"/>
                        <a:pt x="352" y="1417"/>
                        <a:pt x="353" y="1418"/>
                      </a:cubicBezTo>
                      <a:cubicBezTo>
                        <a:pt x="354" y="1419"/>
                        <a:pt x="355" y="1421"/>
                        <a:pt x="355" y="1421"/>
                      </a:cubicBezTo>
                      <a:cubicBezTo>
                        <a:pt x="356" y="1422"/>
                        <a:pt x="358" y="1422"/>
                        <a:pt x="359" y="1423"/>
                      </a:cubicBezTo>
                      <a:cubicBezTo>
                        <a:pt x="360" y="1423"/>
                        <a:pt x="361" y="1426"/>
                        <a:pt x="362" y="1427"/>
                      </a:cubicBezTo>
                      <a:cubicBezTo>
                        <a:pt x="363" y="1428"/>
                        <a:pt x="365" y="1429"/>
                        <a:pt x="366" y="1429"/>
                      </a:cubicBezTo>
                      <a:cubicBezTo>
                        <a:pt x="367" y="1429"/>
                        <a:pt x="370" y="1429"/>
                        <a:pt x="371" y="1429"/>
                      </a:cubicBezTo>
                      <a:cubicBezTo>
                        <a:pt x="372" y="1429"/>
                        <a:pt x="375" y="1429"/>
                        <a:pt x="376" y="1429"/>
                      </a:cubicBezTo>
                      <a:cubicBezTo>
                        <a:pt x="377" y="1429"/>
                        <a:pt x="379" y="1429"/>
                        <a:pt x="380" y="1430"/>
                      </a:cubicBezTo>
                      <a:cubicBezTo>
                        <a:pt x="381" y="1431"/>
                        <a:pt x="383" y="1432"/>
                        <a:pt x="384" y="1433"/>
                      </a:cubicBezTo>
                      <a:cubicBezTo>
                        <a:pt x="385" y="1434"/>
                        <a:pt x="385" y="1435"/>
                        <a:pt x="386" y="1436"/>
                      </a:cubicBezTo>
                      <a:cubicBezTo>
                        <a:pt x="386" y="1436"/>
                        <a:pt x="388" y="1436"/>
                        <a:pt x="389" y="1435"/>
                      </a:cubicBezTo>
                      <a:cubicBezTo>
                        <a:pt x="389" y="1435"/>
                        <a:pt x="390" y="1433"/>
                        <a:pt x="391" y="1433"/>
                      </a:cubicBezTo>
                      <a:cubicBezTo>
                        <a:pt x="392" y="1433"/>
                        <a:pt x="394" y="1432"/>
                        <a:pt x="396" y="1432"/>
                      </a:cubicBezTo>
                      <a:cubicBezTo>
                        <a:pt x="397" y="1432"/>
                        <a:pt x="401" y="1432"/>
                        <a:pt x="403" y="1433"/>
                      </a:cubicBezTo>
                      <a:cubicBezTo>
                        <a:pt x="405" y="1433"/>
                        <a:pt x="408" y="1435"/>
                        <a:pt x="410" y="1436"/>
                      </a:cubicBezTo>
                      <a:cubicBezTo>
                        <a:pt x="412" y="1437"/>
                        <a:pt x="415" y="1441"/>
                        <a:pt x="416" y="1443"/>
                      </a:cubicBezTo>
                      <a:cubicBezTo>
                        <a:pt x="418" y="1444"/>
                        <a:pt x="421" y="1445"/>
                        <a:pt x="422" y="1446"/>
                      </a:cubicBezTo>
                      <a:cubicBezTo>
                        <a:pt x="423" y="1447"/>
                        <a:pt x="426" y="1449"/>
                        <a:pt x="427" y="1450"/>
                      </a:cubicBezTo>
                      <a:cubicBezTo>
                        <a:pt x="428" y="1451"/>
                        <a:pt x="429" y="1453"/>
                        <a:pt x="429" y="1455"/>
                      </a:cubicBezTo>
                      <a:cubicBezTo>
                        <a:pt x="430" y="1456"/>
                        <a:pt x="430" y="1458"/>
                        <a:pt x="431" y="1458"/>
                      </a:cubicBezTo>
                      <a:cubicBezTo>
                        <a:pt x="431" y="1459"/>
                        <a:pt x="434" y="1459"/>
                        <a:pt x="434" y="1459"/>
                      </a:cubicBezTo>
                      <a:cubicBezTo>
                        <a:pt x="435" y="1460"/>
                        <a:pt x="435" y="1461"/>
                        <a:pt x="435" y="1461"/>
                      </a:cubicBezTo>
                      <a:cubicBezTo>
                        <a:pt x="436" y="1462"/>
                        <a:pt x="436" y="1464"/>
                        <a:pt x="437" y="1465"/>
                      </a:cubicBezTo>
                      <a:cubicBezTo>
                        <a:pt x="438" y="1466"/>
                        <a:pt x="439" y="1468"/>
                        <a:pt x="440" y="1468"/>
                      </a:cubicBezTo>
                      <a:cubicBezTo>
                        <a:pt x="441" y="1469"/>
                        <a:pt x="443" y="1469"/>
                        <a:pt x="443" y="1470"/>
                      </a:cubicBezTo>
                      <a:cubicBezTo>
                        <a:pt x="444" y="1471"/>
                        <a:pt x="445" y="1475"/>
                        <a:pt x="445" y="1476"/>
                      </a:cubicBezTo>
                      <a:cubicBezTo>
                        <a:pt x="446" y="1478"/>
                        <a:pt x="445" y="1482"/>
                        <a:pt x="445" y="1484"/>
                      </a:cubicBezTo>
                      <a:cubicBezTo>
                        <a:pt x="445" y="1485"/>
                        <a:pt x="446" y="1488"/>
                        <a:pt x="447" y="1489"/>
                      </a:cubicBezTo>
                      <a:cubicBezTo>
                        <a:pt x="447" y="1490"/>
                        <a:pt x="448" y="1492"/>
                        <a:pt x="449" y="1493"/>
                      </a:cubicBezTo>
                      <a:cubicBezTo>
                        <a:pt x="449" y="1493"/>
                        <a:pt x="450" y="1494"/>
                        <a:pt x="451" y="1494"/>
                      </a:cubicBezTo>
                      <a:cubicBezTo>
                        <a:pt x="452" y="1495"/>
                        <a:pt x="454" y="1496"/>
                        <a:pt x="455" y="1496"/>
                      </a:cubicBezTo>
                      <a:cubicBezTo>
                        <a:pt x="455" y="1497"/>
                        <a:pt x="457" y="1499"/>
                        <a:pt x="458" y="1500"/>
                      </a:cubicBezTo>
                      <a:cubicBezTo>
                        <a:pt x="458" y="1501"/>
                        <a:pt x="458" y="1503"/>
                        <a:pt x="459" y="1504"/>
                      </a:cubicBezTo>
                      <a:cubicBezTo>
                        <a:pt x="460" y="1504"/>
                        <a:pt x="462" y="1504"/>
                        <a:pt x="463" y="1504"/>
                      </a:cubicBezTo>
                      <a:cubicBezTo>
                        <a:pt x="463" y="1504"/>
                        <a:pt x="465" y="1505"/>
                        <a:pt x="466" y="1506"/>
                      </a:cubicBezTo>
                      <a:cubicBezTo>
                        <a:pt x="467" y="1506"/>
                        <a:pt x="470" y="1507"/>
                        <a:pt x="472" y="1508"/>
                      </a:cubicBezTo>
                      <a:cubicBezTo>
                        <a:pt x="473" y="1509"/>
                        <a:pt x="476" y="1512"/>
                        <a:pt x="478" y="1514"/>
                      </a:cubicBezTo>
                      <a:cubicBezTo>
                        <a:pt x="479" y="1514"/>
                        <a:pt x="481" y="1516"/>
                        <a:pt x="482" y="1517"/>
                      </a:cubicBezTo>
                      <a:cubicBezTo>
                        <a:pt x="483" y="1518"/>
                        <a:pt x="486" y="1519"/>
                        <a:pt x="488" y="1520"/>
                      </a:cubicBezTo>
                      <a:cubicBezTo>
                        <a:pt x="490" y="1520"/>
                        <a:pt x="493" y="1521"/>
                        <a:pt x="494" y="1521"/>
                      </a:cubicBezTo>
                      <a:cubicBezTo>
                        <a:pt x="495" y="1522"/>
                        <a:pt x="497" y="1523"/>
                        <a:pt x="498" y="1524"/>
                      </a:cubicBezTo>
                      <a:cubicBezTo>
                        <a:pt x="499" y="1525"/>
                        <a:pt x="499" y="1527"/>
                        <a:pt x="500" y="1528"/>
                      </a:cubicBezTo>
                      <a:cubicBezTo>
                        <a:pt x="500" y="1529"/>
                        <a:pt x="501" y="1530"/>
                        <a:pt x="502" y="1530"/>
                      </a:cubicBezTo>
                      <a:cubicBezTo>
                        <a:pt x="503" y="1530"/>
                        <a:pt x="503" y="1528"/>
                        <a:pt x="504" y="1527"/>
                      </a:cubicBezTo>
                      <a:cubicBezTo>
                        <a:pt x="505" y="1527"/>
                        <a:pt x="506" y="1527"/>
                        <a:pt x="507" y="1527"/>
                      </a:cubicBezTo>
                      <a:cubicBezTo>
                        <a:pt x="508" y="1526"/>
                        <a:pt x="511" y="1526"/>
                        <a:pt x="512" y="1526"/>
                      </a:cubicBezTo>
                      <a:cubicBezTo>
                        <a:pt x="514" y="1526"/>
                        <a:pt x="517" y="1527"/>
                        <a:pt x="519" y="1527"/>
                      </a:cubicBezTo>
                      <a:cubicBezTo>
                        <a:pt x="521" y="1528"/>
                        <a:pt x="524" y="1529"/>
                        <a:pt x="526" y="1529"/>
                      </a:cubicBezTo>
                      <a:cubicBezTo>
                        <a:pt x="527" y="1529"/>
                        <a:pt x="530" y="1529"/>
                        <a:pt x="532" y="1529"/>
                      </a:cubicBezTo>
                      <a:cubicBezTo>
                        <a:pt x="533" y="1529"/>
                        <a:pt x="537" y="1530"/>
                        <a:pt x="539" y="1531"/>
                      </a:cubicBezTo>
                      <a:cubicBezTo>
                        <a:pt x="540" y="1531"/>
                        <a:pt x="542" y="1533"/>
                        <a:pt x="543" y="1534"/>
                      </a:cubicBezTo>
                      <a:cubicBezTo>
                        <a:pt x="544" y="1536"/>
                        <a:pt x="547" y="1538"/>
                        <a:pt x="548" y="1540"/>
                      </a:cubicBezTo>
                      <a:cubicBezTo>
                        <a:pt x="549" y="1542"/>
                        <a:pt x="551" y="1548"/>
                        <a:pt x="552" y="1551"/>
                      </a:cubicBezTo>
                      <a:cubicBezTo>
                        <a:pt x="553" y="1555"/>
                        <a:pt x="554" y="1563"/>
                        <a:pt x="554" y="1566"/>
                      </a:cubicBezTo>
                      <a:cubicBezTo>
                        <a:pt x="554" y="1568"/>
                        <a:pt x="553" y="1570"/>
                        <a:pt x="553" y="1572"/>
                      </a:cubicBezTo>
                      <a:cubicBezTo>
                        <a:pt x="552" y="1573"/>
                        <a:pt x="550" y="1575"/>
                        <a:pt x="549" y="1575"/>
                      </a:cubicBezTo>
                      <a:cubicBezTo>
                        <a:pt x="549" y="1576"/>
                        <a:pt x="547" y="1576"/>
                        <a:pt x="547" y="1577"/>
                      </a:cubicBezTo>
                      <a:cubicBezTo>
                        <a:pt x="546" y="1578"/>
                        <a:pt x="546" y="1580"/>
                        <a:pt x="546" y="1581"/>
                      </a:cubicBezTo>
                      <a:cubicBezTo>
                        <a:pt x="546" y="1582"/>
                        <a:pt x="547" y="1584"/>
                        <a:pt x="548" y="1585"/>
                      </a:cubicBezTo>
                      <a:cubicBezTo>
                        <a:pt x="549" y="1586"/>
                        <a:pt x="552" y="1586"/>
                        <a:pt x="553" y="1587"/>
                      </a:cubicBezTo>
                      <a:cubicBezTo>
                        <a:pt x="554" y="1587"/>
                        <a:pt x="556" y="1588"/>
                        <a:pt x="557" y="1589"/>
                      </a:cubicBezTo>
                      <a:cubicBezTo>
                        <a:pt x="558" y="1590"/>
                        <a:pt x="560" y="1593"/>
                        <a:pt x="561" y="1593"/>
                      </a:cubicBezTo>
                      <a:cubicBezTo>
                        <a:pt x="563" y="1594"/>
                        <a:pt x="566" y="1595"/>
                        <a:pt x="567" y="1595"/>
                      </a:cubicBezTo>
                      <a:cubicBezTo>
                        <a:pt x="569" y="1595"/>
                        <a:pt x="572" y="1595"/>
                        <a:pt x="574" y="1595"/>
                      </a:cubicBezTo>
                      <a:cubicBezTo>
                        <a:pt x="575" y="1595"/>
                        <a:pt x="578" y="1595"/>
                        <a:pt x="579" y="1595"/>
                      </a:cubicBezTo>
                      <a:cubicBezTo>
                        <a:pt x="580" y="1594"/>
                        <a:pt x="579" y="1592"/>
                        <a:pt x="580" y="1591"/>
                      </a:cubicBezTo>
                      <a:cubicBezTo>
                        <a:pt x="580" y="1591"/>
                        <a:pt x="581" y="1589"/>
                        <a:pt x="582" y="1588"/>
                      </a:cubicBezTo>
                      <a:cubicBezTo>
                        <a:pt x="583" y="1588"/>
                        <a:pt x="585" y="1588"/>
                        <a:pt x="585" y="1589"/>
                      </a:cubicBezTo>
                      <a:cubicBezTo>
                        <a:pt x="586" y="1589"/>
                        <a:pt x="587" y="1590"/>
                        <a:pt x="588" y="1591"/>
                      </a:cubicBezTo>
                      <a:cubicBezTo>
                        <a:pt x="590" y="1592"/>
                        <a:pt x="593" y="1594"/>
                        <a:pt x="594" y="1595"/>
                      </a:cubicBezTo>
                      <a:cubicBezTo>
                        <a:pt x="595" y="1596"/>
                        <a:pt x="596" y="1599"/>
                        <a:pt x="597" y="1601"/>
                      </a:cubicBezTo>
                      <a:cubicBezTo>
                        <a:pt x="598" y="1602"/>
                        <a:pt x="600" y="1606"/>
                        <a:pt x="601" y="1608"/>
                      </a:cubicBezTo>
                      <a:cubicBezTo>
                        <a:pt x="602" y="1609"/>
                        <a:pt x="603" y="1613"/>
                        <a:pt x="605" y="1614"/>
                      </a:cubicBezTo>
                      <a:cubicBezTo>
                        <a:pt x="606" y="1616"/>
                        <a:pt x="610" y="1618"/>
                        <a:pt x="612" y="1620"/>
                      </a:cubicBezTo>
                      <a:cubicBezTo>
                        <a:pt x="612" y="1621"/>
                        <a:pt x="613" y="1622"/>
                        <a:pt x="614" y="1623"/>
                      </a:cubicBezTo>
                      <a:cubicBezTo>
                        <a:pt x="615" y="1624"/>
                        <a:pt x="618" y="1624"/>
                        <a:pt x="620" y="1625"/>
                      </a:cubicBezTo>
                      <a:cubicBezTo>
                        <a:pt x="622" y="1626"/>
                        <a:pt x="625" y="1630"/>
                        <a:pt x="626" y="1632"/>
                      </a:cubicBezTo>
                      <a:cubicBezTo>
                        <a:pt x="627" y="1633"/>
                        <a:pt x="627" y="1635"/>
                        <a:pt x="628" y="1635"/>
                      </a:cubicBezTo>
                      <a:cubicBezTo>
                        <a:pt x="628" y="1636"/>
                        <a:pt x="630" y="1637"/>
                        <a:pt x="631" y="1638"/>
                      </a:cubicBezTo>
                      <a:cubicBezTo>
                        <a:pt x="632" y="1638"/>
                        <a:pt x="633" y="1640"/>
                        <a:pt x="633" y="1641"/>
                      </a:cubicBezTo>
                      <a:cubicBezTo>
                        <a:pt x="634" y="1642"/>
                        <a:pt x="635" y="1645"/>
                        <a:pt x="636" y="1646"/>
                      </a:cubicBezTo>
                      <a:cubicBezTo>
                        <a:pt x="637" y="1647"/>
                        <a:pt x="637" y="1650"/>
                        <a:pt x="638" y="1652"/>
                      </a:cubicBezTo>
                      <a:cubicBezTo>
                        <a:pt x="638" y="1652"/>
                        <a:pt x="640" y="1653"/>
                        <a:pt x="641" y="1654"/>
                      </a:cubicBezTo>
                      <a:cubicBezTo>
                        <a:pt x="641" y="1654"/>
                        <a:pt x="643" y="1654"/>
                        <a:pt x="644" y="1655"/>
                      </a:cubicBezTo>
                      <a:cubicBezTo>
                        <a:pt x="645" y="1655"/>
                        <a:pt x="647" y="1656"/>
                        <a:pt x="648" y="1657"/>
                      </a:cubicBezTo>
                      <a:cubicBezTo>
                        <a:pt x="649" y="1658"/>
                        <a:pt x="650" y="1661"/>
                        <a:pt x="651" y="1663"/>
                      </a:cubicBezTo>
                      <a:cubicBezTo>
                        <a:pt x="651" y="1664"/>
                        <a:pt x="652" y="1667"/>
                        <a:pt x="653" y="1668"/>
                      </a:cubicBezTo>
                      <a:cubicBezTo>
                        <a:pt x="654" y="1669"/>
                        <a:pt x="656" y="1671"/>
                        <a:pt x="657" y="1672"/>
                      </a:cubicBezTo>
                      <a:cubicBezTo>
                        <a:pt x="658" y="1672"/>
                        <a:pt x="660" y="1674"/>
                        <a:pt x="661" y="1675"/>
                      </a:cubicBezTo>
                      <a:cubicBezTo>
                        <a:pt x="662" y="1676"/>
                        <a:pt x="665" y="1680"/>
                        <a:pt x="666" y="1682"/>
                      </a:cubicBezTo>
                      <a:cubicBezTo>
                        <a:pt x="667" y="1685"/>
                        <a:pt x="668" y="1690"/>
                        <a:pt x="669" y="1693"/>
                      </a:cubicBezTo>
                      <a:cubicBezTo>
                        <a:pt x="670" y="1695"/>
                        <a:pt x="672" y="1699"/>
                        <a:pt x="673" y="1700"/>
                      </a:cubicBezTo>
                      <a:cubicBezTo>
                        <a:pt x="674" y="1703"/>
                        <a:pt x="677" y="1707"/>
                        <a:pt x="678" y="1709"/>
                      </a:cubicBezTo>
                      <a:cubicBezTo>
                        <a:pt x="680" y="1712"/>
                        <a:pt x="683" y="1719"/>
                        <a:pt x="683" y="1722"/>
                      </a:cubicBezTo>
                      <a:cubicBezTo>
                        <a:pt x="684" y="1724"/>
                        <a:pt x="684" y="1728"/>
                        <a:pt x="684" y="1730"/>
                      </a:cubicBezTo>
                      <a:cubicBezTo>
                        <a:pt x="684" y="1733"/>
                        <a:pt x="685" y="1738"/>
                        <a:pt x="685" y="1741"/>
                      </a:cubicBezTo>
                      <a:cubicBezTo>
                        <a:pt x="685" y="1743"/>
                        <a:pt x="686" y="1746"/>
                        <a:pt x="686" y="1748"/>
                      </a:cubicBezTo>
                      <a:cubicBezTo>
                        <a:pt x="686" y="1751"/>
                        <a:pt x="686" y="1758"/>
                        <a:pt x="686" y="1761"/>
                      </a:cubicBezTo>
                      <a:cubicBezTo>
                        <a:pt x="686" y="1762"/>
                        <a:pt x="685" y="1765"/>
                        <a:pt x="684" y="1766"/>
                      </a:cubicBezTo>
                      <a:cubicBezTo>
                        <a:pt x="684" y="1767"/>
                        <a:pt x="683" y="1768"/>
                        <a:pt x="682" y="1768"/>
                      </a:cubicBezTo>
                      <a:cubicBezTo>
                        <a:pt x="681" y="1769"/>
                        <a:pt x="679" y="1769"/>
                        <a:pt x="679" y="1769"/>
                      </a:cubicBezTo>
                      <a:cubicBezTo>
                        <a:pt x="678" y="1770"/>
                        <a:pt x="678" y="1771"/>
                        <a:pt x="678" y="1772"/>
                      </a:cubicBezTo>
                      <a:cubicBezTo>
                        <a:pt x="678" y="1773"/>
                        <a:pt x="679" y="1775"/>
                        <a:pt x="679" y="1776"/>
                      </a:cubicBezTo>
                      <a:cubicBezTo>
                        <a:pt x="680" y="1776"/>
                        <a:pt x="681" y="1777"/>
                        <a:pt x="681" y="1778"/>
                      </a:cubicBezTo>
                      <a:cubicBezTo>
                        <a:pt x="681" y="1779"/>
                        <a:pt x="682" y="1781"/>
                        <a:pt x="682" y="1782"/>
                      </a:cubicBezTo>
                      <a:cubicBezTo>
                        <a:pt x="682" y="1784"/>
                        <a:pt x="682" y="1786"/>
                        <a:pt x="681" y="1787"/>
                      </a:cubicBezTo>
                      <a:cubicBezTo>
                        <a:pt x="681" y="1788"/>
                        <a:pt x="679" y="1789"/>
                        <a:pt x="678" y="1790"/>
                      </a:cubicBezTo>
                      <a:cubicBezTo>
                        <a:pt x="678" y="1791"/>
                        <a:pt x="677" y="1793"/>
                        <a:pt x="677" y="1794"/>
                      </a:cubicBezTo>
                      <a:cubicBezTo>
                        <a:pt x="677" y="1796"/>
                        <a:pt x="678" y="1799"/>
                        <a:pt x="679" y="1800"/>
                      </a:cubicBezTo>
                      <a:cubicBezTo>
                        <a:pt x="679" y="1800"/>
                        <a:pt x="681" y="1801"/>
                        <a:pt x="682" y="1801"/>
                      </a:cubicBezTo>
                      <a:cubicBezTo>
                        <a:pt x="683" y="1801"/>
                        <a:pt x="684" y="1798"/>
                        <a:pt x="685" y="1798"/>
                      </a:cubicBezTo>
                      <a:cubicBezTo>
                        <a:pt x="686" y="1798"/>
                        <a:pt x="689" y="1800"/>
                        <a:pt x="690" y="1801"/>
                      </a:cubicBezTo>
                      <a:cubicBezTo>
                        <a:pt x="691" y="1802"/>
                        <a:pt x="692" y="1804"/>
                        <a:pt x="692" y="1806"/>
                      </a:cubicBezTo>
                      <a:cubicBezTo>
                        <a:pt x="693" y="1807"/>
                        <a:pt x="694" y="1811"/>
                        <a:pt x="694" y="1813"/>
                      </a:cubicBezTo>
                      <a:cubicBezTo>
                        <a:pt x="694" y="1815"/>
                        <a:pt x="693" y="1819"/>
                        <a:pt x="693" y="1821"/>
                      </a:cubicBezTo>
                      <a:cubicBezTo>
                        <a:pt x="693" y="1823"/>
                        <a:pt x="694" y="1827"/>
                        <a:pt x="694" y="1827"/>
                      </a:cubicBezTo>
                      <a:cubicBezTo>
                        <a:pt x="842" y="1839"/>
                        <a:pt x="842" y="1839"/>
                        <a:pt x="842" y="1839"/>
                      </a:cubicBezTo>
                      <a:cubicBezTo>
                        <a:pt x="1046" y="1854"/>
                        <a:pt x="1046" y="1854"/>
                        <a:pt x="1046" y="1854"/>
                      </a:cubicBezTo>
                      <a:cubicBezTo>
                        <a:pt x="1047" y="1853"/>
                        <a:pt x="1047" y="1852"/>
                        <a:pt x="1047" y="1851"/>
                      </a:cubicBezTo>
                      <a:cubicBezTo>
                        <a:pt x="1048" y="1851"/>
                        <a:pt x="1049" y="1850"/>
                        <a:pt x="1050" y="1850"/>
                      </a:cubicBezTo>
                      <a:cubicBezTo>
                        <a:pt x="1050" y="1850"/>
                        <a:pt x="1052" y="1851"/>
                        <a:pt x="1053" y="1851"/>
                      </a:cubicBezTo>
                      <a:cubicBezTo>
                        <a:pt x="1053" y="1852"/>
                        <a:pt x="1055" y="1854"/>
                        <a:pt x="1056" y="1854"/>
                      </a:cubicBezTo>
                      <a:cubicBezTo>
                        <a:pt x="1056" y="1854"/>
                        <a:pt x="1058" y="1854"/>
                        <a:pt x="1059" y="1854"/>
                      </a:cubicBezTo>
                      <a:cubicBezTo>
                        <a:pt x="1060" y="1855"/>
                        <a:pt x="1063" y="1855"/>
                        <a:pt x="1065" y="1855"/>
                      </a:cubicBezTo>
                      <a:cubicBezTo>
                        <a:pt x="1066" y="1854"/>
                        <a:pt x="1067" y="1853"/>
                        <a:pt x="1068" y="1852"/>
                      </a:cubicBezTo>
                      <a:cubicBezTo>
                        <a:pt x="1069" y="1852"/>
                        <a:pt x="1071" y="1853"/>
                        <a:pt x="1072" y="1852"/>
                      </a:cubicBezTo>
                      <a:cubicBezTo>
                        <a:pt x="1073" y="1852"/>
                        <a:pt x="1075" y="1851"/>
                        <a:pt x="1075" y="1850"/>
                      </a:cubicBezTo>
                      <a:cubicBezTo>
                        <a:pt x="1076" y="1849"/>
                        <a:pt x="1075" y="1845"/>
                        <a:pt x="1075" y="1844"/>
                      </a:cubicBezTo>
                      <a:cubicBezTo>
                        <a:pt x="1076" y="1843"/>
                        <a:pt x="1079" y="1842"/>
                        <a:pt x="1080" y="1842"/>
                      </a:cubicBezTo>
                      <a:cubicBezTo>
                        <a:pt x="1082" y="1841"/>
                        <a:pt x="1085" y="1839"/>
                        <a:pt x="1086" y="1838"/>
                      </a:cubicBezTo>
                      <a:cubicBezTo>
                        <a:pt x="1087" y="1836"/>
                        <a:pt x="1088" y="1833"/>
                        <a:pt x="1088" y="1831"/>
                      </a:cubicBezTo>
                      <a:cubicBezTo>
                        <a:pt x="1088" y="1830"/>
                        <a:pt x="1088" y="1828"/>
                        <a:pt x="1088" y="1827"/>
                      </a:cubicBezTo>
                      <a:cubicBezTo>
                        <a:pt x="1087" y="1825"/>
                        <a:pt x="1085" y="1823"/>
                        <a:pt x="1085" y="1822"/>
                      </a:cubicBezTo>
                      <a:cubicBezTo>
                        <a:pt x="1085" y="1821"/>
                        <a:pt x="1089" y="1820"/>
                        <a:pt x="1089" y="1819"/>
                      </a:cubicBezTo>
                      <a:cubicBezTo>
                        <a:pt x="1089" y="1817"/>
                        <a:pt x="1086" y="1816"/>
                        <a:pt x="1086" y="1815"/>
                      </a:cubicBezTo>
                      <a:cubicBezTo>
                        <a:pt x="1085" y="1814"/>
                        <a:pt x="1086" y="1812"/>
                        <a:pt x="1086" y="1810"/>
                      </a:cubicBezTo>
                      <a:cubicBezTo>
                        <a:pt x="1086" y="1809"/>
                        <a:pt x="1085" y="1806"/>
                        <a:pt x="1085" y="1805"/>
                      </a:cubicBezTo>
                      <a:cubicBezTo>
                        <a:pt x="1084" y="1804"/>
                        <a:pt x="1081" y="1803"/>
                        <a:pt x="1079" y="1803"/>
                      </a:cubicBezTo>
                      <a:cubicBezTo>
                        <a:pt x="1079" y="1802"/>
                        <a:pt x="1077" y="1802"/>
                        <a:pt x="1076" y="1802"/>
                      </a:cubicBezTo>
                      <a:cubicBezTo>
                        <a:pt x="1075" y="1802"/>
                        <a:pt x="1073" y="1804"/>
                        <a:pt x="1072" y="1804"/>
                      </a:cubicBezTo>
                      <a:cubicBezTo>
                        <a:pt x="1072" y="1804"/>
                        <a:pt x="1070" y="1803"/>
                        <a:pt x="1069" y="1803"/>
                      </a:cubicBezTo>
                      <a:cubicBezTo>
                        <a:pt x="1068" y="1802"/>
                        <a:pt x="1068" y="1800"/>
                        <a:pt x="1067" y="1800"/>
                      </a:cubicBezTo>
                      <a:cubicBezTo>
                        <a:pt x="1066" y="1800"/>
                        <a:pt x="1065" y="1802"/>
                        <a:pt x="1064" y="1802"/>
                      </a:cubicBezTo>
                      <a:cubicBezTo>
                        <a:pt x="1063" y="1802"/>
                        <a:pt x="1062" y="1800"/>
                        <a:pt x="1062" y="1800"/>
                      </a:cubicBezTo>
                      <a:cubicBezTo>
                        <a:pt x="1061" y="1799"/>
                        <a:pt x="1060" y="1796"/>
                        <a:pt x="1060" y="1795"/>
                      </a:cubicBezTo>
                      <a:cubicBezTo>
                        <a:pt x="1059" y="1794"/>
                        <a:pt x="1057" y="1792"/>
                        <a:pt x="1057" y="1790"/>
                      </a:cubicBezTo>
                      <a:cubicBezTo>
                        <a:pt x="1057" y="1789"/>
                        <a:pt x="1058" y="1787"/>
                        <a:pt x="1058" y="1786"/>
                      </a:cubicBezTo>
                      <a:cubicBezTo>
                        <a:pt x="1059" y="1785"/>
                        <a:pt x="1061" y="1782"/>
                        <a:pt x="1062" y="1781"/>
                      </a:cubicBezTo>
                      <a:cubicBezTo>
                        <a:pt x="1063" y="1779"/>
                        <a:pt x="1065" y="1776"/>
                        <a:pt x="1065" y="1774"/>
                      </a:cubicBezTo>
                      <a:cubicBezTo>
                        <a:pt x="1065" y="1772"/>
                        <a:pt x="1064" y="1770"/>
                        <a:pt x="1064" y="1768"/>
                      </a:cubicBezTo>
                      <a:cubicBezTo>
                        <a:pt x="1064" y="1767"/>
                        <a:pt x="1066" y="1765"/>
                        <a:pt x="1066" y="1764"/>
                      </a:cubicBezTo>
                      <a:cubicBezTo>
                        <a:pt x="1066" y="1763"/>
                        <a:pt x="1067" y="1761"/>
                        <a:pt x="1067" y="1760"/>
                      </a:cubicBezTo>
                      <a:cubicBezTo>
                        <a:pt x="1067" y="1759"/>
                        <a:pt x="1066" y="1758"/>
                        <a:pt x="1066" y="1757"/>
                      </a:cubicBezTo>
                      <a:cubicBezTo>
                        <a:pt x="1065" y="1757"/>
                        <a:pt x="1063" y="1757"/>
                        <a:pt x="1062" y="1756"/>
                      </a:cubicBezTo>
                      <a:cubicBezTo>
                        <a:pt x="1061" y="1756"/>
                        <a:pt x="1060" y="1755"/>
                        <a:pt x="1060" y="1754"/>
                      </a:cubicBezTo>
                      <a:cubicBezTo>
                        <a:pt x="1060" y="1752"/>
                        <a:pt x="1062" y="1751"/>
                        <a:pt x="1063" y="1750"/>
                      </a:cubicBezTo>
                      <a:cubicBezTo>
                        <a:pt x="1064" y="1749"/>
                        <a:pt x="1066" y="1747"/>
                        <a:pt x="1067" y="1746"/>
                      </a:cubicBezTo>
                      <a:cubicBezTo>
                        <a:pt x="1067" y="1744"/>
                        <a:pt x="1066" y="1742"/>
                        <a:pt x="1065" y="1741"/>
                      </a:cubicBezTo>
                      <a:cubicBezTo>
                        <a:pt x="1065" y="1740"/>
                        <a:pt x="1063" y="1738"/>
                        <a:pt x="1063" y="1737"/>
                      </a:cubicBezTo>
                      <a:cubicBezTo>
                        <a:pt x="1063" y="1736"/>
                        <a:pt x="1065" y="1735"/>
                        <a:pt x="1066" y="1735"/>
                      </a:cubicBezTo>
                      <a:cubicBezTo>
                        <a:pt x="1067" y="1735"/>
                        <a:pt x="1070" y="1734"/>
                        <a:pt x="1071" y="1734"/>
                      </a:cubicBezTo>
                      <a:cubicBezTo>
                        <a:pt x="1072" y="1734"/>
                        <a:pt x="1073" y="1735"/>
                        <a:pt x="1073" y="1736"/>
                      </a:cubicBezTo>
                      <a:cubicBezTo>
                        <a:pt x="1074" y="1736"/>
                        <a:pt x="1076" y="1734"/>
                        <a:pt x="1077" y="1733"/>
                      </a:cubicBezTo>
                      <a:cubicBezTo>
                        <a:pt x="1078" y="1733"/>
                        <a:pt x="1079" y="1730"/>
                        <a:pt x="1080" y="1729"/>
                      </a:cubicBezTo>
                      <a:cubicBezTo>
                        <a:pt x="1081" y="1727"/>
                        <a:pt x="1083" y="1724"/>
                        <a:pt x="1084" y="1723"/>
                      </a:cubicBezTo>
                      <a:cubicBezTo>
                        <a:pt x="1085" y="1722"/>
                        <a:pt x="1088" y="1722"/>
                        <a:pt x="1088" y="1721"/>
                      </a:cubicBezTo>
                      <a:cubicBezTo>
                        <a:pt x="1090" y="1720"/>
                        <a:pt x="1091" y="1717"/>
                        <a:pt x="1092" y="1716"/>
                      </a:cubicBezTo>
                      <a:cubicBezTo>
                        <a:pt x="1092" y="1716"/>
                        <a:pt x="1093" y="1716"/>
                        <a:pt x="1093" y="1715"/>
                      </a:cubicBezTo>
                      <a:cubicBezTo>
                        <a:pt x="1094" y="1715"/>
                        <a:pt x="1097" y="1715"/>
                        <a:pt x="1097" y="1714"/>
                      </a:cubicBezTo>
                      <a:cubicBezTo>
                        <a:pt x="1097" y="1712"/>
                        <a:pt x="1094" y="1710"/>
                        <a:pt x="1094" y="1708"/>
                      </a:cubicBezTo>
                      <a:cubicBezTo>
                        <a:pt x="1094" y="1707"/>
                        <a:pt x="1096" y="1705"/>
                        <a:pt x="1097" y="1704"/>
                      </a:cubicBezTo>
                      <a:cubicBezTo>
                        <a:pt x="1097" y="1703"/>
                        <a:pt x="1098" y="1700"/>
                        <a:pt x="1098" y="1699"/>
                      </a:cubicBezTo>
                      <a:cubicBezTo>
                        <a:pt x="1099" y="1697"/>
                        <a:pt x="1098" y="1693"/>
                        <a:pt x="1099" y="1692"/>
                      </a:cubicBezTo>
                      <a:cubicBezTo>
                        <a:pt x="1100" y="1691"/>
                        <a:pt x="1102" y="1691"/>
                        <a:pt x="1103" y="1691"/>
                      </a:cubicBezTo>
                      <a:cubicBezTo>
                        <a:pt x="1103" y="1690"/>
                        <a:pt x="1105" y="1689"/>
                        <a:pt x="1105" y="1688"/>
                      </a:cubicBezTo>
                      <a:cubicBezTo>
                        <a:pt x="1105" y="1687"/>
                        <a:pt x="1103" y="1684"/>
                        <a:pt x="1103" y="1683"/>
                      </a:cubicBezTo>
                      <a:cubicBezTo>
                        <a:pt x="1103" y="1682"/>
                        <a:pt x="1104" y="1679"/>
                        <a:pt x="1104" y="1678"/>
                      </a:cubicBezTo>
                      <a:cubicBezTo>
                        <a:pt x="1104" y="1677"/>
                        <a:pt x="1103" y="1674"/>
                        <a:pt x="1103" y="1673"/>
                      </a:cubicBezTo>
                      <a:cubicBezTo>
                        <a:pt x="1102" y="1672"/>
                        <a:pt x="1102" y="1669"/>
                        <a:pt x="1103" y="1668"/>
                      </a:cubicBezTo>
                      <a:cubicBezTo>
                        <a:pt x="1103" y="1666"/>
                        <a:pt x="1103" y="1663"/>
                        <a:pt x="1104" y="1662"/>
                      </a:cubicBezTo>
                      <a:cubicBezTo>
                        <a:pt x="1105" y="1661"/>
                        <a:pt x="1107" y="1661"/>
                        <a:pt x="1107" y="1660"/>
                      </a:cubicBezTo>
                      <a:cubicBezTo>
                        <a:pt x="1108" y="1659"/>
                        <a:pt x="1106" y="1657"/>
                        <a:pt x="1106" y="1655"/>
                      </a:cubicBezTo>
                      <a:cubicBezTo>
                        <a:pt x="1106" y="1655"/>
                        <a:pt x="1107" y="1653"/>
                        <a:pt x="1107" y="1652"/>
                      </a:cubicBezTo>
                      <a:cubicBezTo>
                        <a:pt x="1107" y="1651"/>
                        <a:pt x="1105" y="1651"/>
                        <a:pt x="1105" y="1650"/>
                      </a:cubicBezTo>
                      <a:cubicBezTo>
                        <a:pt x="1105" y="1649"/>
                        <a:pt x="1105" y="1647"/>
                        <a:pt x="1105" y="1647"/>
                      </a:cubicBezTo>
                      <a:cubicBezTo>
                        <a:pt x="1106" y="1646"/>
                        <a:pt x="1107" y="1646"/>
                        <a:pt x="1108" y="1645"/>
                      </a:cubicBezTo>
                      <a:cubicBezTo>
                        <a:pt x="1109" y="1645"/>
                        <a:pt x="1110" y="1645"/>
                        <a:pt x="1111" y="1644"/>
                      </a:cubicBezTo>
                      <a:cubicBezTo>
                        <a:pt x="1113" y="1643"/>
                        <a:pt x="1115" y="1641"/>
                        <a:pt x="1117" y="1640"/>
                      </a:cubicBezTo>
                      <a:cubicBezTo>
                        <a:pt x="1117" y="1639"/>
                        <a:pt x="1118" y="1636"/>
                        <a:pt x="1119" y="1635"/>
                      </a:cubicBezTo>
                      <a:cubicBezTo>
                        <a:pt x="1120" y="1635"/>
                        <a:pt x="1121" y="1634"/>
                        <a:pt x="1122" y="1633"/>
                      </a:cubicBezTo>
                      <a:cubicBezTo>
                        <a:pt x="1122" y="1632"/>
                        <a:pt x="1121" y="1630"/>
                        <a:pt x="1121" y="1628"/>
                      </a:cubicBezTo>
                      <a:cubicBezTo>
                        <a:pt x="1122" y="1627"/>
                        <a:pt x="1123" y="1624"/>
                        <a:pt x="1124" y="1623"/>
                      </a:cubicBezTo>
                      <a:cubicBezTo>
                        <a:pt x="1125" y="1622"/>
                        <a:pt x="1128" y="1620"/>
                        <a:pt x="1130" y="1620"/>
                      </a:cubicBezTo>
                      <a:cubicBezTo>
                        <a:pt x="1131" y="1619"/>
                        <a:pt x="1134" y="1620"/>
                        <a:pt x="1135" y="1619"/>
                      </a:cubicBezTo>
                      <a:cubicBezTo>
                        <a:pt x="1137" y="1619"/>
                        <a:pt x="1139" y="1618"/>
                        <a:pt x="1140" y="1617"/>
                      </a:cubicBezTo>
                      <a:cubicBezTo>
                        <a:pt x="1141" y="1616"/>
                        <a:pt x="1143" y="1614"/>
                        <a:pt x="1144" y="1614"/>
                      </a:cubicBezTo>
                      <a:cubicBezTo>
                        <a:pt x="1144" y="1613"/>
                        <a:pt x="1146" y="1612"/>
                        <a:pt x="1147" y="1612"/>
                      </a:cubicBezTo>
                      <a:cubicBezTo>
                        <a:pt x="1148" y="1612"/>
                        <a:pt x="1152" y="1612"/>
                        <a:pt x="1153" y="1612"/>
                      </a:cubicBezTo>
                      <a:cubicBezTo>
                        <a:pt x="1154" y="1611"/>
                        <a:pt x="1156" y="1610"/>
                        <a:pt x="1157" y="1609"/>
                      </a:cubicBezTo>
                      <a:cubicBezTo>
                        <a:pt x="1158" y="1608"/>
                        <a:pt x="1161" y="1604"/>
                        <a:pt x="1161" y="1604"/>
                      </a:cubicBezTo>
                      <a:cubicBezTo>
                        <a:pt x="1161" y="1604"/>
                        <a:pt x="1165" y="1602"/>
                        <a:pt x="1166" y="1601"/>
                      </a:cubicBezTo>
                      <a:cubicBezTo>
                        <a:pt x="1167" y="1600"/>
                        <a:pt x="1169" y="1600"/>
                        <a:pt x="1170" y="1599"/>
                      </a:cubicBezTo>
                      <a:cubicBezTo>
                        <a:pt x="1170" y="1598"/>
                        <a:pt x="1171" y="1596"/>
                        <a:pt x="1171" y="1595"/>
                      </a:cubicBezTo>
                      <a:cubicBezTo>
                        <a:pt x="1171" y="1593"/>
                        <a:pt x="1171" y="1591"/>
                        <a:pt x="1170" y="1590"/>
                      </a:cubicBezTo>
                      <a:cubicBezTo>
                        <a:pt x="1170" y="1589"/>
                        <a:pt x="1168" y="1588"/>
                        <a:pt x="1168" y="1587"/>
                      </a:cubicBez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01" name="Freeform 61">
                  <a:extLst>
                    <a:ext uri="{FF2B5EF4-FFF2-40B4-BE49-F238E27FC236}">
                      <a16:creationId xmlns:a16="http://schemas.microsoft.com/office/drawing/2014/main" id="{68584448-1F0C-4C18-8DC9-AB4CB6517D32}"/>
                    </a:ext>
                  </a:extLst>
                </p:cNvPr>
                <p:cNvSpPr>
                  <a:spLocks/>
                </p:cNvSpPr>
                <p:nvPr/>
              </p:nvSpPr>
              <p:spPr bwMode="auto">
                <a:xfrm>
                  <a:off x="3128176" y="2447953"/>
                  <a:ext cx="1510" cy="1511"/>
                </a:xfrm>
                <a:custGeom>
                  <a:avLst/>
                  <a:gdLst>
                    <a:gd name="T0" fmla="*/ 1 w 1"/>
                    <a:gd name="T1" fmla="*/ 2 h 2"/>
                    <a:gd name="T2" fmla="*/ 1 w 1"/>
                    <a:gd name="T3" fmla="*/ 1 h 2"/>
                    <a:gd name="T4" fmla="*/ 0 w 1"/>
                    <a:gd name="T5" fmla="*/ 0 h 2"/>
                    <a:gd name="T6" fmla="*/ 0 w 1"/>
                    <a:gd name="T7" fmla="*/ 0 h 2"/>
                    <a:gd name="T8" fmla="*/ 0 w 1"/>
                    <a:gd name="T9" fmla="*/ 0 h 2"/>
                    <a:gd name="T10" fmla="*/ 0 w 1"/>
                    <a:gd name="T11" fmla="*/ 1 h 2"/>
                    <a:gd name="T12" fmla="*/ 1 w 1"/>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1" y="2"/>
                      </a:moveTo>
                      <a:cubicBezTo>
                        <a:pt x="1" y="1"/>
                        <a:pt x="1" y="1"/>
                        <a:pt x="1" y="1"/>
                      </a:cubicBezTo>
                      <a:cubicBezTo>
                        <a:pt x="1" y="1"/>
                        <a:pt x="1" y="1"/>
                        <a:pt x="0" y="0"/>
                      </a:cubicBezTo>
                      <a:cubicBezTo>
                        <a:pt x="0" y="0"/>
                        <a:pt x="0" y="0"/>
                        <a:pt x="0" y="0"/>
                      </a:cubicBezTo>
                      <a:cubicBezTo>
                        <a:pt x="0" y="0"/>
                        <a:pt x="0" y="0"/>
                        <a:pt x="0" y="0"/>
                      </a:cubicBezTo>
                      <a:cubicBezTo>
                        <a:pt x="0" y="1"/>
                        <a:pt x="0" y="1"/>
                        <a:pt x="0" y="1"/>
                      </a:cubicBezTo>
                      <a:cubicBezTo>
                        <a:pt x="1" y="1"/>
                        <a:pt x="1" y="1"/>
                        <a:pt x="1" y="2"/>
                      </a:cubicBezTo>
                      <a:close/>
                    </a:path>
                  </a:pathLst>
                </a:custGeom>
                <a:grp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02" name="Freeform 62">
                  <a:extLst>
                    <a:ext uri="{FF2B5EF4-FFF2-40B4-BE49-F238E27FC236}">
                      <a16:creationId xmlns:a16="http://schemas.microsoft.com/office/drawing/2014/main" id="{D4C48765-EF6D-430F-898B-A2AE636026F0}"/>
                    </a:ext>
                  </a:extLst>
                </p:cNvPr>
                <p:cNvSpPr>
                  <a:spLocks/>
                </p:cNvSpPr>
                <p:nvPr/>
              </p:nvSpPr>
              <p:spPr bwMode="auto">
                <a:xfrm>
                  <a:off x="2900156" y="1766914"/>
                  <a:ext cx="1132550" cy="688591"/>
                </a:xfrm>
                <a:custGeom>
                  <a:avLst/>
                  <a:gdLst>
                    <a:gd name="T0" fmla="*/ 251 w 1411"/>
                    <a:gd name="T1" fmla="*/ 37 h 858"/>
                    <a:gd name="T2" fmla="*/ 3 w 1411"/>
                    <a:gd name="T3" fmla="*/ 180 h 858"/>
                    <a:gd name="T4" fmla="*/ 12 w 1411"/>
                    <a:gd name="T5" fmla="*/ 196 h 858"/>
                    <a:gd name="T6" fmla="*/ 20 w 1411"/>
                    <a:gd name="T7" fmla="*/ 213 h 858"/>
                    <a:gd name="T8" fmla="*/ 28 w 1411"/>
                    <a:gd name="T9" fmla="*/ 236 h 858"/>
                    <a:gd name="T10" fmla="*/ 31 w 1411"/>
                    <a:gd name="T11" fmla="*/ 265 h 858"/>
                    <a:gd name="T12" fmla="*/ 41 w 1411"/>
                    <a:gd name="T13" fmla="*/ 293 h 858"/>
                    <a:gd name="T14" fmla="*/ 53 w 1411"/>
                    <a:gd name="T15" fmla="*/ 305 h 858"/>
                    <a:gd name="T16" fmla="*/ 70 w 1411"/>
                    <a:gd name="T17" fmla="*/ 326 h 858"/>
                    <a:gd name="T18" fmla="*/ 82 w 1411"/>
                    <a:gd name="T19" fmla="*/ 346 h 858"/>
                    <a:gd name="T20" fmla="*/ 94 w 1411"/>
                    <a:gd name="T21" fmla="*/ 364 h 858"/>
                    <a:gd name="T22" fmla="*/ 100 w 1411"/>
                    <a:gd name="T23" fmla="*/ 388 h 858"/>
                    <a:gd name="T24" fmla="*/ 109 w 1411"/>
                    <a:gd name="T25" fmla="*/ 398 h 858"/>
                    <a:gd name="T26" fmla="*/ 128 w 1411"/>
                    <a:gd name="T27" fmla="*/ 410 h 858"/>
                    <a:gd name="T28" fmla="*/ 136 w 1411"/>
                    <a:gd name="T29" fmla="*/ 426 h 858"/>
                    <a:gd name="T30" fmla="*/ 155 w 1411"/>
                    <a:gd name="T31" fmla="*/ 424 h 858"/>
                    <a:gd name="T32" fmla="*/ 163 w 1411"/>
                    <a:gd name="T33" fmla="*/ 451 h 858"/>
                    <a:gd name="T34" fmla="*/ 155 w 1411"/>
                    <a:gd name="T35" fmla="*/ 465 h 858"/>
                    <a:gd name="T36" fmla="*/ 145 w 1411"/>
                    <a:gd name="T37" fmla="*/ 494 h 858"/>
                    <a:gd name="T38" fmla="*/ 136 w 1411"/>
                    <a:gd name="T39" fmla="*/ 531 h 858"/>
                    <a:gd name="T40" fmla="*/ 137 w 1411"/>
                    <a:gd name="T41" fmla="*/ 546 h 858"/>
                    <a:gd name="T42" fmla="*/ 138 w 1411"/>
                    <a:gd name="T43" fmla="*/ 572 h 858"/>
                    <a:gd name="T44" fmla="*/ 123 w 1411"/>
                    <a:gd name="T45" fmla="*/ 574 h 858"/>
                    <a:gd name="T46" fmla="*/ 116 w 1411"/>
                    <a:gd name="T47" fmla="*/ 585 h 858"/>
                    <a:gd name="T48" fmla="*/ 113 w 1411"/>
                    <a:gd name="T49" fmla="*/ 610 h 858"/>
                    <a:gd name="T50" fmla="*/ 122 w 1411"/>
                    <a:gd name="T51" fmla="*/ 623 h 858"/>
                    <a:gd name="T52" fmla="*/ 135 w 1411"/>
                    <a:gd name="T53" fmla="*/ 632 h 858"/>
                    <a:gd name="T54" fmla="*/ 145 w 1411"/>
                    <a:gd name="T55" fmla="*/ 622 h 858"/>
                    <a:gd name="T56" fmla="*/ 161 w 1411"/>
                    <a:gd name="T57" fmla="*/ 612 h 858"/>
                    <a:gd name="T58" fmla="*/ 172 w 1411"/>
                    <a:gd name="T59" fmla="*/ 600 h 858"/>
                    <a:gd name="T60" fmla="*/ 192 w 1411"/>
                    <a:gd name="T61" fmla="*/ 613 h 858"/>
                    <a:gd name="T62" fmla="*/ 201 w 1411"/>
                    <a:gd name="T63" fmla="*/ 629 h 858"/>
                    <a:gd name="T64" fmla="*/ 205 w 1411"/>
                    <a:gd name="T65" fmla="*/ 650 h 858"/>
                    <a:gd name="T66" fmla="*/ 204 w 1411"/>
                    <a:gd name="T67" fmla="*/ 669 h 858"/>
                    <a:gd name="T68" fmla="*/ 211 w 1411"/>
                    <a:gd name="T69" fmla="*/ 687 h 858"/>
                    <a:gd name="T70" fmla="*/ 217 w 1411"/>
                    <a:gd name="T71" fmla="*/ 707 h 858"/>
                    <a:gd name="T72" fmla="*/ 230 w 1411"/>
                    <a:gd name="T73" fmla="*/ 720 h 858"/>
                    <a:gd name="T74" fmla="*/ 231 w 1411"/>
                    <a:gd name="T75" fmla="*/ 739 h 858"/>
                    <a:gd name="T76" fmla="*/ 228 w 1411"/>
                    <a:gd name="T77" fmla="*/ 758 h 858"/>
                    <a:gd name="T78" fmla="*/ 248 w 1411"/>
                    <a:gd name="T79" fmla="*/ 764 h 858"/>
                    <a:gd name="T80" fmla="*/ 263 w 1411"/>
                    <a:gd name="T81" fmla="*/ 781 h 858"/>
                    <a:gd name="T82" fmla="*/ 271 w 1411"/>
                    <a:gd name="T83" fmla="*/ 805 h 858"/>
                    <a:gd name="T84" fmla="*/ 271 w 1411"/>
                    <a:gd name="T85" fmla="*/ 823 h 858"/>
                    <a:gd name="T86" fmla="*/ 277 w 1411"/>
                    <a:gd name="T87" fmla="*/ 841 h 858"/>
                    <a:gd name="T88" fmla="*/ 294 w 1411"/>
                    <a:gd name="T89" fmla="*/ 829 h 858"/>
                    <a:gd name="T90" fmla="*/ 310 w 1411"/>
                    <a:gd name="T91" fmla="*/ 830 h 858"/>
                    <a:gd name="T92" fmla="*/ 327 w 1411"/>
                    <a:gd name="T93" fmla="*/ 834 h 858"/>
                    <a:gd name="T94" fmla="*/ 345 w 1411"/>
                    <a:gd name="T95" fmla="*/ 829 h 858"/>
                    <a:gd name="T96" fmla="*/ 361 w 1411"/>
                    <a:gd name="T97" fmla="*/ 823 h 858"/>
                    <a:gd name="T98" fmla="*/ 380 w 1411"/>
                    <a:gd name="T99" fmla="*/ 833 h 858"/>
                    <a:gd name="T100" fmla="*/ 390 w 1411"/>
                    <a:gd name="T101" fmla="*/ 832 h 858"/>
                    <a:gd name="T102" fmla="*/ 412 w 1411"/>
                    <a:gd name="T103" fmla="*/ 832 h 858"/>
                    <a:gd name="T104" fmla="*/ 421 w 1411"/>
                    <a:gd name="T105" fmla="*/ 838 h 858"/>
                    <a:gd name="T106" fmla="*/ 445 w 1411"/>
                    <a:gd name="T107" fmla="*/ 836 h 858"/>
                    <a:gd name="T108" fmla="*/ 456 w 1411"/>
                    <a:gd name="T109" fmla="*/ 823 h 858"/>
                    <a:gd name="T110" fmla="*/ 473 w 1411"/>
                    <a:gd name="T111" fmla="*/ 805 h 858"/>
                    <a:gd name="T112" fmla="*/ 491 w 1411"/>
                    <a:gd name="T113" fmla="*/ 826 h 858"/>
                    <a:gd name="T114" fmla="*/ 500 w 1411"/>
                    <a:gd name="T115" fmla="*/ 846 h 858"/>
                    <a:gd name="T116" fmla="*/ 509 w 1411"/>
                    <a:gd name="T117" fmla="*/ 858 h 858"/>
                    <a:gd name="T118" fmla="*/ 636 w 1411"/>
                    <a:gd name="T119" fmla="*/ 784 h 858"/>
                    <a:gd name="T120" fmla="*/ 1260 w 1411"/>
                    <a:gd name="T121" fmla="*/ 836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11" h="858">
                      <a:moveTo>
                        <a:pt x="1411" y="148"/>
                      </a:moveTo>
                      <a:cubicBezTo>
                        <a:pt x="1172" y="136"/>
                        <a:pt x="1172" y="136"/>
                        <a:pt x="1172" y="136"/>
                      </a:cubicBezTo>
                      <a:cubicBezTo>
                        <a:pt x="925" y="117"/>
                        <a:pt x="925" y="117"/>
                        <a:pt x="925" y="117"/>
                      </a:cubicBezTo>
                      <a:cubicBezTo>
                        <a:pt x="781" y="102"/>
                        <a:pt x="781" y="102"/>
                        <a:pt x="781" y="102"/>
                      </a:cubicBezTo>
                      <a:cubicBezTo>
                        <a:pt x="636" y="89"/>
                        <a:pt x="636" y="89"/>
                        <a:pt x="636" y="89"/>
                      </a:cubicBezTo>
                      <a:cubicBezTo>
                        <a:pt x="469" y="67"/>
                        <a:pt x="469" y="67"/>
                        <a:pt x="469" y="67"/>
                      </a:cubicBezTo>
                      <a:cubicBezTo>
                        <a:pt x="251" y="37"/>
                        <a:pt x="251" y="37"/>
                        <a:pt x="251" y="37"/>
                      </a:cubicBezTo>
                      <a:cubicBezTo>
                        <a:pt x="145" y="20"/>
                        <a:pt x="145" y="20"/>
                        <a:pt x="145" y="20"/>
                      </a:cubicBezTo>
                      <a:cubicBezTo>
                        <a:pt x="30" y="0"/>
                        <a:pt x="30" y="0"/>
                        <a:pt x="30" y="0"/>
                      </a:cubicBezTo>
                      <a:cubicBezTo>
                        <a:pt x="1" y="171"/>
                        <a:pt x="1" y="171"/>
                        <a:pt x="1" y="171"/>
                      </a:cubicBezTo>
                      <a:cubicBezTo>
                        <a:pt x="1" y="172"/>
                        <a:pt x="1" y="172"/>
                        <a:pt x="0" y="173"/>
                      </a:cubicBezTo>
                      <a:cubicBezTo>
                        <a:pt x="1" y="173"/>
                        <a:pt x="1" y="173"/>
                        <a:pt x="1" y="173"/>
                      </a:cubicBezTo>
                      <a:cubicBezTo>
                        <a:pt x="1" y="174"/>
                        <a:pt x="2" y="175"/>
                        <a:pt x="2" y="176"/>
                      </a:cubicBezTo>
                      <a:cubicBezTo>
                        <a:pt x="3" y="177"/>
                        <a:pt x="3" y="178"/>
                        <a:pt x="3" y="180"/>
                      </a:cubicBezTo>
                      <a:cubicBezTo>
                        <a:pt x="3" y="180"/>
                        <a:pt x="3" y="181"/>
                        <a:pt x="3" y="181"/>
                      </a:cubicBezTo>
                      <a:cubicBezTo>
                        <a:pt x="4" y="181"/>
                        <a:pt x="4" y="181"/>
                        <a:pt x="4" y="182"/>
                      </a:cubicBezTo>
                      <a:cubicBezTo>
                        <a:pt x="6" y="182"/>
                        <a:pt x="7" y="183"/>
                        <a:pt x="7" y="184"/>
                      </a:cubicBezTo>
                      <a:cubicBezTo>
                        <a:pt x="9" y="186"/>
                        <a:pt x="11" y="190"/>
                        <a:pt x="12" y="192"/>
                      </a:cubicBezTo>
                      <a:cubicBezTo>
                        <a:pt x="12" y="193"/>
                        <a:pt x="12" y="195"/>
                        <a:pt x="12" y="196"/>
                      </a:cubicBezTo>
                      <a:cubicBezTo>
                        <a:pt x="12" y="196"/>
                        <a:pt x="12" y="196"/>
                        <a:pt x="12" y="196"/>
                      </a:cubicBezTo>
                      <a:cubicBezTo>
                        <a:pt x="12" y="196"/>
                        <a:pt x="12" y="196"/>
                        <a:pt x="12" y="196"/>
                      </a:cubicBezTo>
                      <a:cubicBezTo>
                        <a:pt x="12" y="196"/>
                        <a:pt x="12" y="196"/>
                        <a:pt x="12" y="196"/>
                      </a:cubicBezTo>
                      <a:cubicBezTo>
                        <a:pt x="14" y="196"/>
                        <a:pt x="16" y="197"/>
                        <a:pt x="17" y="198"/>
                      </a:cubicBezTo>
                      <a:cubicBezTo>
                        <a:pt x="20" y="201"/>
                        <a:pt x="19" y="206"/>
                        <a:pt x="19" y="207"/>
                      </a:cubicBezTo>
                      <a:cubicBezTo>
                        <a:pt x="19" y="208"/>
                        <a:pt x="19" y="209"/>
                        <a:pt x="18" y="211"/>
                      </a:cubicBezTo>
                      <a:cubicBezTo>
                        <a:pt x="18" y="211"/>
                        <a:pt x="18" y="211"/>
                        <a:pt x="18" y="211"/>
                      </a:cubicBezTo>
                      <a:cubicBezTo>
                        <a:pt x="18" y="211"/>
                        <a:pt x="18" y="212"/>
                        <a:pt x="18" y="212"/>
                      </a:cubicBezTo>
                      <a:cubicBezTo>
                        <a:pt x="19" y="212"/>
                        <a:pt x="19" y="212"/>
                        <a:pt x="20" y="213"/>
                      </a:cubicBezTo>
                      <a:cubicBezTo>
                        <a:pt x="20" y="213"/>
                        <a:pt x="20" y="213"/>
                        <a:pt x="20" y="213"/>
                      </a:cubicBezTo>
                      <a:cubicBezTo>
                        <a:pt x="21" y="213"/>
                        <a:pt x="23" y="214"/>
                        <a:pt x="24" y="216"/>
                      </a:cubicBezTo>
                      <a:cubicBezTo>
                        <a:pt x="25" y="218"/>
                        <a:pt x="25" y="219"/>
                        <a:pt x="25" y="220"/>
                      </a:cubicBezTo>
                      <a:cubicBezTo>
                        <a:pt x="25" y="220"/>
                        <a:pt x="25" y="220"/>
                        <a:pt x="25" y="220"/>
                      </a:cubicBezTo>
                      <a:cubicBezTo>
                        <a:pt x="28" y="222"/>
                        <a:pt x="29" y="224"/>
                        <a:pt x="29" y="225"/>
                      </a:cubicBezTo>
                      <a:cubicBezTo>
                        <a:pt x="30" y="227"/>
                        <a:pt x="30" y="231"/>
                        <a:pt x="29" y="234"/>
                      </a:cubicBezTo>
                      <a:cubicBezTo>
                        <a:pt x="29" y="235"/>
                        <a:pt x="28" y="235"/>
                        <a:pt x="28" y="236"/>
                      </a:cubicBezTo>
                      <a:cubicBezTo>
                        <a:pt x="28" y="237"/>
                        <a:pt x="29" y="237"/>
                        <a:pt x="30" y="238"/>
                      </a:cubicBezTo>
                      <a:cubicBezTo>
                        <a:pt x="30" y="239"/>
                        <a:pt x="33" y="243"/>
                        <a:pt x="32" y="247"/>
                      </a:cubicBezTo>
                      <a:cubicBezTo>
                        <a:pt x="32" y="250"/>
                        <a:pt x="30" y="254"/>
                        <a:pt x="27" y="255"/>
                      </a:cubicBezTo>
                      <a:cubicBezTo>
                        <a:pt x="26" y="255"/>
                        <a:pt x="26" y="255"/>
                        <a:pt x="25" y="255"/>
                      </a:cubicBezTo>
                      <a:cubicBezTo>
                        <a:pt x="25" y="256"/>
                        <a:pt x="26" y="257"/>
                        <a:pt x="27" y="258"/>
                      </a:cubicBezTo>
                      <a:cubicBezTo>
                        <a:pt x="27" y="259"/>
                        <a:pt x="27" y="260"/>
                        <a:pt x="27" y="261"/>
                      </a:cubicBezTo>
                      <a:cubicBezTo>
                        <a:pt x="29" y="262"/>
                        <a:pt x="30" y="263"/>
                        <a:pt x="31" y="265"/>
                      </a:cubicBezTo>
                      <a:cubicBezTo>
                        <a:pt x="33" y="267"/>
                        <a:pt x="32" y="272"/>
                        <a:pt x="30" y="275"/>
                      </a:cubicBezTo>
                      <a:cubicBezTo>
                        <a:pt x="29" y="275"/>
                        <a:pt x="28" y="276"/>
                        <a:pt x="27" y="276"/>
                      </a:cubicBezTo>
                      <a:cubicBezTo>
                        <a:pt x="27" y="276"/>
                        <a:pt x="28" y="276"/>
                        <a:pt x="28" y="276"/>
                      </a:cubicBezTo>
                      <a:cubicBezTo>
                        <a:pt x="29" y="277"/>
                        <a:pt x="29" y="279"/>
                        <a:pt x="30" y="280"/>
                      </a:cubicBezTo>
                      <a:cubicBezTo>
                        <a:pt x="31" y="280"/>
                        <a:pt x="32" y="280"/>
                        <a:pt x="33" y="281"/>
                      </a:cubicBezTo>
                      <a:cubicBezTo>
                        <a:pt x="35" y="282"/>
                        <a:pt x="38" y="285"/>
                        <a:pt x="39" y="287"/>
                      </a:cubicBezTo>
                      <a:cubicBezTo>
                        <a:pt x="40" y="289"/>
                        <a:pt x="40" y="291"/>
                        <a:pt x="41" y="293"/>
                      </a:cubicBezTo>
                      <a:cubicBezTo>
                        <a:pt x="41" y="294"/>
                        <a:pt x="41" y="295"/>
                        <a:pt x="41" y="296"/>
                      </a:cubicBezTo>
                      <a:cubicBezTo>
                        <a:pt x="42" y="297"/>
                        <a:pt x="42" y="298"/>
                        <a:pt x="42" y="298"/>
                      </a:cubicBezTo>
                      <a:cubicBezTo>
                        <a:pt x="43" y="298"/>
                        <a:pt x="43" y="299"/>
                        <a:pt x="44" y="299"/>
                      </a:cubicBezTo>
                      <a:cubicBezTo>
                        <a:pt x="45" y="299"/>
                        <a:pt x="46" y="300"/>
                        <a:pt x="47" y="300"/>
                      </a:cubicBezTo>
                      <a:cubicBezTo>
                        <a:pt x="48" y="301"/>
                        <a:pt x="49" y="302"/>
                        <a:pt x="50" y="303"/>
                      </a:cubicBezTo>
                      <a:cubicBezTo>
                        <a:pt x="51" y="304"/>
                        <a:pt x="51" y="304"/>
                        <a:pt x="52" y="305"/>
                      </a:cubicBezTo>
                      <a:cubicBezTo>
                        <a:pt x="52" y="305"/>
                        <a:pt x="53" y="305"/>
                        <a:pt x="53" y="305"/>
                      </a:cubicBezTo>
                      <a:cubicBezTo>
                        <a:pt x="55" y="305"/>
                        <a:pt x="57" y="305"/>
                        <a:pt x="59" y="306"/>
                      </a:cubicBezTo>
                      <a:cubicBezTo>
                        <a:pt x="60" y="306"/>
                        <a:pt x="63" y="308"/>
                        <a:pt x="64" y="310"/>
                      </a:cubicBezTo>
                      <a:cubicBezTo>
                        <a:pt x="64" y="310"/>
                        <a:pt x="65" y="312"/>
                        <a:pt x="66" y="317"/>
                      </a:cubicBezTo>
                      <a:cubicBezTo>
                        <a:pt x="66" y="318"/>
                        <a:pt x="66" y="319"/>
                        <a:pt x="66" y="320"/>
                      </a:cubicBezTo>
                      <a:cubicBezTo>
                        <a:pt x="66" y="320"/>
                        <a:pt x="66" y="321"/>
                        <a:pt x="66" y="321"/>
                      </a:cubicBezTo>
                      <a:cubicBezTo>
                        <a:pt x="67" y="321"/>
                        <a:pt x="68" y="322"/>
                        <a:pt x="69" y="323"/>
                      </a:cubicBezTo>
                      <a:cubicBezTo>
                        <a:pt x="70" y="324"/>
                        <a:pt x="70" y="325"/>
                        <a:pt x="70" y="326"/>
                      </a:cubicBezTo>
                      <a:cubicBezTo>
                        <a:pt x="72" y="327"/>
                        <a:pt x="73" y="327"/>
                        <a:pt x="74" y="328"/>
                      </a:cubicBezTo>
                      <a:cubicBezTo>
                        <a:pt x="76" y="330"/>
                        <a:pt x="77" y="333"/>
                        <a:pt x="77" y="335"/>
                      </a:cubicBezTo>
                      <a:cubicBezTo>
                        <a:pt x="77" y="336"/>
                        <a:pt x="77" y="336"/>
                        <a:pt x="77" y="337"/>
                      </a:cubicBezTo>
                      <a:cubicBezTo>
                        <a:pt x="77" y="337"/>
                        <a:pt x="78" y="337"/>
                        <a:pt x="78" y="337"/>
                      </a:cubicBezTo>
                      <a:cubicBezTo>
                        <a:pt x="79" y="338"/>
                        <a:pt x="80" y="339"/>
                        <a:pt x="80" y="340"/>
                      </a:cubicBezTo>
                      <a:cubicBezTo>
                        <a:pt x="81" y="341"/>
                        <a:pt x="82" y="343"/>
                        <a:pt x="82" y="345"/>
                      </a:cubicBezTo>
                      <a:cubicBezTo>
                        <a:pt x="82" y="345"/>
                        <a:pt x="82" y="346"/>
                        <a:pt x="82" y="346"/>
                      </a:cubicBezTo>
                      <a:cubicBezTo>
                        <a:pt x="82" y="346"/>
                        <a:pt x="83" y="346"/>
                        <a:pt x="83" y="346"/>
                      </a:cubicBezTo>
                      <a:cubicBezTo>
                        <a:pt x="84" y="347"/>
                        <a:pt x="85" y="348"/>
                        <a:pt x="86" y="349"/>
                      </a:cubicBezTo>
                      <a:cubicBezTo>
                        <a:pt x="87" y="350"/>
                        <a:pt x="89" y="353"/>
                        <a:pt x="89" y="355"/>
                      </a:cubicBezTo>
                      <a:cubicBezTo>
                        <a:pt x="89" y="357"/>
                        <a:pt x="89" y="359"/>
                        <a:pt x="89" y="360"/>
                      </a:cubicBezTo>
                      <a:cubicBezTo>
                        <a:pt x="89" y="360"/>
                        <a:pt x="89" y="361"/>
                        <a:pt x="88" y="361"/>
                      </a:cubicBezTo>
                      <a:cubicBezTo>
                        <a:pt x="89" y="361"/>
                        <a:pt x="89" y="362"/>
                        <a:pt x="89" y="362"/>
                      </a:cubicBezTo>
                      <a:cubicBezTo>
                        <a:pt x="90" y="362"/>
                        <a:pt x="92" y="363"/>
                        <a:pt x="94" y="364"/>
                      </a:cubicBezTo>
                      <a:cubicBezTo>
                        <a:pt x="96" y="366"/>
                        <a:pt x="96" y="368"/>
                        <a:pt x="97" y="370"/>
                      </a:cubicBezTo>
                      <a:cubicBezTo>
                        <a:pt x="97" y="370"/>
                        <a:pt x="97" y="370"/>
                        <a:pt x="97" y="370"/>
                      </a:cubicBezTo>
                      <a:cubicBezTo>
                        <a:pt x="97" y="370"/>
                        <a:pt x="97" y="370"/>
                        <a:pt x="97" y="371"/>
                      </a:cubicBezTo>
                      <a:cubicBezTo>
                        <a:pt x="99" y="371"/>
                        <a:pt x="100" y="372"/>
                        <a:pt x="102" y="374"/>
                      </a:cubicBezTo>
                      <a:cubicBezTo>
                        <a:pt x="103" y="377"/>
                        <a:pt x="102" y="382"/>
                        <a:pt x="102" y="383"/>
                      </a:cubicBezTo>
                      <a:cubicBezTo>
                        <a:pt x="102" y="384"/>
                        <a:pt x="101" y="386"/>
                        <a:pt x="100" y="387"/>
                      </a:cubicBezTo>
                      <a:cubicBezTo>
                        <a:pt x="100" y="387"/>
                        <a:pt x="100" y="388"/>
                        <a:pt x="100" y="388"/>
                      </a:cubicBezTo>
                      <a:cubicBezTo>
                        <a:pt x="100" y="389"/>
                        <a:pt x="99" y="390"/>
                        <a:pt x="100" y="391"/>
                      </a:cubicBezTo>
                      <a:cubicBezTo>
                        <a:pt x="100" y="391"/>
                        <a:pt x="100" y="391"/>
                        <a:pt x="100" y="391"/>
                      </a:cubicBezTo>
                      <a:cubicBezTo>
                        <a:pt x="100" y="391"/>
                        <a:pt x="100" y="391"/>
                        <a:pt x="101" y="391"/>
                      </a:cubicBezTo>
                      <a:cubicBezTo>
                        <a:pt x="101" y="392"/>
                        <a:pt x="102" y="392"/>
                        <a:pt x="103" y="392"/>
                      </a:cubicBezTo>
                      <a:cubicBezTo>
                        <a:pt x="104" y="393"/>
                        <a:pt x="106" y="394"/>
                        <a:pt x="107" y="395"/>
                      </a:cubicBezTo>
                      <a:cubicBezTo>
                        <a:pt x="108" y="395"/>
                        <a:pt x="109" y="397"/>
                        <a:pt x="109" y="397"/>
                      </a:cubicBezTo>
                      <a:cubicBezTo>
                        <a:pt x="109" y="398"/>
                        <a:pt x="109" y="398"/>
                        <a:pt x="109" y="398"/>
                      </a:cubicBezTo>
                      <a:cubicBezTo>
                        <a:pt x="110" y="398"/>
                        <a:pt x="110" y="398"/>
                        <a:pt x="110" y="398"/>
                      </a:cubicBezTo>
                      <a:cubicBezTo>
                        <a:pt x="111" y="398"/>
                        <a:pt x="112" y="399"/>
                        <a:pt x="113" y="400"/>
                      </a:cubicBezTo>
                      <a:cubicBezTo>
                        <a:pt x="114" y="401"/>
                        <a:pt x="117" y="404"/>
                        <a:pt x="118" y="407"/>
                      </a:cubicBezTo>
                      <a:cubicBezTo>
                        <a:pt x="118" y="408"/>
                        <a:pt x="118" y="408"/>
                        <a:pt x="118" y="409"/>
                      </a:cubicBezTo>
                      <a:cubicBezTo>
                        <a:pt x="118" y="409"/>
                        <a:pt x="118" y="409"/>
                        <a:pt x="119" y="408"/>
                      </a:cubicBezTo>
                      <a:cubicBezTo>
                        <a:pt x="119" y="408"/>
                        <a:pt x="121" y="408"/>
                        <a:pt x="122" y="408"/>
                      </a:cubicBezTo>
                      <a:cubicBezTo>
                        <a:pt x="123" y="408"/>
                        <a:pt x="126" y="408"/>
                        <a:pt x="128" y="410"/>
                      </a:cubicBezTo>
                      <a:cubicBezTo>
                        <a:pt x="131" y="411"/>
                        <a:pt x="132" y="415"/>
                        <a:pt x="133" y="417"/>
                      </a:cubicBezTo>
                      <a:cubicBezTo>
                        <a:pt x="133" y="420"/>
                        <a:pt x="131" y="425"/>
                        <a:pt x="131" y="425"/>
                      </a:cubicBezTo>
                      <a:cubicBezTo>
                        <a:pt x="131" y="425"/>
                        <a:pt x="131" y="426"/>
                        <a:pt x="131" y="426"/>
                      </a:cubicBezTo>
                      <a:cubicBezTo>
                        <a:pt x="131" y="426"/>
                        <a:pt x="131" y="426"/>
                        <a:pt x="131" y="426"/>
                      </a:cubicBezTo>
                      <a:cubicBezTo>
                        <a:pt x="131" y="427"/>
                        <a:pt x="132" y="427"/>
                        <a:pt x="132" y="427"/>
                      </a:cubicBezTo>
                      <a:cubicBezTo>
                        <a:pt x="133" y="427"/>
                        <a:pt x="134" y="426"/>
                        <a:pt x="135" y="426"/>
                      </a:cubicBezTo>
                      <a:cubicBezTo>
                        <a:pt x="135" y="426"/>
                        <a:pt x="135" y="426"/>
                        <a:pt x="136" y="426"/>
                      </a:cubicBezTo>
                      <a:cubicBezTo>
                        <a:pt x="137" y="426"/>
                        <a:pt x="138" y="426"/>
                        <a:pt x="141" y="428"/>
                      </a:cubicBezTo>
                      <a:cubicBezTo>
                        <a:pt x="142" y="428"/>
                        <a:pt x="143" y="429"/>
                        <a:pt x="144" y="429"/>
                      </a:cubicBezTo>
                      <a:cubicBezTo>
                        <a:pt x="144" y="429"/>
                        <a:pt x="144" y="430"/>
                        <a:pt x="144" y="430"/>
                      </a:cubicBezTo>
                      <a:cubicBezTo>
                        <a:pt x="144" y="429"/>
                        <a:pt x="145" y="429"/>
                        <a:pt x="145" y="429"/>
                      </a:cubicBezTo>
                      <a:cubicBezTo>
                        <a:pt x="146" y="428"/>
                        <a:pt x="146" y="427"/>
                        <a:pt x="148" y="427"/>
                      </a:cubicBezTo>
                      <a:cubicBezTo>
                        <a:pt x="148" y="427"/>
                        <a:pt x="152" y="425"/>
                        <a:pt x="155" y="424"/>
                      </a:cubicBezTo>
                      <a:cubicBezTo>
                        <a:pt x="155" y="424"/>
                        <a:pt x="155" y="424"/>
                        <a:pt x="155" y="424"/>
                      </a:cubicBezTo>
                      <a:cubicBezTo>
                        <a:pt x="157" y="424"/>
                        <a:pt x="160" y="425"/>
                        <a:pt x="162" y="426"/>
                      </a:cubicBezTo>
                      <a:cubicBezTo>
                        <a:pt x="164" y="427"/>
                        <a:pt x="167" y="431"/>
                        <a:pt x="167" y="433"/>
                      </a:cubicBezTo>
                      <a:cubicBezTo>
                        <a:pt x="168" y="437"/>
                        <a:pt x="167" y="441"/>
                        <a:pt x="166" y="443"/>
                      </a:cubicBezTo>
                      <a:cubicBezTo>
                        <a:pt x="166" y="444"/>
                        <a:pt x="165" y="445"/>
                        <a:pt x="164" y="446"/>
                      </a:cubicBezTo>
                      <a:cubicBezTo>
                        <a:pt x="164" y="446"/>
                        <a:pt x="164" y="446"/>
                        <a:pt x="164" y="446"/>
                      </a:cubicBezTo>
                      <a:cubicBezTo>
                        <a:pt x="164" y="446"/>
                        <a:pt x="164" y="446"/>
                        <a:pt x="164" y="446"/>
                      </a:cubicBezTo>
                      <a:cubicBezTo>
                        <a:pt x="164" y="448"/>
                        <a:pt x="164" y="449"/>
                        <a:pt x="163" y="451"/>
                      </a:cubicBezTo>
                      <a:cubicBezTo>
                        <a:pt x="162" y="452"/>
                        <a:pt x="161" y="453"/>
                        <a:pt x="161" y="454"/>
                      </a:cubicBezTo>
                      <a:cubicBezTo>
                        <a:pt x="161" y="454"/>
                        <a:pt x="161" y="454"/>
                        <a:pt x="160" y="454"/>
                      </a:cubicBezTo>
                      <a:cubicBezTo>
                        <a:pt x="160" y="454"/>
                        <a:pt x="160" y="455"/>
                        <a:pt x="160" y="456"/>
                      </a:cubicBezTo>
                      <a:cubicBezTo>
                        <a:pt x="160" y="457"/>
                        <a:pt x="160" y="458"/>
                        <a:pt x="159" y="459"/>
                      </a:cubicBezTo>
                      <a:cubicBezTo>
                        <a:pt x="159" y="460"/>
                        <a:pt x="159" y="460"/>
                        <a:pt x="159" y="460"/>
                      </a:cubicBezTo>
                      <a:cubicBezTo>
                        <a:pt x="158" y="461"/>
                        <a:pt x="157" y="463"/>
                        <a:pt x="155" y="464"/>
                      </a:cubicBezTo>
                      <a:cubicBezTo>
                        <a:pt x="155" y="464"/>
                        <a:pt x="155" y="465"/>
                        <a:pt x="155" y="465"/>
                      </a:cubicBezTo>
                      <a:cubicBezTo>
                        <a:pt x="156" y="467"/>
                        <a:pt x="156" y="471"/>
                        <a:pt x="155" y="473"/>
                      </a:cubicBezTo>
                      <a:cubicBezTo>
                        <a:pt x="154" y="476"/>
                        <a:pt x="151" y="479"/>
                        <a:pt x="150" y="480"/>
                      </a:cubicBezTo>
                      <a:cubicBezTo>
                        <a:pt x="149" y="480"/>
                        <a:pt x="149" y="481"/>
                        <a:pt x="148" y="481"/>
                      </a:cubicBezTo>
                      <a:cubicBezTo>
                        <a:pt x="149" y="482"/>
                        <a:pt x="149" y="483"/>
                        <a:pt x="149" y="483"/>
                      </a:cubicBezTo>
                      <a:cubicBezTo>
                        <a:pt x="149" y="486"/>
                        <a:pt x="148" y="489"/>
                        <a:pt x="147" y="491"/>
                      </a:cubicBezTo>
                      <a:cubicBezTo>
                        <a:pt x="147" y="492"/>
                        <a:pt x="146" y="493"/>
                        <a:pt x="145" y="494"/>
                      </a:cubicBezTo>
                      <a:cubicBezTo>
                        <a:pt x="145" y="494"/>
                        <a:pt x="145" y="494"/>
                        <a:pt x="145" y="494"/>
                      </a:cubicBezTo>
                      <a:cubicBezTo>
                        <a:pt x="145" y="496"/>
                        <a:pt x="145" y="498"/>
                        <a:pt x="143" y="500"/>
                      </a:cubicBezTo>
                      <a:cubicBezTo>
                        <a:pt x="142" y="501"/>
                        <a:pt x="141" y="502"/>
                        <a:pt x="140" y="502"/>
                      </a:cubicBezTo>
                      <a:cubicBezTo>
                        <a:pt x="141" y="502"/>
                        <a:pt x="141" y="503"/>
                        <a:pt x="141" y="503"/>
                      </a:cubicBezTo>
                      <a:cubicBezTo>
                        <a:pt x="142" y="506"/>
                        <a:pt x="142" y="511"/>
                        <a:pt x="141" y="514"/>
                      </a:cubicBezTo>
                      <a:cubicBezTo>
                        <a:pt x="140" y="516"/>
                        <a:pt x="137" y="520"/>
                        <a:pt x="134" y="520"/>
                      </a:cubicBezTo>
                      <a:cubicBezTo>
                        <a:pt x="135" y="521"/>
                        <a:pt x="135" y="522"/>
                        <a:pt x="136" y="522"/>
                      </a:cubicBezTo>
                      <a:cubicBezTo>
                        <a:pt x="137" y="525"/>
                        <a:pt x="137" y="529"/>
                        <a:pt x="136" y="531"/>
                      </a:cubicBezTo>
                      <a:cubicBezTo>
                        <a:pt x="135" y="533"/>
                        <a:pt x="134" y="534"/>
                        <a:pt x="134" y="535"/>
                      </a:cubicBezTo>
                      <a:cubicBezTo>
                        <a:pt x="133" y="535"/>
                        <a:pt x="133" y="536"/>
                        <a:pt x="133" y="536"/>
                      </a:cubicBezTo>
                      <a:cubicBezTo>
                        <a:pt x="133" y="536"/>
                        <a:pt x="133" y="537"/>
                        <a:pt x="132" y="537"/>
                      </a:cubicBezTo>
                      <a:cubicBezTo>
                        <a:pt x="132" y="538"/>
                        <a:pt x="131" y="539"/>
                        <a:pt x="131" y="539"/>
                      </a:cubicBezTo>
                      <a:cubicBezTo>
                        <a:pt x="131" y="540"/>
                        <a:pt x="131" y="540"/>
                        <a:pt x="131" y="540"/>
                      </a:cubicBezTo>
                      <a:cubicBezTo>
                        <a:pt x="132" y="540"/>
                        <a:pt x="132" y="541"/>
                        <a:pt x="133" y="541"/>
                      </a:cubicBezTo>
                      <a:cubicBezTo>
                        <a:pt x="133" y="541"/>
                        <a:pt x="136" y="544"/>
                        <a:pt x="137" y="546"/>
                      </a:cubicBezTo>
                      <a:cubicBezTo>
                        <a:pt x="138" y="549"/>
                        <a:pt x="137" y="553"/>
                        <a:pt x="137" y="554"/>
                      </a:cubicBezTo>
                      <a:cubicBezTo>
                        <a:pt x="137" y="555"/>
                        <a:pt x="137" y="556"/>
                        <a:pt x="136" y="556"/>
                      </a:cubicBezTo>
                      <a:cubicBezTo>
                        <a:pt x="136" y="557"/>
                        <a:pt x="137" y="557"/>
                        <a:pt x="137" y="557"/>
                      </a:cubicBezTo>
                      <a:cubicBezTo>
                        <a:pt x="137" y="558"/>
                        <a:pt x="137" y="558"/>
                        <a:pt x="137" y="558"/>
                      </a:cubicBezTo>
                      <a:cubicBezTo>
                        <a:pt x="137" y="558"/>
                        <a:pt x="137" y="559"/>
                        <a:pt x="138" y="559"/>
                      </a:cubicBezTo>
                      <a:cubicBezTo>
                        <a:pt x="138" y="560"/>
                        <a:pt x="140" y="562"/>
                        <a:pt x="140" y="564"/>
                      </a:cubicBezTo>
                      <a:cubicBezTo>
                        <a:pt x="140" y="565"/>
                        <a:pt x="140" y="570"/>
                        <a:pt x="138" y="572"/>
                      </a:cubicBezTo>
                      <a:cubicBezTo>
                        <a:pt x="136" y="574"/>
                        <a:pt x="133" y="575"/>
                        <a:pt x="130" y="575"/>
                      </a:cubicBezTo>
                      <a:cubicBezTo>
                        <a:pt x="130" y="575"/>
                        <a:pt x="130" y="575"/>
                        <a:pt x="130" y="575"/>
                      </a:cubicBezTo>
                      <a:cubicBezTo>
                        <a:pt x="129" y="575"/>
                        <a:pt x="129" y="575"/>
                        <a:pt x="129" y="575"/>
                      </a:cubicBezTo>
                      <a:cubicBezTo>
                        <a:pt x="128" y="575"/>
                        <a:pt x="127" y="575"/>
                        <a:pt x="126" y="575"/>
                      </a:cubicBezTo>
                      <a:cubicBezTo>
                        <a:pt x="125" y="575"/>
                        <a:pt x="124" y="574"/>
                        <a:pt x="123" y="574"/>
                      </a:cubicBezTo>
                      <a:cubicBezTo>
                        <a:pt x="123" y="574"/>
                        <a:pt x="123" y="574"/>
                        <a:pt x="123" y="574"/>
                      </a:cubicBezTo>
                      <a:cubicBezTo>
                        <a:pt x="123" y="574"/>
                        <a:pt x="123" y="574"/>
                        <a:pt x="123" y="574"/>
                      </a:cubicBezTo>
                      <a:cubicBezTo>
                        <a:pt x="123" y="575"/>
                        <a:pt x="123" y="576"/>
                        <a:pt x="122" y="576"/>
                      </a:cubicBezTo>
                      <a:cubicBezTo>
                        <a:pt x="121" y="578"/>
                        <a:pt x="119" y="580"/>
                        <a:pt x="117" y="581"/>
                      </a:cubicBezTo>
                      <a:cubicBezTo>
                        <a:pt x="117" y="581"/>
                        <a:pt x="117" y="581"/>
                        <a:pt x="116" y="582"/>
                      </a:cubicBezTo>
                      <a:cubicBezTo>
                        <a:pt x="116" y="582"/>
                        <a:pt x="116" y="582"/>
                        <a:pt x="116" y="582"/>
                      </a:cubicBezTo>
                      <a:cubicBezTo>
                        <a:pt x="116" y="582"/>
                        <a:pt x="116" y="583"/>
                        <a:pt x="116" y="583"/>
                      </a:cubicBezTo>
                      <a:cubicBezTo>
                        <a:pt x="116" y="583"/>
                        <a:pt x="116" y="584"/>
                        <a:pt x="116" y="585"/>
                      </a:cubicBezTo>
                      <a:cubicBezTo>
                        <a:pt x="116" y="585"/>
                        <a:pt x="116" y="585"/>
                        <a:pt x="116" y="585"/>
                      </a:cubicBezTo>
                      <a:cubicBezTo>
                        <a:pt x="116" y="585"/>
                        <a:pt x="116" y="585"/>
                        <a:pt x="116" y="585"/>
                      </a:cubicBezTo>
                      <a:cubicBezTo>
                        <a:pt x="117" y="586"/>
                        <a:pt x="118" y="587"/>
                        <a:pt x="119" y="588"/>
                      </a:cubicBezTo>
                      <a:cubicBezTo>
                        <a:pt x="120" y="590"/>
                        <a:pt x="121" y="593"/>
                        <a:pt x="121" y="595"/>
                      </a:cubicBezTo>
                      <a:cubicBezTo>
                        <a:pt x="122" y="596"/>
                        <a:pt x="122" y="599"/>
                        <a:pt x="121" y="600"/>
                      </a:cubicBezTo>
                      <a:cubicBezTo>
                        <a:pt x="121" y="601"/>
                        <a:pt x="119" y="606"/>
                        <a:pt x="116" y="608"/>
                      </a:cubicBezTo>
                      <a:cubicBezTo>
                        <a:pt x="115" y="608"/>
                        <a:pt x="114" y="609"/>
                        <a:pt x="113" y="609"/>
                      </a:cubicBezTo>
                      <a:cubicBezTo>
                        <a:pt x="113" y="609"/>
                        <a:pt x="113" y="609"/>
                        <a:pt x="113" y="610"/>
                      </a:cubicBezTo>
                      <a:cubicBezTo>
                        <a:pt x="113" y="611"/>
                        <a:pt x="112" y="612"/>
                        <a:pt x="111" y="613"/>
                      </a:cubicBezTo>
                      <a:cubicBezTo>
                        <a:pt x="112" y="613"/>
                        <a:pt x="113" y="614"/>
                        <a:pt x="113" y="614"/>
                      </a:cubicBezTo>
                      <a:cubicBezTo>
                        <a:pt x="113" y="614"/>
                        <a:pt x="114" y="614"/>
                        <a:pt x="114" y="615"/>
                      </a:cubicBezTo>
                      <a:cubicBezTo>
                        <a:pt x="114" y="615"/>
                        <a:pt x="114" y="615"/>
                        <a:pt x="114" y="615"/>
                      </a:cubicBezTo>
                      <a:cubicBezTo>
                        <a:pt x="116" y="615"/>
                        <a:pt x="118" y="615"/>
                        <a:pt x="119" y="617"/>
                      </a:cubicBezTo>
                      <a:cubicBezTo>
                        <a:pt x="121" y="618"/>
                        <a:pt x="122" y="620"/>
                        <a:pt x="122" y="622"/>
                      </a:cubicBezTo>
                      <a:cubicBezTo>
                        <a:pt x="122" y="622"/>
                        <a:pt x="122" y="623"/>
                        <a:pt x="122" y="623"/>
                      </a:cubicBezTo>
                      <a:cubicBezTo>
                        <a:pt x="123" y="623"/>
                        <a:pt x="123" y="623"/>
                        <a:pt x="124" y="624"/>
                      </a:cubicBezTo>
                      <a:cubicBezTo>
                        <a:pt x="125" y="624"/>
                        <a:pt x="126" y="625"/>
                        <a:pt x="127" y="626"/>
                      </a:cubicBezTo>
                      <a:cubicBezTo>
                        <a:pt x="128" y="627"/>
                        <a:pt x="130" y="629"/>
                        <a:pt x="131" y="631"/>
                      </a:cubicBezTo>
                      <a:cubicBezTo>
                        <a:pt x="132" y="632"/>
                        <a:pt x="132" y="633"/>
                        <a:pt x="132" y="633"/>
                      </a:cubicBezTo>
                      <a:cubicBezTo>
                        <a:pt x="132" y="633"/>
                        <a:pt x="133" y="633"/>
                        <a:pt x="134" y="633"/>
                      </a:cubicBezTo>
                      <a:cubicBezTo>
                        <a:pt x="134" y="633"/>
                        <a:pt x="134" y="633"/>
                        <a:pt x="134" y="633"/>
                      </a:cubicBezTo>
                      <a:cubicBezTo>
                        <a:pt x="134" y="633"/>
                        <a:pt x="134" y="632"/>
                        <a:pt x="135" y="632"/>
                      </a:cubicBezTo>
                      <a:cubicBezTo>
                        <a:pt x="135" y="632"/>
                        <a:pt x="135" y="631"/>
                        <a:pt x="135" y="631"/>
                      </a:cubicBezTo>
                      <a:cubicBezTo>
                        <a:pt x="136" y="631"/>
                        <a:pt x="136" y="631"/>
                        <a:pt x="136" y="631"/>
                      </a:cubicBezTo>
                      <a:cubicBezTo>
                        <a:pt x="136" y="631"/>
                        <a:pt x="136" y="630"/>
                        <a:pt x="136" y="630"/>
                      </a:cubicBezTo>
                      <a:cubicBezTo>
                        <a:pt x="136" y="629"/>
                        <a:pt x="136" y="627"/>
                        <a:pt x="137" y="626"/>
                      </a:cubicBezTo>
                      <a:cubicBezTo>
                        <a:pt x="137" y="625"/>
                        <a:pt x="137" y="625"/>
                        <a:pt x="137" y="625"/>
                      </a:cubicBezTo>
                      <a:cubicBezTo>
                        <a:pt x="139" y="624"/>
                        <a:pt x="142" y="622"/>
                        <a:pt x="145" y="622"/>
                      </a:cubicBezTo>
                      <a:cubicBezTo>
                        <a:pt x="145" y="622"/>
                        <a:pt x="145" y="622"/>
                        <a:pt x="145" y="622"/>
                      </a:cubicBezTo>
                      <a:cubicBezTo>
                        <a:pt x="147" y="622"/>
                        <a:pt x="148" y="623"/>
                        <a:pt x="149" y="624"/>
                      </a:cubicBezTo>
                      <a:cubicBezTo>
                        <a:pt x="150" y="623"/>
                        <a:pt x="151" y="623"/>
                        <a:pt x="152" y="622"/>
                      </a:cubicBezTo>
                      <a:cubicBezTo>
                        <a:pt x="152" y="622"/>
                        <a:pt x="152" y="622"/>
                        <a:pt x="153" y="622"/>
                      </a:cubicBezTo>
                      <a:cubicBezTo>
                        <a:pt x="153" y="622"/>
                        <a:pt x="153" y="622"/>
                        <a:pt x="153" y="621"/>
                      </a:cubicBezTo>
                      <a:cubicBezTo>
                        <a:pt x="154" y="620"/>
                        <a:pt x="155" y="619"/>
                        <a:pt x="156" y="618"/>
                      </a:cubicBezTo>
                      <a:cubicBezTo>
                        <a:pt x="157" y="617"/>
                        <a:pt x="158" y="617"/>
                        <a:pt x="159" y="617"/>
                      </a:cubicBezTo>
                      <a:cubicBezTo>
                        <a:pt x="159" y="615"/>
                        <a:pt x="160" y="614"/>
                        <a:pt x="161" y="612"/>
                      </a:cubicBezTo>
                      <a:cubicBezTo>
                        <a:pt x="162" y="611"/>
                        <a:pt x="164" y="610"/>
                        <a:pt x="166" y="610"/>
                      </a:cubicBezTo>
                      <a:cubicBezTo>
                        <a:pt x="166" y="609"/>
                        <a:pt x="167" y="609"/>
                        <a:pt x="167" y="609"/>
                      </a:cubicBezTo>
                      <a:cubicBezTo>
                        <a:pt x="167" y="609"/>
                        <a:pt x="168" y="609"/>
                        <a:pt x="168" y="609"/>
                      </a:cubicBezTo>
                      <a:cubicBezTo>
                        <a:pt x="168" y="609"/>
                        <a:pt x="168" y="609"/>
                        <a:pt x="168" y="609"/>
                      </a:cubicBezTo>
                      <a:cubicBezTo>
                        <a:pt x="168" y="608"/>
                        <a:pt x="168" y="607"/>
                        <a:pt x="168" y="606"/>
                      </a:cubicBezTo>
                      <a:cubicBezTo>
                        <a:pt x="169" y="606"/>
                        <a:pt x="169" y="606"/>
                        <a:pt x="169" y="606"/>
                      </a:cubicBezTo>
                      <a:cubicBezTo>
                        <a:pt x="169" y="604"/>
                        <a:pt x="170" y="601"/>
                        <a:pt x="172" y="600"/>
                      </a:cubicBezTo>
                      <a:cubicBezTo>
                        <a:pt x="173" y="599"/>
                        <a:pt x="175" y="599"/>
                        <a:pt x="177" y="599"/>
                      </a:cubicBezTo>
                      <a:cubicBezTo>
                        <a:pt x="178" y="599"/>
                        <a:pt x="179" y="599"/>
                        <a:pt x="180" y="599"/>
                      </a:cubicBezTo>
                      <a:cubicBezTo>
                        <a:pt x="183" y="600"/>
                        <a:pt x="186" y="603"/>
                        <a:pt x="186" y="603"/>
                      </a:cubicBezTo>
                      <a:cubicBezTo>
                        <a:pt x="187" y="604"/>
                        <a:pt x="187" y="605"/>
                        <a:pt x="188" y="606"/>
                      </a:cubicBezTo>
                      <a:cubicBezTo>
                        <a:pt x="188" y="607"/>
                        <a:pt x="188" y="607"/>
                        <a:pt x="188" y="607"/>
                      </a:cubicBezTo>
                      <a:cubicBezTo>
                        <a:pt x="188" y="607"/>
                        <a:pt x="189" y="608"/>
                        <a:pt x="189" y="608"/>
                      </a:cubicBezTo>
                      <a:cubicBezTo>
                        <a:pt x="190" y="609"/>
                        <a:pt x="191" y="611"/>
                        <a:pt x="192" y="613"/>
                      </a:cubicBezTo>
                      <a:cubicBezTo>
                        <a:pt x="192" y="613"/>
                        <a:pt x="192" y="614"/>
                        <a:pt x="192" y="614"/>
                      </a:cubicBezTo>
                      <a:cubicBezTo>
                        <a:pt x="192" y="614"/>
                        <a:pt x="192" y="614"/>
                        <a:pt x="192" y="614"/>
                      </a:cubicBezTo>
                      <a:cubicBezTo>
                        <a:pt x="192" y="614"/>
                        <a:pt x="192" y="614"/>
                        <a:pt x="192" y="614"/>
                      </a:cubicBezTo>
                      <a:cubicBezTo>
                        <a:pt x="192" y="614"/>
                        <a:pt x="192" y="614"/>
                        <a:pt x="192" y="614"/>
                      </a:cubicBezTo>
                      <a:cubicBezTo>
                        <a:pt x="194" y="614"/>
                        <a:pt x="197" y="615"/>
                        <a:pt x="198" y="617"/>
                      </a:cubicBezTo>
                      <a:cubicBezTo>
                        <a:pt x="200" y="618"/>
                        <a:pt x="201" y="621"/>
                        <a:pt x="202" y="622"/>
                      </a:cubicBezTo>
                      <a:cubicBezTo>
                        <a:pt x="202" y="623"/>
                        <a:pt x="203" y="627"/>
                        <a:pt x="201" y="629"/>
                      </a:cubicBezTo>
                      <a:cubicBezTo>
                        <a:pt x="201" y="631"/>
                        <a:pt x="200" y="632"/>
                        <a:pt x="199" y="633"/>
                      </a:cubicBezTo>
                      <a:cubicBezTo>
                        <a:pt x="199" y="633"/>
                        <a:pt x="199" y="633"/>
                        <a:pt x="199" y="633"/>
                      </a:cubicBezTo>
                      <a:cubicBezTo>
                        <a:pt x="199" y="633"/>
                        <a:pt x="198" y="633"/>
                        <a:pt x="198" y="634"/>
                      </a:cubicBezTo>
                      <a:cubicBezTo>
                        <a:pt x="198" y="634"/>
                        <a:pt x="199" y="634"/>
                        <a:pt x="199" y="634"/>
                      </a:cubicBezTo>
                      <a:cubicBezTo>
                        <a:pt x="200" y="634"/>
                        <a:pt x="201" y="634"/>
                        <a:pt x="202" y="635"/>
                      </a:cubicBezTo>
                      <a:cubicBezTo>
                        <a:pt x="206" y="637"/>
                        <a:pt x="206" y="642"/>
                        <a:pt x="206" y="642"/>
                      </a:cubicBezTo>
                      <a:cubicBezTo>
                        <a:pt x="206" y="644"/>
                        <a:pt x="206" y="647"/>
                        <a:pt x="205" y="650"/>
                      </a:cubicBezTo>
                      <a:cubicBezTo>
                        <a:pt x="204" y="651"/>
                        <a:pt x="203" y="652"/>
                        <a:pt x="202" y="652"/>
                      </a:cubicBezTo>
                      <a:cubicBezTo>
                        <a:pt x="202" y="653"/>
                        <a:pt x="202" y="653"/>
                        <a:pt x="202" y="653"/>
                      </a:cubicBezTo>
                      <a:cubicBezTo>
                        <a:pt x="202" y="654"/>
                        <a:pt x="202" y="655"/>
                        <a:pt x="201" y="656"/>
                      </a:cubicBezTo>
                      <a:cubicBezTo>
                        <a:pt x="203" y="657"/>
                        <a:pt x="204" y="658"/>
                        <a:pt x="205" y="660"/>
                      </a:cubicBezTo>
                      <a:cubicBezTo>
                        <a:pt x="205" y="662"/>
                        <a:pt x="205" y="664"/>
                        <a:pt x="205" y="666"/>
                      </a:cubicBezTo>
                      <a:cubicBezTo>
                        <a:pt x="205" y="667"/>
                        <a:pt x="204" y="667"/>
                        <a:pt x="204" y="667"/>
                      </a:cubicBezTo>
                      <a:cubicBezTo>
                        <a:pt x="204" y="668"/>
                        <a:pt x="204" y="669"/>
                        <a:pt x="204" y="669"/>
                      </a:cubicBezTo>
                      <a:cubicBezTo>
                        <a:pt x="204" y="670"/>
                        <a:pt x="204" y="671"/>
                        <a:pt x="203" y="671"/>
                      </a:cubicBezTo>
                      <a:cubicBezTo>
                        <a:pt x="204" y="672"/>
                        <a:pt x="204" y="673"/>
                        <a:pt x="205" y="673"/>
                      </a:cubicBezTo>
                      <a:cubicBezTo>
                        <a:pt x="205" y="674"/>
                        <a:pt x="205" y="674"/>
                        <a:pt x="205" y="674"/>
                      </a:cubicBezTo>
                      <a:cubicBezTo>
                        <a:pt x="205" y="674"/>
                        <a:pt x="206" y="675"/>
                        <a:pt x="206" y="675"/>
                      </a:cubicBezTo>
                      <a:cubicBezTo>
                        <a:pt x="207" y="677"/>
                        <a:pt x="208" y="679"/>
                        <a:pt x="209" y="681"/>
                      </a:cubicBezTo>
                      <a:cubicBezTo>
                        <a:pt x="209" y="682"/>
                        <a:pt x="209" y="684"/>
                        <a:pt x="209" y="685"/>
                      </a:cubicBezTo>
                      <a:cubicBezTo>
                        <a:pt x="209" y="685"/>
                        <a:pt x="210" y="686"/>
                        <a:pt x="211" y="687"/>
                      </a:cubicBezTo>
                      <a:cubicBezTo>
                        <a:pt x="211" y="688"/>
                        <a:pt x="212" y="689"/>
                        <a:pt x="212" y="691"/>
                      </a:cubicBezTo>
                      <a:cubicBezTo>
                        <a:pt x="212" y="691"/>
                        <a:pt x="212" y="691"/>
                        <a:pt x="213" y="692"/>
                      </a:cubicBezTo>
                      <a:cubicBezTo>
                        <a:pt x="213" y="692"/>
                        <a:pt x="213" y="692"/>
                        <a:pt x="213" y="692"/>
                      </a:cubicBezTo>
                      <a:cubicBezTo>
                        <a:pt x="215" y="693"/>
                        <a:pt x="216" y="695"/>
                        <a:pt x="217" y="696"/>
                      </a:cubicBezTo>
                      <a:cubicBezTo>
                        <a:pt x="218" y="699"/>
                        <a:pt x="218" y="701"/>
                        <a:pt x="217" y="703"/>
                      </a:cubicBezTo>
                      <a:cubicBezTo>
                        <a:pt x="217" y="704"/>
                        <a:pt x="217" y="704"/>
                        <a:pt x="217" y="705"/>
                      </a:cubicBezTo>
                      <a:cubicBezTo>
                        <a:pt x="217" y="705"/>
                        <a:pt x="217" y="706"/>
                        <a:pt x="217" y="707"/>
                      </a:cubicBezTo>
                      <a:cubicBezTo>
                        <a:pt x="217" y="707"/>
                        <a:pt x="217" y="707"/>
                        <a:pt x="217" y="707"/>
                      </a:cubicBezTo>
                      <a:cubicBezTo>
                        <a:pt x="217" y="708"/>
                        <a:pt x="218" y="708"/>
                        <a:pt x="218" y="708"/>
                      </a:cubicBezTo>
                      <a:cubicBezTo>
                        <a:pt x="218" y="708"/>
                        <a:pt x="218" y="708"/>
                        <a:pt x="218" y="708"/>
                      </a:cubicBezTo>
                      <a:cubicBezTo>
                        <a:pt x="219" y="708"/>
                        <a:pt x="222" y="708"/>
                        <a:pt x="224" y="711"/>
                      </a:cubicBezTo>
                      <a:cubicBezTo>
                        <a:pt x="226" y="713"/>
                        <a:pt x="225" y="716"/>
                        <a:pt x="225" y="718"/>
                      </a:cubicBezTo>
                      <a:cubicBezTo>
                        <a:pt x="225" y="718"/>
                        <a:pt x="225" y="718"/>
                        <a:pt x="225" y="718"/>
                      </a:cubicBezTo>
                      <a:cubicBezTo>
                        <a:pt x="226" y="718"/>
                        <a:pt x="228" y="718"/>
                        <a:pt x="230" y="720"/>
                      </a:cubicBezTo>
                      <a:cubicBezTo>
                        <a:pt x="232" y="722"/>
                        <a:pt x="232" y="725"/>
                        <a:pt x="232" y="727"/>
                      </a:cubicBezTo>
                      <a:cubicBezTo>
                        <a:pt x="232" y="727"/>
                        <a:pt x="232" y="727"/>
                        <a:pt x="232" y="728"/>
                      </a:cubicBezTo>
                      <a:cubicBezTo>
                        <a:pt x="232" y="728"/>
                        <a:pt x="233" y="728"/>
                        <a:pt x="233" y="728"/>
                      </a:cubicBezTo>
                      <a:cubicBezTo>
                        <a:pt x="233" y="729"/>
                        <a:pt x="234" y="731"/>
                        <a:pt x="234" y="733"/>
                      </a:cubicBezTo>
                      <a:cubicBezTo>
                        <a:pt x="234" y="736"/>
                        <a:pt x="232" y="737"/>
                        <a:pt x="231" y="738"/>
                      </a:cubicBezTo>
                      <a:cubicBezTo>
                        <a:pt x="231" y="739"/>
                        <a:pt x="231" y="739"/>
                        <a:pt x="231" y="739"/>
                      </a:cubicBezTo>
                      <a:cubicBezTo>
                        <a:pt x="231" y="739"/>
                        <a:pt x="231" y="739"/>
                        <a:pt x="231" y="739"/>
                      </a:cubicBezTo>
                      <a:cubicBezTo>
                        <a:pt x="230" y="741"/>
                        <a:pt x="230" y="743"/>
                        <a:pt x="229" y="744"/>
                      </a:cubicBezTo>
                      <a:cubicBezTo>
                        <a:pt x="228" y="746"/>
                        <a:pt x="226" y="748"/>
                        <a:pt x="225" y="749"/>
                      </a:cubicBezTo>
                      <a:cubicBezTo>
                        <a:pt x="225" y="749"/>
                        <a:pt x="225" y="750"/>
                        <a:pt x="225" y="750"/>
                      </a:cubicBezTo>
                      <a:cubicBezTo>
                        <a:pt x="225" y="751"/>
                        <a:pt x="225" y="752"/>
                        <a:pt x="225" y="753"/>
                      </a:cubicBezTo>
                      <a:cubicBezTo>
                        <a:pt x="225" y="754"/>
                        <a:pt x="225" y="755"/>
                        <a:pt x="225" y="755"/>
                      </a:cubicBezTo>
                      <a:cubicBezTo>
                        <a:pt x="225" y="756"/>
                        <a:pt x="226" y="757"/>
                        <a:pt x="227" y="757"/>
                      </a:cubicBezTo>
                      <a:cubicBezTo>
                        <a:pt x="227" y="757"/>
                        <a:pt x="227" y="758"/>
                        <a:pt x="228" y="758"/>
                      </a:cubicBezTo>
                      <a:cubicBezTo>
                        <a:pt x="229" y="758"/>
                        <a:pt x="230" y="759"/>
                        <a:pt x="231" y="759"/>
                      </a:cubicBezTo>
                      <a:cubicBezTo>
                        <a:pt x="231" y="759"/>
                        <a:pt x="234" y="761"/>
                        <a:pt x="235" y="764"/>
                      </a:cubicBezTo>
                      <a:cubicBezTo>
                        <a:pt x="236" y="765"/>
                        <a:pt x="236" y="766"/>
                        <a:pt x="236" y="768"/>
                      </a:cubicBezTo>
                      <a:cubicBezTo>
                        <a:pt x="236" y="768"/>
                        <a:pt x="236" y="768"/>
                        <a:pt x="236" y="768"/>
                      </a:cubicBezTo>
                      <a:cubicBezTo>
                        <a:pt x="237" y="767"/>
                        <a:pt x="238" y="765"/>
                        <a:pt x="239" y="765"/>
                      </a:cubicBezTo>
                      <a:cubicBezTo>
                        <a:pt x="241" y="764"/>
                        <a:pt x="244" y="763"/>
                        <a:pt x="246" y="763"/>
                      </a:cubicBezTo>
                      <a:cubicBezTo>
                        <a:pt x="247" y="763"/>
                        <a:pt x="247" y="763"/>
                        <a:pt x="248" y="764"/>
                      </a:cubicBezTo>
                      <a:cubicBezTo>
                        <a:pt x="249" y="764"/>
                        <a:pt x="251" y="765"/>
                        <a:pt x="254" y="768"/>
                      </a:cubicBezTo>
                      <a:cubicBezTo>
                        <a:pt x="255" y="769"/>
                        <a:pt x="256" y="770"/>
                        <a:pt x="256" y="771"/>
                      </a:cubicBezTo>
                      <a:cubicBezTo>
                        <a:pt x="257" y="772"/>
                        <a:pt x="257" y="772"/>
                        <a:pt x="257" y="772"/>
                      </a:cubicBezTo>
                      <a:cubicBezTo>
                        <a:pt x="257" y="772"/>
                        <a:pt x="257" y="772"/>
                        <a:pt x="257" y="772"/>
                      </a:cubicBezTo>
                      <a:cubicBezTo>
                        <a:pt x="259" y="773"/>
                        <a:pt x="260" y="773"/>
                        <a:pt x="262" y="775"/>
                      </a:cubicBezTo>
                      <a:cubicBezTo>
                        <a:pt x="263" y="777"/>
                        <a:pt x="263" y="779"/>
                        <a:pt x="263" y="781"/>
                      </a:cubicBezTo>
                      <a:cubicBezTo>
                        <a:pt x="263" y="781"/>
                        <a:pt x="263" y="781"/>
                        <a:pt x="263" y="781"/>
                      </a:cubicBezTo>
                      <a:cubicBezTo>
                        <a:pt x="263" y="781"/>
                        <a:pt x="263" y="781"/>
                        <a:pt x="263" y="781"/>
                      </a:cubicBezTo>
                      <a:cubicBezTo>
                        <a:pt x="264" y="782"/>
                        <a:pt x="265" y="783"/>
                        <a:pt x="265" y="784"/>
                      </a:cubicBezTo>
                      <a:cubicBezTo>
                        <a:pt x="265" y="786"/>
                        <a:pt x="265" y="787"/>
                        <a:pt x="265" y="789"/>
                      </a:cubicBezTo>
                      <a:cubicBezTo>
                        <a:pt x="266" y="789"/>
                        <a:pt x="267" y="790"/>
                        <a:pt x="268" y="791"/>
                      </a:cubicBezTo>
                      <a:cubicBezTo>
                        <a:pt x="269" y="793"/>
                        <a:pt x="270" y="795"/>
                        <a:pt x="270" y="798"/>
                      </a:cubicBezTo>
                      <a:cubicBezTo>
                        <a:pt x="270" y="799"/>
                        <a:pt x="270" y="799"/>
                        <a:pt x="270" y="799"/>
                      </a:cubicBezTo>
                      <a:cubicBezTo>
                        <a:pt x="271" y="801"/>
                        <a:pt x="271" y="803"/>
                        <a:pt x="271" y="805"/>
                      </a:cubicBezTo>
                      <a:cubicBezTo>
                        <a:pt x="271" y="807"/>
                        <a:pt x="269" y="810"/>
                        <a:pt x="268" y="811"/>
                      </a:cubicBezTo>
                      <a:cubicBezTo>
                        <a:pt x="267" y="812"/>
                        <a:pt x="267" y="812"/>
                        <a:pt x="267" y="812"/>
                      </a:cubicBezTo>
                      <a:cubicBezTo>
                        <a:pt x="268" y="813"/>
                        <a:pt x="269" y="813"/>
                        <a:pt x="269" y="815"/>
                      </a:cubicBezTo>
                      <a:cubicBezTo>
                        <a:pt x="270" y="816"/>
                        <a:pt x="270" y="817"/>
                        <a:pt x="270" y="819"/>
                      </a:cubicBezTo>
                      <a:cubicBezTo>
                        <a:pt x="270" y="819"/>
                        <a:pt x="270" y="819"/>
                        <a:pt x="270" y="819"/>
                      </a:cubicBezTo>
                      <a:cubicBezTo>
                        <a:pt x="270" y="820"/>
                        <a:pt x="270" y="820"/>
                        <a:pt x="270" y="820"/>
                      </a:cubicBezTo>
                      <a:cubicBezTo>
                        <a:pt x="270" y="821"/>
                        <a:pt x="271" y="822"/>
                        <a:pt x="271" y="823"/>
                      </a:cubicBezTo>
                      <a:cubicBezTo>
                        <a:pt x="271" y="824"/>
                        <a:pt x="271" y="826"/>
                        <a:pt x="270" y="827"/>
                      </a:cubicBezTo>
                      <a:cubicBezTo>
                        <a:pt x="270" y="827"/>
                        <a:pt x="270" y="827"/>
                        <a:pt x="270" y="828"/>
                      </a:cubicBezTo>
                      <a:cubicBezTo>
                        <a:pt x="270" y="828"/>
                        <a:pt x="270" y="830"/>
                        <a:pt x="271" y="831"/>
                      </a:cubicBezTo>
                      <a:cubicBezTo>
                        <a:pt x="271" y="832"/>
                        <a:pt x="271" y="832"/>
                        <a:pt x="271" y="833"/>
                      </a:cubicBezTo>
                      <a:cubicBezTo>
                        <a:pt x="271" y="833"/>
                        <a:pt x="271" y="835"/>
                        <a:pt x="271" y="836"/>
                      </a:cubicBezTo>
                      <a:cubicBezTo>
                        <a:pt x="272" y="837"/>
                        <a:pt x="272" y="837"/>
                        <a:pt x="274" y="839"/>
                      </a:cubicBezTo>
                      <a:cubicBezTo>
                        <a:pt x="275" y="839"/>
                        <a:pt x="276" y="840"/>
                        <a:pt x="277" y="841"/>
                      </a:cubicBezTo>
                      <a:cubicBezTo>
                        <a:pt x="277" y="841"/>
                        <a:pt x="278" y="841"/>
                        <a:pt x="278" y="841"/>
                      </a:cubicBezTo>
                      <a:cubicBezTo>
                        <a:pt x="279" y="842"/>
                        <a:pt x="281" y="843"/>
                        <a:pt x="282" y="844"/>
                      </a:cubicBezTo>
                      <a:cubicBezTo>
                        <a:pt x="282" y="844"/>
                        <a:pt x="283" y="845"/>
                        <a:pt x="283" y="845"/>
                      </a:cubicBezTo>
                      <a:cubicBezTo>
                        <a:pt x="283" y="843"/>
                        <a:pt x="283" y="841"/>
                        <a:pt x="283" y="840"/>
                      </a:cubicBezTo>
                      <a:cubicBezTo>
                        <a:pt x="284" y="838"/>
                        <a:pt x="286" y="836"/>
                        <a:pt x="287" y="834"/>
                      </a:cubicBezTo>
                      <a:cubicBezTo>
                        <a:pt x="288" y="834"/>
                        <a:pt x="288" y="834"/>
                        <a:pt x="288" y="834"/>
                      </a:cubicBezTo>
                      <a:cubicBezTo>
                        <a:pt x="290" y="832"/>
                        <a:pt x="292" y="830"/>
                        <a:pt x="294" y="829"/>
                      </a:cubicBezTo>
                      <a:cubicBezTo>
                        <a:pt x="295" y="828"/>
                        <a:pt x="296" y="828"/>
                        <a:pt x="297" y="828"/>
                      </a:cubicBezTo>
                      <a:cubicBezTo>
                        <a:pt x="298" y="828"/>
                        <a:pt x="298" y="828"/>
                        <a:pt x="298" y="828"/>
                      </a:cubicBezTo>
                      <a:cubicBezTo>
                        <a:pt x="299" y="828"/>
                        <a:pt x="299" y="828"/>
                        <a:pt x="299" y="828"/>
                      </a:cubicBezTo>
                      <a:cubicBezTo>
                        <a:pt x="299" y="828"/>
                        <a:pt x="299" y="828"/>
                        <a:pt x="299" y="828"/>
                      </a:cubicBezTo>
                      <a:cubicBezTo>
                        <a:pt x="300" y="828"/>
                        <a:pt x="302" y="827"/>
                        <a:pt x="303" y="827"/>
                      </a:cubicBezTo>
                      <a:cubicBezTo>
                        <a:pt x="304" y="827"/>
                        <a:pt x="304" y="827"/>
                        <a:pt x="304" y="827"/>
                      </a:cubicBezTo>
                      <a:cubicBezTo>
                        <a:pt x="306" y="827"/>
                        <a:pt x="309" y="829"/>
                        <a:pt x="310" y="830"/>
                      </a:cubicBezTo>
                      <a:cubicBezTo>
                        <a:pt x="311" y="831"/>
                        <a:pt x="311" y="831"/>
                        <a:pt x="311" y="831"/>
                      </a:cubicBezTo>
                      <a:cubicBezTo>
                        <a:pt x="312" y="831"/>
                        <a:pt x="312" y="831"/>
                        <a:pt x="312" y="831"/>
                      </a:cubicBezTo>
                      <a:cubicBezTo>
                        <a:pt x="313" y="831"/>
                        <a:pt x="313" y="831"/>
                        <a:pt x="313" y="831"/>
                      </a:cubicBezTo>
                      <a:cubicBezTo>
                        <a:pt x="314" y="832"/>
                        <a:pt x="318" y="832"/>
                        <a:pt x="320" y="833"/>
                      </a:cubicBezTo>
                      <a:cubicBezTo>
                        <a:pt x="321" y="833"/>
                        <a:pt x="321" y="834"/>
                        <a:pt x="322" y="834"/>
                      </a:cubicBezTo>
                      <a:cubicBezTo>
                        <a:pt x="323" y="834"/>
                        <a:pt x="323" y="834"/>
                        <a:pt x="324" y="834"/>
                      </a:cubicBezTo>
                      <a:cubicBezTo>
                        <a:pt x="325" y="834"/>
                        <a:pt x="326" y="834"/>
                        <a:pt x="327" y="834"/>
                      </a:cubicBezTo>
                      <a:cubicBezTo>
                        <a:pt x="328" y="835"/>
                        <a:pt x="329" y="836"/>
                        <a:pt x="330" y="837"/>
                      </a:cubicBezTo>
                      <a:cubicBezTo>
                        <a:pt x="331" y="837"/>
                        <a:pt x="332" y="836"/>
                        <a:pt x="333" y="836"/>
                      </a:cubicBezTo>
                      <a:cubicBezTo>
                        <a:pt x="333" y="836"/>
                        <a:pt x="334" y="836"/>
                        <a:pt x="334" y="836"/>
                      </a:cubicBezTo>
                      <a:cubicBezTo>
                        <a:pt x="335" y="836"/>
                        <a:pt x="338" y="836"/>
                        <a:pt x="340" y="838"/>
                      </a:cubicBezTo>
                      <a:cubicBezTo>
                        <a:pt x="341" y="838"/>
                        <a:pt x="342" y="839"/>
                        <a:pt x="342" y="840"/>
                      </a:cubicBezTo>
                      <a:cubicBezTo>
                        <a:pt x="342" y="838"/>
                        <a:pt x="342" y="837"/>
                        <a:pt x="342" y="836"/>
                      </a:cubicBezTo>
                      <a:cubicBezTo>
                        <a:pt x="343" y="833"/>
                        <a:pt x="343" y="831"/>
                        <a:pt x="345" y="829"/>
                      </a:cubicBezTo>
                      <a:cubicBezTo>
                        <a:pt x="347" y="828"/>
                        <a:pt x="349" y="828"/>
                        <a:pt x="350" y="828"/>
                      </a:cubicBezTo>
                      <a:cubicBezTo>
                        <a:pt x="350" y="828"/>
                        <a:pt x="351" y="828"/>
                        <a:pt x="351" y="828"/>
                      </a:cubicBezTo>
                      <a:cubicBezTo>
                        <a:pt x="351" y="828"/>
                        <a:pt x="352" y="828"/>
                        <a:pt x="352" y="828"/>
                      </a:cubicBezTo>
                      <a:cubicBezTo>
                        <a:pt x="352" y="828"/>
                        <a:pt x="352" y="828"/>
                        <a:pt x="352" y="828"/>
                      </a:cubicBezTo>
                      <a:cubicBezTo>
                        <a:pt x="352" y="827"/>
                        <a:pt x="353" y="825"/>
                        <a:pt x="354" y="824"/>
                      </a:cubicBezTo>
                      <a:cubicBezTo>
                        <a:pt x="356" y="823"/>
                        <a:pt x="358" y="823"/>
                        <a:pt x="360" y="823"/>
                      </a:cubicBezTo>
                      <a:cubicBezTo>
                        <a:pt x="360" y="823"/>
                        <a:pt x="361" y="823"/>
                        <a:pt x="361" y="823"/>
                      </a:cubicBezTo>
                      <a:cubicBezTo>
                        <a:pt x="361" y="823"/>
                        <a:pt x="361" y="823"/>
                        <a:pt x="361" y="823"/>
                      </a:cubicBezTo>
                      <a:cubicBezTo>
                        <a:pt x="364" y="823"/>
                        <a:pt x="368" y="826"/>
                        <a:pt x="370" y="828"/>
                      </a:cubicBezTo>
                      <a:cubicBezTo>
                        <a:pt x="370" y="829"/>
                        <a:pt x="371" y="830"/>
                        <a:pt x="371" y="831"/>
                      </a:cubicBezTo>
                      <a:cubicBezTo>
                        <a:pt x="372" y="831"/>
                        <a:pt x="373" y="830"/>
                        <a:pt x="375" y="830"/>
                      </a:cubicBezTo>
                      <a:cubicBezTo>
                        <a:pt x="375" y="830"/>
                        <a:pt x="375" y="830"/>
                        <a:pt x="375" y="830"/>
                      </a:cubicBezTo>
                      <a:cubicBezTo>
                        <a:pt x="375" y="830"/>
                        <a:pt x="375" y="830"/>
                        <a:pt x="375" y="830"/>
                      </a:cubicBezTo>
                      <a:cubicBezTo>
                        <a:pt x="377" y="830"/>
                        <a:pt x="379" y="832"/>
                        <a:pt x="380" y="833"/>
                      </a:cubicBezTo>
                      <a:cubicBezTo>
                        <a:pt x="380" y="833"/>
                        <a:pt x="380" y="833"/>
                        <a:pt x="380" y="833"/>
                      </a:cubicBezTo>
                      <a:cubicBezTo>
                        <a:pt x="381" y="833"/>
                        <a:pt x="381" y="834"/>
                        <a:pt x="381" y="834"/>
                      </a:cubicBezTo>
                      <a:cubicBezTo>
                        <a:pt x="381" y="834"/>
                        <a:pt x="381" y="834"/>
                        <a:pt x="381" y="834"/>
                      </a:cubicBezTo>
                      <a:cubicBezTo>
                        <a:pt x="382" y="834"/>
                        <a:pt x="384" y="833"/>
                        <a:pt x="385" y="833"/>
                      </a:cubicBezTo>
                      <a:cubicBezTo>
                        <a:pt x="385" y="833"/>
                        <a:pt x="386" y="833"/>
                        <a:pt x="387" y="834"/>
                      </a:cubicBezTo>
                      <a:cubicBezTo>
                        <a:pt x="387" y="834"/>
                        <a:pt x="387" y="834"/>
                        <a:pt x="387" y="834"/>
                      </a:cubicBezTo>
                      <a:cubicBezTo>
                        <a:pt x="388" y="833"/>
                        <a:pt x="389" y="832"/>
                        <a:pt x="390" y="832"/>
                      </a:cubicBezTo>
                      <a:cubicBezTo>
                        <a:pt x="390" y="832"/>
                        <a:pt x="391" y="832"/>
                        <a:pt x="391" y="832"/>
                      </a:cubicBezTo>
                      <a:cubicBezTo>
                        <a:pt x="393" y="832"/>
                        <a:pt x="394" y="833"/>
                        <a:pt x="395" y="834"/>
                      </a:cubicBezTo>
                      <a:cubicBezTo>
                        <a:pt x="396" y="834"/>
                        <a:pt x="396" y="833"/>
                        <a:pt x="396" y="833"/>
                      </a:cubicBezTo>
                      <a:cubicBezTo>
                        <a:pt x="396" y="833"/>
                        <a:pt x="397" y="833"/>
                        <a:pt x="398" y="833"/>
                      </a:cubicBezTo>
                      <a:cubicBezTo>
                        <a:pt x="399" y="832"/>
                        <a:pt x="401" y="831"/>
                        <a:pt x="402" y="830"/>
                      </a:cubicBezTo>
                      <a:cubicBezTo>
                        <a:pt x="403" y="830"/>
                        <a:pt x="404" y="830"/>
                        <a:pt x="405" y="830"/>
                      </a:cubicBezTo>
                      <a:cubicBezTo>
                        <a:pt x="408" y="830"/>
                        <a:pt x="411" y="831"/>
                        <a:pt x="412" y="832"/>
                      </a:cubicBezTo>
                      <a:cubicBezTo>
                        <a:pt x="414" y="834"/>
                        <a:pt x="415" y="837"/>
                        <a:pt x="415" y="839"/>
                      </a:cubicBezTo>
                      <a:cubicBezTo>
                        <a:pt x="415" y="839"/>
                        <a:pt x="416" y="840"/>
                        <a:pt x="416" y="840"/>
                      </a:cubicBezTo>
                      <a:cubicBezTo>
                        <a:pt x="416" y="841"/>
                        <a:pt x="416" y="841"/>
                        <a:pt x="416" y="841"/>
                      </a:cubicBezTo>
                      <a:cubicBezTo>
                        <a:pt x="416" y="841"/>
                        <a:pt x="416" y="841"/>
                        <a:pt x="416" y="841"/>
                      </a:cubicBezTo>
                      <a:cubicBezTo>
                        <a:pt x="417" y="841"/>
                        <a:pt x="418" y="840"/>
                        <a:pt x="419" y="840"/>
                      </a:cubicBezTo>
                      <a:cubicBezTo>
                        <a:pt x="419" y="839"/>
                        <a:pt x="420" y="839"/>
                        <a:pt x="420" y="839"/>
                      </a:cubicBezTo>
                      <a:cubicBezTo>
                        <a:pt x="421" y="839"/>
                        <a:pt x="421" y="838"/>
                        <a:pt x="421" y="838"/>
                      </a:cubicBezTo>
                      <a:cubicBezTo>
                        <a:pt x="424" y="837"/>
                        <a:pt x="426" y="836"/>
                        <a:pt x="427" y="836"/>
                      </a:cubicBezTo>
                      <a:cubicBezTo>
                        <a:pt x="428" y="835"/>
                        <a:pt x="431" y="835"/>
                        <a:pt x="433" y="835"/>
                      </a:cubicBezTo>
                      <a:cubicBezTo>
                        <a:pt x="434" y="835"/>
                        <a:pt x="434" y="835"/>
                        <a:pt x="435" y="835"/>
                      </a:cubicBezTo>
                      <a:cubicBezTo>
                        <a:pt x="437" y="835"/>
                        <a:pt x="438" y="836"/>
                        <a:pt x="440" y="837"/>
                      </a:cubicBezTo>
                      <a:cubicBezTo>
                        <a:pt x="440" y="837"/>
                        <a:pt x="440" y="837"/>
                        <a:pt x="440" y="837"/>
                      </a:cubicBezTo>
                      <a:cubicBezTo>
                        <a:pt x="441" y="837"/>
                        <a:pt x="443" y="836"/>
                        <a:pt x="444" y="836"/>
                      </a:cubicBezTo>
                      <a:cubicBezTo>
                        <a:pt x="445" y="836"/>
                        <a:pt x="445" y="836"/>
                        <a:pt x="445" y="836"/>
                      </a:cubicBezTo>
                      <a:cubicBezTo>
                        <a:pt x="445" y="836"/>
                        <a:pt x="445" y="836"/>
                        <a:pt x="445" y="836"/>
                      </a:cubicBezTo>
                      <a:cubicBezTo>
                        <a:pt x="446" y="836"/>
                        <a:pt x="448" y="837"/>
                        <a:pt x="449" y="837"/>
                      </a:cubicBezTo>
                      <a:cubicBezTo>
                        <a:pt x="449" y="837"/>
                        <a:pt x="449" y="836"/>
                        <a:pt x="449" y="836"/>
                      </a:cubicBezTo>
                      <a:cubicBezTo>
                        <a:pt x="448" y="833"/>
                        <a:pt x="449" y="830"/>
                        <a:pt x="450" y="828"/>
                      </a:cubicBezTo>
                      <a:cubicBezTo>
                        <a:pt x="451" y="827"/>
                        <a:pt x="453" y="826"/>
                        <a:pt x="454" y="825"/>
                      </a:cubicBezTo>
                      <a:cubicBezTo>
                        <a:pt x="454" y="825"/>
                        <a:pt x="454" y="825"/>
                        <a:pt x="454" y="825"/>
                      </a:cubicBezTo>
                      <a:cubicBezTo>
                        <a:pt x="455" y="824"/>
                        <a:pt x="455" y="823"/>
                        <a:pt x="456" y="823"/>
                      </a:cubicBezTo>
                      <a:cubicBezTo>
                        <a:pt x="456" y="823"/>
                        <a:pt x="456" y="823"/>
                        <a:pt x="456" y="823"/>
                      </a:cubicBezTo>
                      <a:cubicBezTo>
                        <a:pt x="455" y="821"/>
                        <a:pt x="455" y="820"/>
                        <a:pt x="455" y="818"/>
                      </a:cubicBezTo>
                      <a:cubicBezTo>
                        <a:pt x="455" y="816"/>
                        <a:pt x="457" y="813"/>
                        <a:pt x="459" y="811"/>
                      </a:cubicBezTo>
                      <a:cubicBezTo>
                        <a:pt x="460" y="810"/>
                        <a:pt x="462" y="810"/>
                        <a:pt x="465" y="810"/>
                      </a:cubicBezTo>
                      <a:cubicBezTo>
                        <a:pt x="466" y="810"/>
                        <a:pt x="466" y="810"/>
                        <a:pt x="467" y="810"/>
                      </a:cubicBezTo>
                      <a:cubicBezTo>
                        <a:pt x="467" y="809"/>
                        <a:pt x="468" y="808"/>
                        <a:pt x="469" y="807"/>
                      </a:cubicBezTo>
                      <a:cubicBezTo>
                        <a:pt x="470" y="806"/>
                        <a:pt x="471" y="805"/>
                        <a:pt x="473" y="805"/>
                      </a:cubicBezTo>
                      <a:cubicBezTo>
                        <a:pt x="475" y="805"/>
                        <a:pt x="478" y="807"/>
                        <a:pt x="479" y="808"/>
                      </a:cubicBezTo>
                      <a:cubicBezTo>
                        <a:pt x="481" y="809"/>
                        <a:pt x="482" y="810"/>
                        <a:pt x="482" y="812"/>
                      </a:cubicBezTo>
                      <a:cubicBezTo>
                        <a:pt x="483" y="812"/>
                        <a:pt x="485" y="812"/>
                        <a:pt x="486" y="814"/>
                      </a:cubicBezTo>
                      <a:cubicBezTo>
                        <a:pt x="488" y="815"/>
                        <a:pt x="489" y="817"/>
                        <a:pt x="490" y="821"/>
                      </a:cubicBezTo>
                      <a:cubicBezTo>
                        <a:pt x="490" y="822"/>
                        <a:pt x="490" y="824"/>
                        <a:pt x="490" y="825"/>
                      </a:cubicBezTo>
                      <a:cubicBezTo>
                        <a:pt x="490" y="825"/>
                        <a:pt x="490" y="826"/>
                        <a:pt x="490" y="826"/>
                      </a:cubicBezTo>
                      <a:cubicBezTo>
                        <a:pt x="490" y="826"/>
                        <a:pt x="490" y="826"/>
                        <a:pt x="491" y="826"/>
                      </a:cubicBezTo>
                      <a:cubicBezTo>
                        <a:pt x="492" y="827"/>
                        <a:pt x="494" y="828"/>
                        <a:pt x="495" y="831"/>
                      </a:cubicBezTo>
                      <a:cubicBezTo>
                        <a:pt x="496" y="833"/>
                        <a:pt x="496" y="836"/>
                        <a:pt x="496" y="838"/>
                      </a:cubicBezTo>
                      <a:cubicBezTo>
                        <a:pt x="496" y="838"/>
                        <a:pt x="496" y="839"/>
                        <a:pt x="496" y="839"/>
                      </a:cubicBezTo>
                      <a:cubicBezTo>
                        <a:pt x="496" y="840"/>
                        <a:pt x="495" y="840"/>
                        <a:pt x="495" y="841"/>
                      </a:cubicBezTo>
                      <a:cubicBezTo>
                        <a:pt x="496" y="841"/>
                        <a:pt x="496" y="841"/>
                        <a:pt x="496" y="842"/>
                      </a:cubicBezTo>
                      <a:cubicBezTo>
                        <a:pt x="497" y="842"/>
                        <a:pt x="498" y="844"/>
                        <a:pt x="499" y="845"/>
                      </a:cubicBezTo>
                      <a:cubicBezTo>
                        <a:pt x="499" y="846"/>
                        <a:pt x="500" y="846"/>
                        <a:pt x="500" y="846"/>
                      </a:cubicBezTo>
                      <a:cubicBezTo>
                        <a:pt x="500" y="847"/>
                        <a:pt x="500" y="847"/>
                        <a:pt x="500" y="847"/>
                      </a:cubicBezTo>
                      <a:cubicBezTo>
                        <a:pt x="501" y="848"/>
                        <a:pt x="502" y="849"/>
                        <a:pt x="503" y="850"/>
                      </a:cubicBezTo>
                      <a:cubicBezTo>
                        <a:pt x="504" y="851"/>
                        <a:pt x="504" y="853"/>
                        <a:pt x="504" y="855"/>
                      </a:cubicBezTo>
                      <a:cubicBezTo>
                        <a:pt x="505" y="856"/>
                        <a:pt x="505" y="857"/>
                        <a:pt x="505" y="857"/>
                      </a:cubicBezTo>
                      <a:cubicBezTo>
                        <a:pt x="505" y="858"/>
                        <a:pt x="506" y="858"/>
                        <a:pt x="507" y="858"/>
                      </a:cubicBezTo>
                      <a:cubicBezTo>
                        <a:pt x="507" y="858"/>
                        <a:pt x="507" y="858"/>
                        <a:pt x="507" y="858"/>
                      </a:cubicBezTo>
                      <a:cubicBezTo>
                        <a:pt x="509" y="858"/>
                        <a:pt x="509" y="858"/>
                        <a:pt x="509" y="858"/>
                      </a:cubicBezTo>
                      <a:cubicBezTo>
                        <a:pt x="519" y="772"/>
                        <a:pt x="519" y="772"/>
                        <a:pt x="519" y="772"/>
                      </a:cubicBezTo>
                      <a:cubicBezTo>
                        <a:pt x="552" y="776"/>
                        <a:pt x="552" y="776"/>
                        <a:pt x="552" y="776"/>
                      </a:cubicBezTo>
                      <a:cubicBezTo>
                        <a:pt x="552" y="776"/>
                        <a:pt x="562" y="779"/>
                        <a:pt x="566" y="780"/>
                      </a:cubicBezTo>
                      <a:cubicBezTo>
                        <a:pt x="574" y="782"/>
                        <a:pt x="590" y="782"/>
                        <a:pt x="598" y="783"/>
                      </a:cubicBezTo>
                      <a:cubicBezTo>
                        <a:pt x="602" y="783"/>
                        <a:pt x="608" y="783"/>
                        <a:pt x="611" y="783"/>
                      </a:cubicBezTo>
                      <a:cubicBezTo>
                        <a:pt x="615" y="783"/>
                        <a:pt x="622" y="786"/>
                        <a:pt x="626" y="786"/>
                      </a:cubicBezTo>
                      <a:cubicBezTo>
                        <a:pt x="629" y="786"/>
                        <a:pt x="636" y="784"/>
                        <a:pt x="636" y="784"/>
                      </a:cubicBezTo>
                      <a:cubicBezTo>
                        <a:pt x="673" y="789"/>
                        <a:pt x="673" y="789"/>
                        <a:pt x="673" y="789"/>
                      </a:cubicBezTo>
                      <a:cubicBezTo>
                        <a:pt x="753" y="797"/>
                        <a:pt x="753" y="797"/>
                        <a:pt x="753" y="797"/>
                      </a:cubicBezTo>
                      <a:cubicBezTo>
                        <a:pt x="791" y="801"/>
                        <a:pt x="791" y="801"/>
                        <a:pt x="791" y="801"/>
                      </a:cubicBezTo>
                      <a:cubicBezTo>
                        <a:pt x="863" y="808"/>
                        <a:pt x="863" y="808"/>
                        <a:pt x="863" y="808"/>
                      </a:cubicBezTo>
                      <a:cubicBezTo>
                        <a:pt x="955" y="815"/>
                        <a:pt x="955" y="815"/>
                        <a:pt x="955" y="815"/>
                      </a:cubicBezTo>
                      <a:cubicBezTo>
                        <a:pt x="1109" y="828"/>
                        <a:pt x="1109" y="828"/>
                        <a:pt x="1109" y="828"/>
                      </a:cubicBezTo>
                      <a:cubicBezTo>
                        <a:pt x="1260" y="836"/>
                        <a:pt x="1260" y="836"/>
                        <a:pt x="1260" y="836"/>
                      </a:cubicBezTo>
                      <a:cubicBezTo>
                        <a:pt x="1380" y="842"/>
                        <a:pt x="1380" y="842"/>
                        <a:pt x="1380" y="842"/>
                      </a:cubicBezTo>
                      <a:cubicBezTo>
                        <a:pt x="1383" y="842"/>
                        <a:pt x="1383" y="842"/>
                        <a:pt x="1383" y="842"/>
                      </a:cubicBezTo>
                      <a:cubicBezTo>
                        <a:pt x="1390" y="677"/>
                        <a:pt x="1390" y="677"/>
                        <a:pt x="1390" y="677"/>
                      </a:cubicBezTo>
                      <a:cubicBezTo>
                        <a:pt x="1411" y="148"/>
                        <a:pt x="1411" y="148"/>
                        <a:pt x="1411" y="148"/>
                      </a:cubicBez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03" name="Freeform 63">
                  <a:extLst>
                    <a:ext uri="{FF2B5EF4-FFF2-40B4-BE49-F238E27FC236}">
                      <a16:creationId xmlns:a16="http://schemas.microsoft.com/office/drawing/2014/main" id="{9AB52B55-7928-4C8E-9420-7E36ECA1F872}"/>
                    </a:ext>
                  </a:extLst>
                </p:cNvPr>
                <p:cNvSpPr>
                  <a:spLocks/>
                </p:cNvSpPr>
                <p:nvPr/>
              </p:nvSpPr>
              <p:spPr bwMode="auto">
                <a:xfrm>
                  <a:off x="2860894" y="2769598"/>
                  <a:ext cx="601006" cy="761074"/>
                </a:xfrm>
                <a:custGeom>
                  <a:avLst/>
                  <a:gdLst>
                    <a:gd name="T0" fmla="*/ 328 w 398"/>
                    <a:gd name="T1" fmla="*/ 124 h 504"/>
                    <a:gd name="T2" fmla="*/ 259 w 398"/>
                    <a:gd name="T3" fmla="*/ 117 h 504"/>
                    <a:gd name="T4" fmla="*/ 270 w 398"/>
                    <a:gd name="T5" fmla="*/ 25 h 504"/>
                    <a:gd name="T6" fmla="*/ 241 w 398"/>
                    <a:gd name="T7" fmla="*/ 23 h 504"/>
                    <a:gd name="T8" fmla="*/ 137 w 398"/>
                    <a:gd name="T9" fmla="*/ 10 h 504"/>
                    <a:gd name="T10" fmla="*/ 69 w 398"/>
                    <a:gd name="T11" fmla="*/ 0 h 504"/>
                    <a:gd name="T12" fmla="*/ 66 w 398"/>
                    <a:gd name="T13" fmla="*/ 18 h 504"/>
                    <a:gd name="T14" fmla="*/ 44 w 398"/>
                    <a:gd name="T15" fmla="*/ 162 h 504"/>
                    <a:gd name="T16" fmla="*/ 21 w 398"/>
                    <a:gd name="T17" fmla="*/ 319 h 504"/>
                    <a:gd name="T18" fmla="*/ 2 w 398"/>
                    <a:gd name="T19" fmla="*/ 443 h 504"/>
                    <a:gd name="T20" fmla="*/ 0 w 398"/>
                    <a:gd name="T21" fmla="*/ 459 h 504"/>
                    <a:gd name="T22" fmla="*/ 78 w 398"/>
                    <a:gd name="T23" fmla="*/ 470 h 504"/>
                    <a:gd name="T24" fmla="*/ 161 w 398"/>
                    <a:gd name="T25" fmla="*/ 480 h 504"/>
                    <a:gd name="T26" fmla="*/ 253 w 398"/>
                    <a:gd name="T27" fmla="*/ 491 h 504"/>
                    <a:gd name="T28" fmla="*/ 348 w 398"/>
                    <a:gd name="T29" fmla="*/ 502 h 504"/>
                    <a:gd name="T30" fmla="*/ 363 w 398"/>
                    <a:gd name="T31" fmla="*/ 504 h 504"/>
                    <a:gd name="T32" fmla="*/ 371 w 398"/>
                    <a:gd name="T33" fmla="*/ 416 h 504"/>
                    <a:gd name="T34" fmla="*/ 373 w 398"/>
                    <a:gd name="T35" fmla="*/ 396 h 504"/>
                    <a:gd name="T36" fmla="*/ 372 w 398"/>
                    <a:gd name="T37" fmla="*/ 382 h 504"/>
                    <a:gd name="T38" fmla="*/ 375 w 398"/>
                    <a:gd name="T39" fmla="*/ 363 h 504"/>
                    <a:gd name="T40" fmla="*/ 380 w 398"/>
                    <a:gd name="T41" fmla="*/ 313 h 504"/>
                    <a:gd name="T42" fmla="*/ 387 w 398"/>
                    <a:gd name="T43" fmla="*/ 244 h 504"/>
                    <a:gd name="T44" fmla="*/ 398 w 398"/>
                    <a:gd name="T45" fmla="*/ 131 h 504"/>
                    <a:gd name="T46" fmla="*/ 328 w 398"/>
                    <a:gd name="T47" fmla="*/ 124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8" h="504">
                      <a:moveTo>
                        <a:pt x="328" y="124"/>
                      </a:moveTo>
                      <a:lnTo>
                        <a:pt x="259" y="117"/>
                      </a:lnTo>
                      <a:lnTo>
                        <a:pt x="270" y="25"/>
                      </a:lnTo>
                      <a:lnTo>
                        <a:pt x="241" y="23"/>
                      </a:lnTo>
                      <a:lnTo>
                        <a:pt x="137" y="10"/>
                      </a:lnTo>
                      <a:lnTo>
                        <a:pt x="69" y="0"/>
                      </a:lnTo>
                      <a:lnTo>
                        <a:pt x="66" y="18"/>
                      </a:lnTo>
                      <a:lnTo>
                        <a:pt x="44" y="162"/>
                      </a:lnTo>
                      <a:lnTo>
                        <a:pt x="21" y="319"/>
                      </a:lnTo>
                      <a:lnTo>
                        <a:pt x="2" y="443"/>
                      </a:lnTo>
                      <a:lnTo>
                        <a:pt x="0" y="459"/>
                      </a:lnTo>
                      <a:lnTo>
                        <a:pt x="78" y="470"/>
                      </a:lnTo>
                      <a:lnTo>
                        <a:pt x="161" y="480"/>
                      </a:lnTo>
                      <a:lnTo>
                        <a:pt x="253" y="491"/>
                      </a:lnTo>
                      <a:lnTo>
                        <a:pt x="348" y="502"/>
                      </a:lnTo>
                      <a:lnTo>
                        <a:pt x="363" y="504"/>
                      </a:lnTo>
                      <a:lnTo>
                        <a:pt x="371" y="416"/>
                      </a:lnTo>
                      <a:lnTo>
                        <a:pt x="373" y="396"/>
                      </a:lnTo>
                      <a:lnTo>
                        <a:pt x="372" y="382"/>
                      </a:lnTo>
                      <a:lnTo>
                        <a:pt x="375" y="363"/>
                      </a:lnTo>
                      <a:lnTo>
                        <a:pt x="380" y="313"/>
                      </a:lnTo>
                      <a:lnTo>
                        <a:pt x="387" y="244"/>
                      </a:lnTo>
                      <a:lnTo>
                        <a:pt x="398" y="131"/>
                      </a:lnTo>
                      <a:lnTo>
                        <a:pt x="328" y="124"/>
                      </a:ln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04" name="Freeform 64">
                  <a:extLst>
                    <a:ext uri="{FF2B5EF4-FFF2-40B4-BE49-F238E27FC236}">
                      <a16:creationId xmlns:a16="http://schemas.microsoft.com/office/drawing/2014/main" id="{C5683DF2-B0FB-47BE-ABF4-DC283EE8D710}"/>
                    </a:ext>
                  </a:extLst>
                </p:cNvPr>
                <p:cNvSpPr>
                  <a:spLocks/>
                </p:cNvSpPr>
                <p:nvPr/>
              </p:nvSpPr>
              <p:spPr bwMode="auto">
                <a:xfrm>
                  <a:off x="2270458" y="2660873"/>
                  <a:ext cx="690099" cy="1064597"/>
                </a:xfrm>
                <a:custGeom>
                  <a:avLst/>
                  <a:gdLst>
                    <a:gd name="T0" fmla="*/ 774 w 861"/>
                    <a:gd name="T1" fmla="*/ 122 h 1327"/>
                    <a:gd name="T2" fmla="*/ 485 w 861"/>
                    <a:gd name="T3" fmla="*/ 73 h 1327"/>
                    <a:gd name="T4" fmla="*/ 480 w 861"/>
                    <a:gd name="T5" fmla="*/ 72 h 1327"/>
                    <a:gd name="T6" fmla="*/ 108 w 861"/>
                    <a:gd name="T7" fmla="*/ 0 h 1327"/>
                    <a:gd name="T8" fmla="*/ 46 w 861"/>
                    <a:gd name="T9" fmla="*/ 295 h 1327"/>
                    <a:gd name="T10" fmla="*/ 0 w 861"/>
                    <a:gd name="T11" fmla="*/ 508 h 1327"/>
                    <a:gd name="T12" fmla="*/ 313 w 861"/>
                    <a:gd name="T13" fmla="*/ 936 h 1327"/>
                    <a:gd name="T14" fmla="*/ 597 w 861"/>
                    <a:gd name="T15" fmla="*/ 1324 h 1327"/>
                    <a:gd name="T16" fmla="*/ 599 w 861"/>
                    <a:gd name="T17" fmla="*/ 1326 h 1327"/>
                    <a:gd name="T18" fmla="*/ 603 w 861"/>
                    <a:gd name="T19" fmla="*/ 1323 h 1327"/>
                    <a:gd name="T20" fmla="*/ 599 w 861"/>
                    <a:gd name="T21" fmla="*/ 1319 h 1327"/>
                    <a:gd name="T22" fmla="*/ 601 w 861"/>
                    <a:gd name="T23" fmla="*/ 1314 h 1327"/>
                    <a:gd name="T24" fmla="*/ 610 w 861"/>
                    <a:gd name="T25" fmla="*/ 1313 h 1327"/>
                    <a:gd name="T26" fmla="*/ 611 w 861"/>
                    <a:gd name="T27" fmla="*/ 1305 h 1327"/>
                    <a:gd name="T28" fmla="*/ 611 w 861"/>
                    <a:gd name="T29" fmla="*/ 1297 h 1327"/>
                    <a:gd name="T30" fmla="*/ 610 w 861"/>
                    <a:gd name="T31" fmla="*/ 1284 h 1327"/>
                    <a:gd name="T32" fmla="*/ 611 w 861"/>
                    <a:gd name="T33" fmla="*/ 1270 h 1327"/>
                    <a:gd name="T34" fmla="*/ 605 w 861"/>
                    <a:gd name="T35" fmla="*/ 1257 h 1327"/>
                    <a:gd name="T36" fmla="*/ 606 w 861"/>
                    <a:gd name="T37" fmla="*/ 1243 h 1327"/>
                    <a:gd name="T38" fmla="*/ 609 w 861"/>
                    <a:gd name="T39" fmla="*/ 1234 h 1327"/>
                    <a:gd name="T40" fmla="*/ 610 w 861"/>
                    <a:gd name="T41" fmla="*/ 1224 h 1327"/>
                    <a:gd name="T42" fmla="*/ 608 w 861"/>
                    <a:gd name="T43" fmla="*/ 1217 h 1327"/>
                    <a:gd name="T44" fmla="*/ 607 w 861"/>
                    <a:gd name="T45" fmla="*/ 1210 h 1327"/>
                    <a:gd name="T46" fmla="*/ 610 w 861"/>
                    <a:gd name="T47" fmla="*/ 1203 h 1327"/>
                    <a:gd name="T48" fmla="*/ 610 w 861"/>
                    <a:gd name="T49" fmla="*/ 1191 h 1327"/>
                    <a:gd name="T50" fmla="*/ 613 w 861"/>
                    <a:gd name="T51" fmla="*/ 1183 h 1327"/>
                    <a:gd name="T52" fmla="*/ 611 w 861"/>
                    <a:gd name="T53" fmla="*/ 1175 h 1327"/>
                    <a:gd name="T54" fmla="*/ 609 w 861"/>
                    <a:gd name="T55" fmla="*/ 1168 h 1327"/>
                    <a:gd name="T56" fmla="*/ 608 w 861"/>
                    <a:gd name="T57" fmla="*/ 1161 h 1327"/>
                    <a:gd name="T58" fmla="*/ 612 w 861"/>
                    <a:gd name="T59" fmla="*/ 1151 h 1327"/>
                    <a:gd name="T60" fmla="*/ 612 w 861"/>
                    <a:gd name="T61" fmla="*/ 1141 h 1327"/>
                    <a:gd name="T62" fmla="*/ 620 w 861"/>
                    <a:gd name="T63" fmla="*/ 1140 h 1327"/>
                    <a:gd name="T64" fmla="*/ 628 w 861"/>
                    <a:gd name="T65" fmla="*/ 1136 h 1327"/>
                    <a:gd name="T66" fmla="*/ 634 w 861"/>
                    <a:gd name="T67" fmla="*/ 1135 h 1327"/>
                    <a:gd name="T68" fmla="*/ 643 w 861"/>
                    <a:gd name="T69" fmla="*/ 1138 h 1327"/>
                    <a:gd name="T70" fmla="*/ 647 w 861"/>
                    <a:gd name="T71" fmla="*/ 1141 h 1327"/>
                    <a:gd name="T72" fmla="*/ 653 w 861"/>
                    <a:gd name="T73" fmla="*/ 1142 h 1327"/>
                    <a:gd name="T74" fmla="*/ 659 w 861"/>
                    <a:gd name="T75" fmla="*/ 1139 h 1327"/>
                    <a:gd name="T76" fmla="*/ 667 w 861"/>
                    <a:gd name="T77" fmla="*/ 1145 h 1327"/>
                    <a:gd name="T78" fmla="*/ 670 w 861"/>
                    <a:gd name="T79" fmla="*/ 1152 h 1327"/>
                    <a:gd name="T80" fmla="*/ 671 w 861"/>
                    <a:gd name="T81" fmla="*/ 1159 h 1327"/>
                    <a:gd name="T82" fmla="*/ 678 w 861"/>
                    <a:gd name="T83" fmla="*/ 1165 h 1327"/>
                    <a:gd name="T84" fmla="*/ 688 w 861"/>
                    <a:gd name="T85" fmla="*/ 1165 h 1327"/>
                    <a:gd name="T86" fmla="*/ 696 w 861"/>
                    <a:gd name="T87" fmla="*/ 1160 h 1327"/>
                    <a:gd name="T88" fmla="*/ 698 w 861"/>
                    <a:gd name="T89" fmla="*/ 1152 h 1327"/>
                    <a:gd name="T90" fmla="*/ 704 w 861"/>
                    <a:gd name="T91" fmla="*/ 1147 h 1327"/>
                    <a:gd name="T92" fmla="*/ 710 w 861"/>
                    <a:gd name="T93" fmla="*/ 1140 h 1327"/>
                    <a:gd name="T94" fmla="*/ 731 w 861"/>
                    <a:gd name="T95" fmla="*/ 999 h 1327"/>
                    <a:gd name="T96" fmla="*/ 771 w 861"/>
                    <a:gd name="T97" fmla="*/ 737 h 1327"/>
                    <a:gd name="T98" fmla="*/ 856 w 861"/>
                    <a:gd name="T99" fmla="*/ 169 h 1327"/>
                    <a:gd name="T100" fmla="*/ 832 w 861"/>
                    <a:gd name="T101" fmla="*/ 131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1" h="1327">
                      <a:moveTo>
                        <a:pt x="832" y="131"/>
                      </a:moveTo>
                      <a:cubicBezTo>
                        <a:pt x="774" y="122"/>
                        <a:pt x="774" y="122"/>
                        <a:pt x="774" y="122"/>
                      </a:cubicBezTo>
                      <a:cubicBezTo>
                        <a:pt x="734" y="116"/>
                        <a:pt x="734" y="116"/>
                        <a:pt x="734" y="116"/>
                      </a:cubicBezTo>
                      <a:cubicBezTo>
                        <a:pt x="485" y="73"/>
                        <a:pt x="485" y="73"/>
                        <a:pt x="485" y="73"/>
                      </a:cubicBezTo>
                      <a:cubicBezTo>
                        <a:pt x="485" y="74"/>
                        <a:pt x="485" y="74"/>
                        <a:pt x="485" y="74"/>
                      </a:cubicBezTo>
                      <a:cubicBezTo>
                        <a:pt x="480" y="72"/>
                        <a:pt x="480" y="72"/>
                        <a:pt x="480" y="72"/>
                      </a:cubicBezTo>
                      <a:cubicBezTo>
                        <a:pt x="112" y="1"/>
                        <a:pt x="112" y="1"/>
                        <a:pt x="112" y="1"/>
                      </a:cubicBezTo>
                      <a:cubicBezTo>
                        <a:pt x="108" y="0"/>
                        <a:pt x="108" y="0"/>
                        <a:pt x="108" y="0"/>
                      </a:cubicBezTo>
                      <a:cubicBezTo>
                        <a:pt x="88" y="93"/>
                        <a:pt x="88" y="93"/>
                        <a:pt x="88" y="93"/>
                      </a:cubicBezTo>
                      <a:cubicBezTo>
                        <a:pt x="46" y="295"/>
                        <a:pt x="46" y="295"/>
                        <a:pt x="46" y="295"/>
                      </a:cubicBezTo>
                      <a:cubicBezTo>
                        <a:pt x="4" y="486"/>
                        <a:pt x="4" y="486"/>
                        <a:pt x="4" y="486"/>
                      </a:cubicBezTo>
                      <a:cubicBezTo>
                        <a:pt x="0" y="508"/>
                        <a:pt x="0" y="508"/>
                        <a:pt x="0" y="508"/>
                      </a:cubicBezTo>
                      <a:cubicBezTo>
                        <a:pt x="75" y="611"/>
                        <a:pt x="75" y="611"/>
                        <a:pt x="75" y="611"/>
                      </a:cubicBezTo>
                      <a:cubicBezTo>
                        <a:pt x="313" y="936"/>
                        <a:pt x="313" y="936"/>
                        <a:pt x="313" y="936"/>
                      </a:cubicBezTo>
                      <a:cubicBezTo>
                        <a:pt x="450" y="1124"/>
                        <a:pt x="450" y="1124"/>
                        <a:pt x="450" y="1124"/>
                      </a:cubicBezTo>
                      <a:cubicBezTo>
                        <a:pt x="597" y="1324"/>
                        <a:pt x="597" y="1324"/>
                        <a:pt x="597" y="1324"/>
                      </a:cubicBezTo>
                      <a:cubicBezTo>
                        <a:pt x="598" y="1325"/>
                        <a:pt x="598" y="1326"/>
                        <a:pt x="599" y="1327"/>
                      </a:cubicBezTo>
                      <a:cubicBezTo>
                        <a:pt x="599" y="1326"/>
                        <a:pt x="599" y="1326"/>
                        <a:pt x="599" y="1326"/>
                      </a:cubicBezTo>
                      <a:cubicBezTo>
                        <a:pt x="600" y="1326"/>
                        <a:pt x="602" y="1326"/>
                        <a:pt x="602" y="1325"/>
                      </a:cubicBezTo>
                      <a:cubicBezTo>
                        <a:pt x="603" y="1325"/>
                        <a:pt x="603" y="1323"/>
                        <a:pt x="603" y="1323"/>
                      </a:cubicBezTo>
                      <a:cubicBezTo>
                        <a:pt x="603" y="1322"/>
                        <a:pt x="602" y="1320"/>
                        <a:pt x="602" y="1320"/>
                      </a:cubicBezTo>
                      <a:cubicBezTo>
                        <a:pt x="601" y="1319"/>
                        <a:pt x="600" y="1319"/>
                        <a:pt x="599" y="1319"/>
                      </a:cubicBezTo>
                      <a:cubicBezTo>
                        <a:pt x="599" y="1318"/>
                        <a:pt x="599" y="1317"/>
                        <a:pt x="599" y="1316"/>
                      </a:cubicBezTo>
                      <a:cubicBezTo>
                        <a:pt x="599" y="1315"/>
                        <a:pt x="600" y="1314"/>
                        <a:pt x="601" y="1314"/>
                      </a:cubicBezTo>
                      <a:cubicBezTo>
                        <a:pt x="602" y="1314"/>
                        <a:pt x="604" y="1315"/>
                        <a:pt x="605" y="1315"/>
                      </a:cubicBezTo>
                      <a:cubicBezTo>
                        <a:pt x="606" y="1314"/>
                        <a:pt x="609" y="1314"/>
                        <a:pt x="610" y="1313"/>
                      </a:cubicBezTo>
                      <a:cubicBezTo>
                        <a:pt x="610" y="1313"/>
                        <a:pt x="611" y="1311"/>
                        <a:pt x="611" y="1310"/>
                      </a:cubicBezTo>
                      <a:cubicBezTo>
                        <a:pt x="612" y="1309"/>
                        <a:pt x="611" y="1306"/>
                        <a:pt x="611" y="1305"/>
                      </a:cubicBezTo>
                      <a:cubicBezTo>
                        <a:pt x="611" y="1304"/>
                        <a:pt x="612" y="1303"/>
                        <a:pt x="612" y="1302"/>
                      </a:cubicBezTo>
                      <a:cubicBezTo>
                        <a:pt x="612" y="1301"/>
                        <a:pt x="611" y="1298"/>
                        <a:pt x="611" y="1297"/>
                      </a:cubicBezTo>
                      <a:cubicBezTo>
                        <a:pt x="611" y="1295"/>
                        <a:pt x="612" y="1291"/>
                        <a:pt x="612" y="1289"/>
                      </a:cubicBezTo>
                      <a:cubicBezTo>
                        <a:pt x="612" y="1288"/>
                        <a:pt x="610" y="1286"/>
                        <a:pt x="610" y="1284"/>
                      </a:cubicBezTo>
                      <a:cubicBezTo>
                        <a:pt x="610" y="1283"/>
                        <a:pt x="612" y="1280"/>
                        <a:pt x="612" y="1278"/>
                      </a:cubicBezTo>
                      <a:cubicBezTo>
                        <a:pt x="612" y="1276"/>
                        <a:pt x="611" y="1272"/>
                        <a:pt x="611" y="1270"/>
                      </a:cubicBezTo>
                      <a:cubicBezTo>
                        <a:pt x="610" y="1268"/>
                        <a:pt x="609" y="1265"/>
                        <a:pt x="609" y="1263"/>
                      </a:cubicBezTo>
                      <a:cubicBezTo>
                        <a:pt x="608" y="1261"/>
                        <a:pt x="605" y="1259"/>
                        <a:pt x="605" y="1257"/>
                      </a:cubicBezTo>
                      <a:cubicBezTo>
                        <a:pt x="604" y="1255"/>
                        <a:pt x="604" y="1252"/>
                        <a:pt x="604" y="1250"/>
                      </a:cubicBezTo>
                      <a:cubicBezTo>
                        <a:pt x="604" y="1248"/>
                        <a:pt x="605" y="1245"/>
                        <a:pt x="606" y="1243"/>
                      </a:cubicBezTo>
                      <a:cubicBezTo>
                        <a:pt x="606" y="1243"/>
                        <a:pt x="608" y="1242"/>
                        <a:pt x="608" y="1241"/>
                      </a:cubicBezTo>
                      <a:cubicBezTo>
                        <a:pt x="609" y="1240"/>
                        <a:pt x="608" y="1236"/>
                        <a:pt x="609" y="1234"/>
                      </a:cubicBezTo>
                      <a:cubicBezTo>
                        <a:pt x="609" y="1232"/>
                        <a:pt x="611" y="1230"/>
                        <a:pt x="611" y="1229"/>
                      </a:cubicBezTo>
                      <a:cubicBezTo>
                        <a:pt x="611" y="1228"/>
                        <a:pt x="611" y="1225"/>
                        <a:pt x="610" y="1224"/>
                      </a:cubicBezTo>
                      <a:cubicBezTo>
                        <a:pt x="610" y="1223"/>
                        <a:pt x="607" y="1221"/>
                        <a:pt x="607" y="1220"/>
                      </a:cubicBezTo>
                      <a:cubicBezTo>
                        <a:pt x="606" y="1219"/>
                        <a:pt x="608" y="1218"/>
                        <a:pt x="608" y="1217"/>
                      </a:cubicBezTo>
                      <a:cubicBezTo>
                        <a:pt x="609" y="1216"/>
                        <a:pt x="609" y="1214"/>
                        <a:pt x="609" y="1213"/>
                      </a:cubicBezTo>
                      <a:cubicBezTo>
                        <a:pt x="609" y="1213"/>
                        <a:pt x="607" y="1211"/>
                        <a:pt x="607" y="1210"/>
                      </a:cubicBezTo>
                      <a:cubicBezTo>
                        <a:pt x="607" y="1209"/>
                        <a:pt x="607" y="1207"/>
                        <a:pt x="607" y="1206"/>
                      </a:cubicBezTo>
                      <a:cubicBezTo>
                        <a:pt x="607" y="1205"/>
                        <a:pt x="609" y="1204"/>
                        <a:pt x="610" y="1203"/>
                      </a:cubicBezTo>
                      <a:cubicBezTo>
                        <a:pt x="610" y="1201"/>
                        <a:pt x="609" y="1199"/>
                        <a:pt x="609" y="1197"/>
                      </a:cubicBezTo>
                      <a:cubicBezTo>
                        <a:pt x="609" y="1196"/>
                        <a:pt x="610" y="1193"/>
                        <a:pt x="610" y="1191"/>
                      </a:cubicBezTo>
                      <a:cubicBezTo>
                        <a:pt x="610" y="1190"/>
                        <a:pt x="610" y="1186"/>
                        <a:pt x="611" y="1185"/>
                      </a:cubicBezTo>
                      <a:cubicBezTo>
                        <a:pt x="611" y="1184"/>
                        <a:pt x="613" y="1183"/>
                        <a:pt x="613" y="1183"/>
                      </a:cubicBezTo>
                      <a:cubicBezTo>
                        <a:pt x="614" y="1182"/>
                        <a:pt x="615" y="1180"/>
                        <a:pt x="615" y="1179"/>
                      </a:cubicBezTo>
                      <a:cubicBezTo>
                        <a:pt x="614" y="1178"/>
                        <a:pt x="612" y="1177"/>
                        <a:pt x="611" y="1175"/>
                      </a:cubicBezTo>
                      <a:cubicBezTo>
                        <a:pt x="611" y="1174"/>
                        <a:pt x="612" y="1172"/>
                        <a:pt x="611" y="1170"/>
                      </a:cubicBezTo>
                      <a:cubicBezTo>
                        <a:pt x="611" y="1170"/>
                        <a:pt x="609" y="1169"/>
                        <a:pt x="609" y="1168"/>
                      </a:cubicBezTo>
                      <a:cubicBezTo>
                        <a:pt x="609" y="1167"/>
                        <a:pt x="610" y="1165"/>
                        <a:pt x="610" y="1164"/>
                      </a:cubicBezTo>
                      <a:cubicBezTo>
                        <a:pt x="610" y="1163"/>
                        <a:pt x="608" y="1162"/>
                        <a:pt x="608" y="1161"/>
                      </a:cubicBezTo>
                      <a:cubicBezTo>
                        <a:pt x="608" y="1159"/>
                        <a:pt x="610" y="1157"/>
                        <a:pt x="611" y="1155"/>
                      </a:cubicBezTo>
                      <a:cubicBezTo>
                        <a:pt x="611" y="1154"/>
                        <a:pt x="612" y="1152"/>
                        <a:pt x="612" y="1151"/>
                      </a:cubicBezTo>
                      <a:cubicBezTo>
                        <a:pt x="612" y="1150"/>
                        <a:pt x="610" y="1148"/>
                        <a:pt x="610" y="1146"/>
                      </a:cubicBezTo>
                      <a:cubicBezTo>
                        <a:pt x="610" y="1145"/>
                        <a:pt x="611" y="1142"/>
                        <a:pt x="612" y="1141"/>
                      </a:cubicBezTo>
                      <a:cubicBezTo>
                        <a:pt x="613" y="1140"/>
                        <a:pt x="614" y="1139"/>
                        <a:pt x="615" y="1139"/>
                      </a:cubicBezTo>
                      <a:cubicBezTo>
                        <a:pt x="616" y="1139"/>
                        <a:pt x="619" y="1140"/>
                        <a:pt x="620" y="1140"/>
                      </a:cubicBezTo>
                      <a:cubicBezTo>
                        <a:pt x="621" y="1140"/>
                        <a:pt x="623" y="1139"/>
                        <a:pt x="624" y="1139"/>
                      </a:cubicBezTo>
                      <a:cubicBezTo>
                        <a:pt x="625" y="1139"/>
                        <a:pt x="626" y="1136"/>
                        <a:pt x="628" y="1136"/>
                      </a:cubicBezTo>
                      <a:cubicBezTo>
                        <a:pt x="629" y="1136"/>
                        <a:pt x="630" y="1139"/>
                        <a:pt x="631" y="1139"/>
                      </a:cubicBezTo>
                      <a:cubicBezTo>
                        <a:pt x="632" y="1139"/>
                        <a:pt x="633" y="1136"/>
                        <a:pt x="634" y="1135"/>
                      </a:cubicBezTo>
                      <a:cubicBezTo>
                        <a:pt x="635" y="1135"/>
                        <a:pt x="637" y="1135"/>
                        <a:pt x="639" y="1135"/>
                      </a:cubicBezTo>
                      <a:cubicBezTo>
                        <a:pt x="640" y="1135"/>
                        <a:pt x="641" y="1137"/>
                        <a:pt x="643" y="1138"/>
                      </a:cubicBezTo>
                      <a:cubicBezTo>
                        <a:pt x="643" y="1138"/>
                        <a:pt x="645" y="1137"/>
                        <a:pt x="646" y="1138"/>
                      </a:cubicBezTo>
                      <a:cubicBezTo>
                        <a:pt x="646" y="1138"/>
                        <a:pt x="646" y="1140"/>
                        <a:pt x="647" y="1141"/>
                      </a:cubicBezTo>
                      <a:cubicBezTo>
                        <a:pt x="648" y="1141"/>
                        <a:pt x="650" y="1140"/>
                        <a:pt x="651" y="1140"/>
                      </a:cubicBezTo>
                      <a:cubicBezTo>
                        <a:pt x="652" y="1140"/>
                        <a:pt x="653" y="1142"/>
                        <a:pt x="653" y="1142"/>
                      </a:cubicBezTo>
                      <a:cubicBezTo>
                        <a:pt x="654" y="1143"/>
                        <a:pt x="656" y="1142"/>
                        <a:pt x="656" y="1142"/>
                      </a:cubicBezTo>
                      <a:cubicBezTo>
                        <a:pt x="657" y="1142"/>
                        <a:pt x="658" y="1140"/>
                        <a:pt x="659" y="1139"/>
                      </a:cubicBezTo>
                      <a:cubicBezTo>
                        <a:pt x="660" y="1139"/>
                        <a:pt x="662" y="1139"/>
                        <a:pt x="663" y="1140"/>
                      </a:cubicBezTo>
                      <a:cubicBezTo>
                        <a:pt x="664" y="1141"/>
                        <a:pt x="666" y="1143"/>
                        <a:pt x="667" y="1145"/>
                      </a:cubicBezTo>
                      <a:cubicBezTo>
                        <a:pt x="667" y="1146"/>
                        <a:pt x="668" y="1148"/>
                        <a:pt x="668" y="1149"/>
                      </a:cubicBezTo>
                      <a:cubicBezTo>
                        <a:pt x="669" y="1150"/>
                        <a:pt x="670" y="1151"/>
                        <a:pt x="670" y="1152"/>
                      </a:cubicBezTo>
                      <a:cubicBezTo>
                        <a:pt x="671" y="1153"/>
                        <a:pt x="670" y="1155"/>
                        <a:pt x="670" y="1156"/>
                      </a:cubicBezTo>
                      <a:cubicBezTo>
                        <a:pt x="670" y="1157"/>
                        <a:pt x="671" y="1158"/>
                        <a:pt x="671" y="1159"/>
                      </a:cubicBezTo>
                      <a:cubicBezTo>
                        <a:pt x="672" y="1160"/>
                        <a:pt x="675" y="1160"/>
                        <a:pt x="675" y="1160"/>
                      </a:cubicBezTo>
                      <a:cubicBezTo>
                        <a:pt x="677" y="1161"/>
                        <a:pt x="677" y="1165"/>
                        <a:pt x="678" y="1165"/>
                      </a:cubicBezTo>
                      <a:cubicBezTo>
                        <a:pt x="679" y="1166"/>
                        <a:pt x="681" y="1167"/>
                        <a:pt x="683" y="1167"/>
                      </a:cubicBezTo>
                      <a:cubicBezTo>
                        <a:pt x="684" y="1167"/>
                        <a:pt x="686" y="1165"/>
                        <a:pt x="688" y="1165"/>
                      </a:cubicBezTo>
                      <a:cubicBezTo>
                        <a:pt x="689" y="1165"/>
                        <a:pt x="692" y="1166"/>
                        <a:pt x="693" y="1165"/>
                      </a:cubicBezTo>
                      <a:cubicBezTo>
                        <a:pt x="694" y="1164"/>
                        <a:pt x="695" y="1161"/>
                        <a:pt x="696" y="1160"/>
                      </a:cubicBezTo>
                      <a:cubicBezTo>
                        <a:pt x="696" y="1159"/>
                        <a:pt x="698" y="1157"/>
                        <a:pt x="698" y="1156"/>
                      </a:cubicBezTo>
                      <a:cubicBezTo>
                        <a:pt x="699" y="1155"/>
                        <a:pt x="698" y="1153"/>
                        <a:pt x="698" y="1152"/>
                      </a:cubicBezTo>
                      <a:cubicBezTo>
                        <a:pt x="699" y="1152"/>
                        <a:pt x="701" y="1151"/>
                        <a:pt x="702" y="1150"/>
                      </a:cubicBezTo>
                      <a:cubicBezTo>
                        <a:pt x="703" y="1150"/>
                        <a:pt x="704" y="1148"/>
                        <a:pt x="704" y="1147"/>
                      </a:cubicBezTo>
                      <a:cubicBezTo>
                        <a:pt x="705" y="1146"/>
                        <a:pt x="705" y="1144"/>
                        <a:pt x="706" y="1143"/>
                      </a:cubicBezTo>
                      <a:cubicBezTo>
                        <a:pt x="707" y="1142"/>
                        <a:pt x="710" y="1141"/>
                        <a:pt x="710" y="1140"/>
                      </a:cubicBezTo>
                      <a:cubicBezTo>
                        <a:pt x="711" y="1140"/>
                        <a:pt x="712" y="1137"/>
                        <a:pt x="712" y="1137"/>
                      </a:cubicBezTo>
                      <a:cubicBezTo>
                        <a:pt x="731" y="999"/>
                        <a:pt x="731" y="999"/>
                        <a:pt x="731" y="999"/>
                      </a:cubicBezTo>
                      <a:cubicBezTo>
                        <a:pt x="735" y="970"/>
                        <a:pt x="735" y="970"/>
                        <a:pt x="735" y="970"/>
                      </a:cubicBezTo>
                      <a:cubicBezTo>
                        <a:pt x="771" y="737"/>
                        <a:pt x="771" y="737"/>
                        <a:pt x="771" y="737"/>
                      </a:cubicBezTo>
                      <a:cubicBezTo>
                        <a:pt x="814" y="441"/>
                        <a:pt x="814" y="441"/>
                        <a:pt x="814" y="441"/>
                      </a:cubicBezTo>
                      <a:cubicBezTo>
                        <a:pt x="856" y="169"/>
                        <a:pt x="856" y="169"/>
                        <a:pt x="856" y="169"/>
                      </a:cubicBezTo>
                      <a:cubicBezTo>
                        <a:pt x="861" y="135"/>
                        <a:pt x="861" y="135"/>
                        <a:pt x="861" y="135"/>
                      </a:cubicBezTo>
                      <a:lnTo>
                        <a:pt x="832" y="131"/>
                      </a:ln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05" name="Freeform 65">
                  <a:extLst>
                    <a:ext uri="{FF2B5EF4-FFF2-40B4-BE49-F238E27FC236}">
                      <a16:creationId xmlns:a16="http://schemas.microsoft.com/office/drawing/2014/main" id="{7BB72B25-9BDE-4F69-BFAC-7C0449DA5B04}"/>
                    </a:ext>
                  </a:extLst>
                </p:cNvPr>
                <p:cNvSpPr>
                  <a:spLocks/>
                </p:cNvSpPr>
                <p:nvPr/>
              </p:nvSpPr>
              <p:spPr bwMode="auto">
                <a:xfrm>
                  <a:off x="4019115" y="1884698"/>
                  <a:ext cx="727851" cy="433389"/>
                </a:xfrm>
                <a:custGeom>
                  <a:avLst/>
                  <a:gdLst>
                    <a:gd name="T0" fmla="*/ 906 w 907"/>
                    <a:gd name="T1" fmla="*/ 506 h 539"/>
                    <a:gd name="T2" fmla="*/ 900 w 907"/>
                    <a:gd name="T3" fmla="*/ 487 h 539"/>
                    <a:gd name="T4" fmla="*/ 899 w 907"/>
                    <a:gd name="T5" fmla="*/ 467 h 539"/>
                    <a:gd name="T6" fmla="*/ 892 w 907"/>
                    <a:gd name="T7" fmla="*/ 458 h 539"/>
                    <a:gd name="T8" fmla="*/ 885 w 907"/>
                    <a:gd name="T9" fmla="*/ 447 h 539"/>
                    <a:gd name="T10" fmla="*/ 881 w 907"/>
                    <a:gd name="T11" fmla="*/ 433 h 539"/>
                    <a:gd name="T12" fmla="*/ 876 w 907"/>
                    <a:gd name="T13" fmla="*/ 415 h 539"/>
                    <a:gd name="T14" fmla="*/ 876 w 907"/>
                    <a:gd name="T15" fmla="*/ 404 h 539"/>
                    <a:gd name="T16" fmla="*/ 875 w 907"/>
                    <a:gd name="T17" fmla="*/ 397 h 539"/>
                    <a:gd name="T18" fmla="*/ 872 w 907"/>
                    <a:gd name="T19" fmla="*/ 382 h 539"/>
                    <a:gd name="T20" fmla="*/ 874 w 907"/>
                    <a:gd name="T21" fmla="*/ 372 h 539"/>
                    <a:gd name="T22" fmla="*/ 872 w 907"/>
                    <a:gd name="T23" fmla="*/ 360 h 539"/>
                    <a:gd name="T24" fmla="*/ 869 w 907"/>
                    <a:gd name="T25" fmla="*/ 354 h 539"/>
                    <a:gd name="T26" fmla="*/ 868 w 907"/>
                    <a:gd name="T27" fmla="*/ 340 h 539"/>
                    <a:gd name="T28" fmla="*/ 866 w 907"/>
                    <a:gd name="T29" fmla="*/ 326 h 539"/>
                    <a:gd name="T30" fmla="*/ 864 w 907"/>
                    <a:gd name="T31" fmla="*/ 316 h 539"/>
                    <a:gd name="T32" fmla="*/ 865 w 907"/>
                    <a:gd name="T33" fmla="*/ 301 h 539"/>
                    <a:gd name="T34" fmla="*/ 862 w 907"/>
                    <a:gd name="T35" fmla="*/ 287 h 539"/>
                    <a:gd name="T36" fmla="*/ 861 w 907"/>
                    <a:gd name="T37" fmla="*/ 277 h 539"/>
                    <a:gd name="T38" fmla="*/ 863 w 907"/>
                    <a:gd name="T39" fmla="*/ 264 h 539"/>
                    <a:gd name="T40" fmla="*/ 861 w 907"/>
                    <a:gd name="T41" fmla="*/ 253 h 539"/>
                    <a:gd name="T42" fmla="*/ 860 w 907"/>
                    <a:gd name="T43" fmla="*/ 242 h 539"/>
                    <a:gd name="T44" fmla="*/ 855 w 907"/>
                    <a:gd name="T45" fmla="*/ 231 h 539"/>
                    <a:gd name="T46" fmla="*/ 851 w 907"/>
                    <a:gd name="T47" fmla="*/ 219 h 539"/>
                    <a:gd name="T48" fmla="*/ 845 w 907"/>
                    <a:gd name="T49" fmla="*/ 210 h 539"/>
                    <a:gd name="T50" fmla="*/ 842 w 907"/>
                    <a:gd name="T51" fmla="*/ 198 h 539"/>
                    <a:gd name="T52" fmla="*/ 839 w 907"/>
                    <a:gd name="T53" fmla="*/ 189 h 539"/>
                    <a:gd name="T54" fmla="*/ 835 w 907"/>
                    <a:gd name="T55" fmla="*/ 181 h 539"/>
                    <a:gd name="T56" fmla="*/ 832 w 907"/>
                    <a:gd name="T57" fmla="*/ 168 h 539"/>
                    <a:gd name="T58" fmla="*/ 828 w 907"/>
                    <a:gd name="T59" fmla="*/ 160 h 539"/>
                    <a:gd name="T60" fmla="*/ 827 w 907"/>
                    <a:gd name="T61" fmla="*/ 154 h 539"/>
                    <a:gd name="T62" fmla="*/ 824 w 907"/>
                    <a:gd name="T63" fmla="*/ 143 h 539"/>
                    <a:gd name="T64" fmla="*/ 825 w 907"/>
                    <a:gd name="T65" fmla="*/ 132 h 539"/>
                    <a:gd name="T66" fmla="*/ 823 w 907"/>
                    <a:gd name="T67" fmla="*/ 117 h 539"/>
                    <a:gd name="T68" fmla="*/ 824 w 907"/>
                    <a:gd name="T69" fmla="*/ 106 h 539"/>
                    <a:gd name="T70" fmla="*/ 820 w 907"/>
                    <a:gd name="T71" fmla="*/ 89 h 539"/>
                    <a:gd name="T72" fmla="*/ 822 w 907"/>
                    <a:gd name="T73" fmla="*/ 76 h 539"/>
                    <a:gd name="T74" fmla="*/ 826 w 907"/>
                    <a:gd name="T75" fmla="*/ 65 h 539"/>
                    <a:gd name="T76" fmla="*/ 824 w 907"/>
                    <a:gd name="T77" fmla="*/ 55 h 539"/>
                    <a:gd name="T78" fmla="*/ 818 w 907"/>
                    <a:gd name="T79" fmla="*/ 39 h 539"/>
                    <a:gd name="T80" fmla="*/ 816 w 907"/>
                    <a:gd name="T81" fmla="*/ 30 h 539"/>
                    <a:gd name="T82" fmla="*/ 809 w 907"/>
                    <a:gd name="T83" fmla="*/ 13 h 539"/>
                    <a:gd name="T84" fmla="*/ 808 w 907"/>
                    <a:gd name="T85" fmla="*/ 3 h 539"/>
                    <a:gd name="T86" fmla="*/ 313 w 907"/>
                    <a:gd name="T87" fmla="*/ 8 h 539"/>
                    <a:gd name="T88" fmla="*/ 0 w 907"/>
                    <a:gd name="T89" fmla="*/ 529 h 539"/>
                    <a:gd name="T90" fmla="*/ 643 w 907"/>
                    <a:gd name="T91" fmla="*/ 539 h 539"/>
                    <a:gd name="T92" fmla="*/ 905 w 907"/>
                    <a:gd name="T93" fmla="*/ 529 h 539"/>
                    <a:gd name="T94" fmla="*/ 906 w 907"/>
                    <a:gd name="T95" fmla="*/ 514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07" h="539">
                      <a:moveTo>
                        <a:pt x="906" y="514"/>
                      </a:moveTo>
                      <a:cubicBezTo>
                        <a:pt x="906" y="512"/>
                        <a:pt x="907" y="508"/>
                        <a:pt x="906" y="506"/>
                      </a:cubicBezTo>
                      <a:cubicBezTo>
                        <a:pt x="906" y="503"/>
                        <a:pt x="905" y="499"/>
                        <a:pt x="904" y="497"/>
                      </a:cubicBezTo>
                      <a:cubicBezTo>
                        <a:pt x="903" y="494"/>
                        <a:pt x="901" y="489"/>
                        <a:pt x="900" y="487"/>
                      </a:cubicBezTo>
                      <a:cubicBezTo>
                        <a:pt x="900" y="484"/>
                        <a:pt x="900" y="479"/>
                        <a:pt x="899" y="476"/>
                      </a:cubicBezTo>
                      <a:cubicBezTo>
                        <a:pt x="899" y="474"/>
                        <a:pt x="900" y="469"/>
                        <a:pt x="899" y="467"/>
                      </a:cubicBezTo>
                      <a:cubicBezTo>
                        <a:pt x="899" y="466"/>
                        <a:pt x="897" y="463"/>
                        <a:pt x="896" y="461"/>
                      </a:cubicBezTo>
                      <a:cubicBezTo>
                        <a:pt x="895" y="460"/>
                        <a:pt x="893" y="459"/>
                        <a:pt x="892" y="458"/>
                      </a:cubicBezTo>
                      <a:cubicBezTo>
                        <a:pt x="891" y="457"/>
                        <a:pt x="890" y="453"/>
                        <a:pt x="889" y="452"/>
                      </a:cubicBezTo>
                      <a:cubicBezTo>
                        <a:pt x="888" y="450"/>
                        <a:pt x="886" y="448"/>
                        <a:pt x="885" y="447"/>
                      </a:cubicBezTo>
                      <a:cubicBezTo>
                        <a:pt x="885" y="446"/>
                        <a:pt x="885" y="444"/>
                        <a:pt x="884" y="443"/>
                      </a:cubicBezTo>
                      <a:cubicBezTo>
                        <a:pt x="884" y="440"/>
                        <a:pt x="881" y="436"/>
                        <a:pt x="881" y="433"/>
                      </a:cubicBezTo>
                      <a:cubicBezTo>
                        <a:pt x="880" y="430"/>
                        <a:pt x="882" y="424"/>
                        <a:pt x="881" y="422"/>
                      </a:cubicBezTo>
                      <a:cubicBezTo>
                        <a:pt x="880" y="420"/>
                        <a:pt x="877" y="417"/>
                        <a:pt x="876" y="415"/>
                      </a:cubicBezTo>
                      <a:cubicBezTo>
                        <a:pt x="875" y="414"/>
                        <a:pt x="874" y="411"/>
                        <a:pt x="874" y="409"/>
                      </a:cubicBezTo>
                      <a:cubicBezTo>
                        <a:pt x="874" y="408"/>
                        <a:pt x="876" y="406"/>
                        <a:pt x="876" y="404"/>
                      </a:cubicBezTo>
                      <a:cubicBezTo>
                        <a:pt x="876" y="403"/>
                        <a:pt x="874" y="401"/>
                        <a:pt x="874" y="400"/>
                      </a:cubicBezTo>
                      <a:cubicBezTo>
                        <a:pt x="874" y="399"/>
                        <a:pt x="875" y="398"/>
                        <a:pt x="875" y="397"/>
                      </a:cubicBezTo>
                      <a:cubicBezTo>
                        <a:pt x="875" y="395"/>
                        <a:pt x="875" y="392"/>
                        <a:pt x="875" y="390"/>
                      </a:cubicBezTo>
                      <a:cubicBezTo>
                        <a:pt x="875" y="388"/>
                        <a:pt x="872" y="384"/>
                        <a:pt x="872" y="382"/>
                      </a:cubicBezTo>
                      <a:cubicBezTo>
                        <a:pt x="873" y="380"/>
                        <a:pt x="875" y="379"/>
                        <a:pt x="875" y="378"/>
                      </a:cubicBezTo>
                      <a:cubicBezTo>
                        <a:pt x="875" y="376"/>
                        <a:pt x="874" y="373"/>
                        <a:pt x="874" y="372"/>
                      </a:cubicBezTo>
                      <a:cubicBezTo>
                        <a:pt x="874" y="369"/>
                        <a:pt x="878" y="365"/>
                        <a:pt x="877" y="363"/>
                      </a:cubicBezTo>
                      <a:cubicBezTo>
                        <a:pt x="877" y="362"/>
                        <a:pt x="873" y="362"/>
                        <a:pt x="872" y="360"/>
                      </a:cubicBezTo>
                      <a:cubicBezTo>
                        <a:pt x="872" y="359"/>
                        <a:pt x="872" y="356"/>
                        <a:pt x="871" y="355"/>
                      </a:cubicBezTo>
                      <a:cubicBezTo>
                        <a:pt x="871" y="355"/>
                        <a:pt x="869" y="354"/>
                        <a:pt x="869" y="354"/>
                      </a:cubicBezTo>
                      <a:cubicBezTo>
                        <a:pt x="868" y="352"/>
                        <a:pt x="867" y="349"/>
                        <a:pt x="867" y="348"/>
                      </a:cubicBezTo>
                      <a:cubicBezTo>
                        <a:pt x="867" y="346"/>
                        <a:pt x="868" y="342"/>
                        <a:pt x="868" y="340"/>
                      </a:cubicBezTo>
                      <a:cubicBezTo>
                        <a:pt x="868" y="338"/>
                        <a:pt x="869" y="334"/>
                        <a:pt x="868" y="332"/>
                      </a:cubicBezTo>
                      <a:cubicBezTo>
                        <a:pt x="868" y="330"/>
                        <a:pt x="866" y="327"/>
                        <a:pt x="866" y="326"/>
                      </a:cubicBezTo>
                      <a:cubicBezTo>
                        <a:pt x="866" y="325"/>
                        <a:pt x="867" y="323"/>
                        <a:pt x="867" y="322"/>
                      </a:cubicBezTo>
                      <a:cubicBezTo>
                        <a:pt x="867" y="320"/>
                        <a:pt x="864" y="318"/>
                        <a:pt x="864" y="316"/>
                      </a:cubicBezTo>
                      <a:cubicBezTo>
                        <a:pt x="863" y="314"/>
                        <a:pt x="865" y="310"/>
                        <a:pt x="866" y="308"/>
                      </a:cubicBezTo>
                      <a:cubicBezTo>
                        <a:pt x="866" y="306"/>
                        <a:pt x="864" y="303"/>
                        <a:pt x="865" y="301"/>
                      </a:cubicBezTo>
                      <a:cubicBezTo>
                        <a:pt x="865" y="299"/>
                        <a:pt x="867" y="296"/>
                        <a:pt x="866" y="294"/>
                      </a:cubicBezTo>
                      <a:cubicBezTo>
                        <a:pt x="866" y="292"/>
                        <a:pt x="863" y="289"/>
                        <a:pt x="862" y="287"/>
                      </a:cubicBezTo>
                      <a:cubicBezTo>
                        <a:pt x="862" y="285"/>
                        <a:pt x="864" y="282"/>
                        <a:pt x="864" y="280"/>
                      </a:cubicBezTo>
                      <a:cubicBezTo>
                        <a:pt x="864" y="279"/>
                        <a:pt x="861" y="278"/>
                        <a:pt x="861" y="277"/>
                      </a:cubicBezTo>
                      <a:cubicBezTo>
                        <a:pt x="861" y="275"/>
                        <a:pt x="861" y="272"/>
                        <a:pt x="862" y="270"/>
                      </a:cubicBezTo>
                      <a:cubicBezTo>
                        <a:pt x="862" y="269"/>
                        <a:pt x="863" y="266"/>
                        <a:pt x="863" y="264"/>
                      </a:cubicBezTo>
                      <a:cubicBezTo>
                        <a:pt x="863" y="263"/>
                        <a:pt x="861" y="260"/>
                        <a:pt x="861" y="258"/>
                      </a:cubicBezTo>
                      <a:cubicBezTo>
                        <a:pt x="860" y="257"/>
                        <a:pt x="861" y="254"/>
                        <a:pt x="861" y="253"/>
                      </a:cubicBezTo>
                      <a:cubicBezTo>
                        <a:pt x="861" y="251"/>
                        <a:pt x="862" y="247"/>
                        <a:pt x="862" y="246"/>
                      </a:cubicBezTo>
                      <a:cubicBezTo>
                        <a:pt x="861" y="245"/>
                        <a:pt x="860" y="243"/>
                        <a:pt x="860" y="242"/>
                      </a:cubicBezTo>
                      <a:cubicBezTo>
                        <a:pt x="859" y="241"/>
                        <a:pt x="857" y="240"/>
                        <a:pt x="857" y="239"/>
                      </a:cubicBezTo>
                      <a:cubicBezTo>
                        <a:pt x="856" y="237"/>
                        <a:pt x="856" y="233"/>
                        <a:pt x="855" y="231"/>
                      </a:cubicBezTo>
                      <a:cubicBezTo>
                        <a:pt x="855" y="230"/>
                        <a:pt x="852" y="228"/>
                        <a:pt x="852" y="227"/>
                      </a:cubicBezTo>
                      <a:cubicBezTo>
                        <a:pt x="851" y="225"/>
                        <a:pt x="852" y="221"/>
                        <a:pt x="851" y="219"/>
                      </a:cubicBezTo>
                      <a:cubicBezTo>
                        <a:pt x="851" y="218"/>
                        <a:pt x="848" y="215"/>
                        <a:pt x="847" y="213"/>
                      </a:cubicBezTo>
                      <a:cubicBezTo>
                        <a:pt x="847" y="213"/>
                        <a:pt x="845" y="211"/>
                        <a:pt x="845" y="210"/>
                      </a:cubicBezTo>
                      <a:cubicBezTo>
                        <a:pt x="844" y="209"/>
                        <a:pt x="845" y="206"/>
                        <a:pt x="845" y="204"/>
                      </a:cubicBezTo>
                      <a:cubicBezTo>
                        <a:pt x="845" y="203"/>
                        <a:pt x="843" y="200"/>
                        <a:pt x="842" y="198"/>
                      </a:cubicBezTo>
                      <a:cubicBezTo>
                        <a:pt x="842" y="197"/>
                        <a:pt x="839" y="197"/>
                        <a:pt x="839" y="196"/>
                      </a:cubicBezTo>
                      <a:cubicBezTo>
                        <a:pt x="838" y="194"/>
                        <a:pt x="840" y="191"/>
                        <a:pt x="839" y="189"/>
                      </a:cubicBezTo>
                      <a:cubicBezTo>
                        <a:pt x="839" y="188"/>
                        <a:pt x="836" y="188"/>
                        <a:pt x="836" y="187"/>
                      </a:cubicBezTo>
                      <a:cubicBezTo>
                        <a:pt x="835" y="186"/>
                        <a:pt x="835" y="183"/>
                        <a:pt x="835" y="181"/>
                      </a:cubicBezTo>
                      <a:cubicBezTo>
                        <a:pt x="835" y="179"/>
                        <a:pt x="833" y="175"/>
                        <a:pt x="832" y="173"/>
                      </a:cubicBezTo>
                      <a:cubicBezTo>
                        <a:pt x="832" y="172"/>
                        <a:pt x="832" y="169"/>
                        <a:pt x="832" y="168"/>
                      </a:cubicBezTo>
                      <a:cubicBezTo>
                        <a:pt x="831" y="167"/>
                        <a:pt x="830" y="165"/>
                        <a:pt x="830" y="164"/>
                      </a:cubicBezTo>
                      <a:cubicBezTo>
                        <a:pt x="829" y="163"/>
                        <a:pt x="829" y="161"/>
                        <a:pt x="828" y="160"/>
                      </a:cubicBezTo>
                      <a:cubicBezTo>
                        <a:pt x="828" y="160"/>
                        <a:pt x="827" y="159"/>
                        <a:pt x="827" y="158"/>
                      </a:cubicBezTo>
                      <a:cubicBezTo>
                        <a:pt x="826" y="157"/>
                        <a:pt x="827" y="155"/>
                        <a:pt x="827" y="154"/>
                      </a:cubicBezTo>
                      <a:cubicBezTo>
                        <a:pt x="826" y="153"/>
                        <a:pt x="825" y="152"/>
                        <a:pt x="825" y="151"/>
                      </a:cubicBezTo>
                      <a:cubicBezTo>
                        <a:pt x="824" y="149"/>
                        <a:pt x="824" y="145"/>
                        <a:pt x="824" y="143"/>
                      </a:cubicBezTo>
                      <a:cubicBezTo>
                        <a:pt x="824" y="141"/>
                        <a:pt x="824" y="138"/>
                        <a:pt x="824" y="136"/>
                      </a:cubicBezTo>
                      <a:cubicBezTo>
                        <a:pt x="824" y="135"/>
                        <a:pt x="825" y="133"/>
                        <a:pt x="825" y="132"/>
                      </a:cubicBezTo>
                      <a:cubicBezTo>
                        <a:pt x="826" y="130"/>
                        <a:pt x="827" y="126"/>
                        <a:pt x="827" y="125"/>
                      </a:cubicBezTo>
                      <a:cubicBezTo>
                        <a:pt x="826" y="122"/>
                        <a:pt x="823" y="119"/>
                        <a:pt x="823" y="117"/>
                      </a:cubicBezTo>
                      <a:cubicBezTo>
                        <a:pt x="822" y="115"/>
                        <a:pt x="822" y="112"/>
                        <a:pt x="823" y="111"/>
                      </a:cubicBezTo>
                      <a:cubicBezTo>
                        <a:pt x="823" y="110"/>
                        <a:pt x="824" y="107"/>
                        <a:pt x="824" y="106"/>
                      </a:cubicBezTo>
                      <a:cubicBezTo>
                        <a:pt x="825" y="104"/>
                        <a:pt x="825" y="99"/>
                        <a:pt x="824" y="97"/>
                      </a:cubicBezTo>
                      <a:cubicBezTo>
                        <a:pt x="824" y="95"/>
                        <a:pt x="821" y="91"/>
                        <a:pt x="820" y="89"/>
                      </a:cubicBezTo>
                      <a:cubicBezTo>
                        <a:pt x="819" y="87"/>
                        <a:pt x="818" y="84"/>
                        <a:pt x="819" y="83"/>
                      </a:cubicBezTo>
                      <a:cubicBezTo>
                        <a:pt x="819" y="81"/>
                        <a:pt x="822" y="78"/>
                        <a:pt x="822" y="76"/>
                      </a:cubicBezTo>
                      <a:cubicBezTo>
                        <a:pt x="823" y="74"/>
                        <a:pt x="823" y="71"/>
                        <a:pt x="824" y="69"/>
                      </a:cubicBezTo>
                      <a:cubicBezTo>
                        <a:pt x="824" y="68"/>
                        <a:pt x="826" y="66"/>
                        <a:pt x="826" y="65"/>
                      </a:cubicBezTo>
                      <a:cubicBezTo>
                        <a:pt x="827" y="64"/>
                        <a:pt x="827" y="61"/>
                        <a:pt x="827" y="60"/>
                      </a:cubicBezTo>
                      <a:cubicBezTo>
                        <a:pt x="826" y="59"/>
                        <a:pt x="825" y="56"/>
                        <a:pt x="824" y="55"/>
                      </a:cubicBezTo>
                      <a:cubicBezTo>
                        <a:pt x="823" y="53"/>
                        <a:pt x="820" y="49"/>
                        <a:pt x="819" y="47"/>
                      </a:cubicBezTo>
                      <a:cubicBezTo>
                        <a:pt x="819" y="45"/>
                        <a:pt x="819" y="41"/>
                        <a:pt x="818" y="39"/>
                      </a:cubicBezTo>
                      <a:cubicBezTo>
                        <a:pt x="818" y="38"/>
                        <a:pt x="817" y="36"/>
                        <a:pt x="816" y="35"/>
                      </a:cubicBezTo>
                      <a:cubicBezTo>
                        <a:pt x="816" y="34"/>
                        <a:pt x="816" y="31"/>
                        <a:pt x="816" y="30"/>
                      </a:cubicBezTo>
                      <a:cubicBezTo>
                        <a:pt x="815" y="28"/>
                        <a:pt x="814" y="24"/>
                        <a:pt x="813" y="22"/>
                      </a:cubicBezTo>
                      <a:cubicBezTo>
                        <a:pt x="812" y="20"/>
                        <a:pt x="809" y="16"/>
                        <a:pt x="809" y="13"/>
                      </a:cubicBezTo>
                      <a:cubicBezTo>
                        <a:pt x="809" y="12"/>
                        <a:pt x="809" y="9"/>
                        <a:pt x="809" y="8"/>
                      </a:cubicBezTo>
                      <a:cubicBezTo>
                        <a:pt x="809" y="7"/>
                        <a:pt x="809" y="5"/>
                        <a:pt x="808" y="3"/>
                      </a:cubicBezTo>
                      <a:cubicBezTo>
                        <a:pt x="603" y="9"/>
                        <a:pt x="603" y="9"/>
                        <a:pt x="603" y="9"/>
                      </a:cubicBezTo>
                      <a:cubicBezTo>
                        <a:pt x="313" y="8"/>
                        <a:pt x="313" y="8"/>
                        <a:pt x="313" y="8"/>
                      </a:cubicBezTo>
                      <a:cubicBezTo>
                        <a:pt x="22" y="0"/>
                        <a:pt x="22" y="0"/>
                        <a:pt x="22" y="0"/>
                      </a:cubicBezTo>
                      <a:cubicBezTo>
                        <a:pt x="0" y="529"/>
                        <a:pt x="0" y="529"/>
                        <a:pt x="0" y="529"/>
                      </a:cubicBezTo>
                      <a:cubicBezTo>
                        <a:pt x="244" y="537"/>
                        <a:pt x="244" y="537"/>
                        <a:pt x="244" y="537"/>
                      </a:cubicBezTo>
                      <a:cubicBezTo>
                        <a:pt x="643" y="539"/>
                        <a:pt x="643" y="539"/>
                        <a:pt x="643" y="539"/>
                      </a:cubicBezTo>
                      <a:cubicBezTo>
                        <a:pt x="905" y="534"/>
                        <a:pt x="905" y="534"/>
                        <a:pt x="905" y="534"/>
                      </a:cubicBezTo>
                      <a:cubicBezTo>
                        <a:pt x="905" y="532"/>
                        <a:pt x="905" y="530"/>
                        <a:pt x="905" y="529"/>
                      </a:cubicBezTo>
                      <a:cubicBezTo>
                        <a:pt x="904" y="527"/>
                        <a:pt x="903" y="522"/>
                        <a:pt x="904" y="520"/>
                      </a:cubicBezTo>
                      <a:cubicBezTo>
                        <a:pt x="904" y="519"/>
                        <a:pt x="905" y="516"/>
                        <a:pt x="906" y="514"/>
                      </a:cubicBez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06" name="Freeform 66">
                  <a:extLst>
                    <a:ext uri="{FF2B5EF4-FFF2-40B4-BE49-F238E27FC236}">
                      <a16:creationId xmlns:a16="http://schemas.microsoft.com/office/drawing/2014/main" id="{848B27E2-85EC-4767-BDAD-6F36DF1A908E}"/>
                    </a:ext>
                  </a:extLst>
                </p:cNvPr>
                <p:cNvSpPr>
                  <a:spLocks/>
                </p:cNvSpPr>
                <p:nvPr/>
              </p:nvSpPr>
              <p:spPr bwMode="auto">
                <a:xfrm>
                  <a:off x="2675155" y="3467248"/>
                  <a:ext cx="732381" cy="854698"/>
                </a:xfrm>
                <a:custGeom>
                  <a:avLst/>
                  <a:gdLst>
                    <a:gd name="T0" fmla="*/ 232 w 914"/>
                    <a:gd name="T1" fmla="*/ 0 h 1067"/>
                    <a:gd name="T2" fmla="*/ 206 w 914"/>
                    <a:gd name="T3" fmla="*/ 142 h 1067"/>
                    <a:gd name="T4" fmla="*/ 200 w 914"/>
                    <a:gd name="T5" fmla="*/ 151 h 1067"/>
                    <a:gd name="T6" fmla="*/ 191 w 914"/>
                    <a:gd name="T7" fmla="*/ 165 h 1067"/>
                    <a:gd name="T8" fmla="*/ 179 w 914"/>
                    <a:gd name="T9" fmla="*/ 167 h 1067"/>
                    <a:gd name="T10" fmla="*/ 164 w 914"/>
                    <a:gd name="T11" fmla="*/ 157 h 1067"/>
                    <a:gd name="T12" fmla="*/ 160 w 914"/>
                    <a:gd name="T13" fmla="*/ 146 h 1067"/>
                    <a:gd name="T14" fmla="*/ 155 w 914"/>
                    <a:gd name="T15" fmla="*/ 142 h 1067"/>
                    <a:gd name="T16" fmla="*/ 141 w 914"/>
                    <a:gd name="T17" fmla="*/ 140 h 1067"/>
                    <a:gd name="T18" fmla="*/ 133 w 914"/>
                    <a:gd name="T19" fmla="*/ 135 h 1067"/>
                    <a:gd name="T20" fmla="*/ 123 w 914"/>
                    <a:gd name="T21" fmla="*/ 138 h 1067"/>
                    <a:gd name="T22" fmla="*/ 112 w 914"/>
                    <a:gd name="T23" fmla="*/ 140 h 1067"/>
                    <a:gd name="T24" fmla="*/ 112 w 914"/>
                    <a:gd name="T25" fmla="*/ 152 h 1067"/>
                    <a:gd name="T26" fmla="*/ 112 w 914"/>
                    <a:gd name="T27" fmla="*/ 164 h 1067"/>
                    <a:gd name="T28" fmla="*/ 111 w 914"/>
                    <a:gd name="T29" fmla="*/ 185 h 1067"/>
                    <a:gd name="T30" fmla="*/ 111 w 914"/>
                    <a:gd name="T31" fmla="*/ 199 h 1067"/>
                    <a:gd name="T32" fmla="*/ 109 w 914"/>
                    <a:gd name="T33" fmla="*/ 214 h 1067"/>
                    <a:gd name="T34" fmla="*/ 110 w 914"/>
                    <a:gd name="T35" fmla="*/ 230 h 1067"/>
                    <a:gd name="T36" fmla="*/ 106 w 914"/>
                    <a:gd name="T37" fmla="*/ 250 h 1067"/>
                    <a:gd name="T38" fmla="*/ 113 w 914"/>
                    <a:gd name="T39" fmla="*/ 274 h 1067"/>
                    <a:gd name="T40" fmla="*/ 112 w 914"/>
                    <a:gd name="T41" fmla="*/ 289 h 1067"/>
                    <a:gd name="T42" fmla="*/ 112 w 914"/>
                    <a:gd name="T43" fmla="*/ 301 h 1067"/>
                    <a:gd name="T44" fmla="*/ 104 w 914"/>
                    <a:gd name="T45" fmla="*/ 317 h 1067"/>
                    <a:gd name="T46" fmla="*/ 97 w 914"/>
                    <a:gd name="T47" fmla="*/ 335 h 1067"/>
                    <a:gd name="T48" fmla="*/ 95 w 914"/>
                    <a:gd name="T49" fmla="*/ 350 h 1067"/>
                    <a:gd name="T50" fmla="*/ 103 w 914"/>
                    <a:gd name="T51" fmla="*/ 365 h 1067"/>
                    <a:gd name="T52" fmla="*/ 113 w 914"/>
                    <a:gd name="T53" fmla="*/ 380 h 1067"/>
                    <a:gd name="T54" fmla="*/ 115 w 914"/>
                    <a:gd name="T55" fmla="*/ 395 h 1067"/>
                    <a:gd name="T56" fmla="*/ 122 w 914"/>
                    <a:gd name="T57" fmla="*/ 412 h 1067"/>
                    <a:gd name="T58" fmla="*/ 120 w 914"/>
                    <a:gd name="T59" fmla="*/ 427 h 1067"/>
                    <a:gd name="T60" fmla="*/ 137 w 914"/>
                    <a:gd name="T61" fmla="*/ 442 h 1067"/>
                    <a:gd name="T62" fmla="*/ 146 w 914"/>
                    <a:gd name="T63" fmla="*/ 452 h 1067"/>
                    <a:gd name="T64" fmla="*/ 148 w 914"/>
                    <a:gd name="T65" fmla="*/ 470 h 1067"/>
                    <a:gd name="T66" fmla="*/ 135 w 914"/>
                    <a:gd name="T67" fmla="*/ 481 h 1067"/>
                    <a:gd name="T68" fmla="*/ 120 w 914"/>
                    <a:gd name="T69" fmla="*/ 487 h 1067"/>
                    <a:gd name="T70" fmla="*/ 106 w 914"/>
                    <a:gd name="T71" fmla="*/ 493 h 1067"/>
                    <a:gd name="T72" fmla="*/ 101 w 914"/>
                    <a:gd name="T73" fmla="*/ 498 h 1067"/>
                    <a:gd name="T74" fmla="*/ 94 w 914"/>
                    <a:gd name="T75" fmla="*/ 512 h 1067"/>
                    <a:gd name="T76" fmla="*/ 85 w 914"/>
                    <a:gd name="T77" fmla="*/ 524 h 1067"/>
                    <a:gd name="T78" fmla="*/ 82 w 914"/>
                    <a:gd name="T79" fmla="*/ 541 h 1067"/>
                    <a:gd name="T80" fmla="*/ 84 w 914"/>
                    <a:gd name="T81" fmla="*/ 558 h 1067"/>
                    <a:gd name="T82" fmla="*/ 76 w 914"/>
                    <a:gd name="T83" fmla="*/ 574 h 1067"/>
                    <a:gd name="T84" fmla="*/ 69 w 914"/>
                    <a:gd name="T85" fmla="*/ 588 h 1067"/>
                    <a:gd name="T86" fmla="*/ 58 w 914"/>
                    <a:gd name="T87" fmla="*/ 600 h 1067"/>
                    <a:gd name="T88" fmla="*/ 47 w 914"/>
                    <a:gd name="T89" fmla="*/ 609 h 1067"/>
                    <a:gd name="T90" fmla="*/ 43 w 914"/>
                    <a:gd name="T91" fmla="*/ 621 h 1067"/>
                    <a:gd name="T92" fmla="*/ 43 w 914"/>
                    <a:gd name="T93" fmla="*/ 637 h 1067"/>
                    <a:gd name="T94" fmla="*/ 38 w 914"/>
                    <a:gd name="T95" fmla="*/ 654 h 1067"/>
                    <a:gd name="T96" fmla="*/ 39 w 914"/>
                    <a:gd name="T97" fmla="*/ 663 h 1067"/>
                    <a:gd name="T98" fmla="*/ 49 w 914"/>
                    <a:gd name="T99" fmla="*/ 665 h 1067"/>
                    <a:gd name="T100" fmla="*/ 65 w 914"/>
                    <a:gd name="T101" fmla="*/ 681 h 1067"/>
                    <a:gd name="T102" fmla="*/ 64 w 914"/>
                    <a:gd name="T103" fmla="*/ 709 h 1067"/>
                    <a:gd name="T104" fmla="*/ 54 w 914"/>
                    <a:gd name="T105" fmla="*/ 720 h 1067"/>
                    <a:gd name="T106" fmla="*/ 44 w 914"/>
                    <a:gd name="T107" fmla="*/ 725 h 1067"/>
                    <a:gd name="T108" fmla="*/ 32 w 914"/>
                    <a:gd name="T109" fmla="*/ 728 h 1067"/>
                    <a:gd name="T110" fmla="*/ 14 w 914"/>
                    <a:gd name="T111" fmla="*/ 731 h 1067"/>
                    <a:gd name="T112" fmla="*/ 4 w 914"/>
                    <a:gd name="T113" fmla="*/ 746 h 1067"/>
                    <a:gd name="T114" fmla="*/ 519 w 914"/>
                    <a:gd name="T115" fmla="*/ 1036 h 1067"/>
                    <a:gd name="T116" fmla="*/ 898 w 914"/>
                    <a:gd name="T117" fmla="*/ 252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14" h="1067">
                      <a:moveTo>
                        <a:pt x="886" y="81"/>
                      </a:moveTo>
                      <a:cubicBezTo>
                        <a:pt x="709" y="61"/>
                        <a:pt x="709" y="61"/>
                        <a:pt x="709" y="61"/>
                      </a:cubicBezTo>
                      <a:cubicBezTo>
                        <a:pt x="534" y="40"/>
                        <a:pt x="534" y="40"/>
                        <a:pt x="534" y="40"/>
                      </a:cubicBezTo>
                      <a:cubicBezTo>
                        <a:pt x="379" y="21"/>
                        <a:pt x="379" y="21"/>
                        <a:pt x="379" y="21"/>
                      </a:cubicBezTo>
                      <a:cubicBezTo>
                        <a:pt x="232" y="0"/>
                        <a:pt x="232" y="0"/>
                        <a:pt x="232" y="0"/>
                      </a:cubicBezTo>
                      <a:cubicBezTo>
                        <a:pt x="213" y="133"/>
                        <a:pt x="213" y="133"/>
                        <a:pt x="213" y="133"/>
                      </a:cubicBezTo>
                      <a:cubicBezTo>
                        <a:pt x="213" y="133"/>
                        <a:pt x="213" y="133"/>
                        <a:pt x="213" y="133"/>
                      </a:cubicBezTo>
                      <a:cubicBezTo>
                        <a:pt x="212" y="137"/>
                        <a:pt x="211" y="138"/>
                        <a:pt x="210" y="139"/>
                      </a:cubicBezTo>
                      <a:cubicBezTo>
                        <a:pt x="209" y="140"/>
                        <a:pt x="208" y="141"/>
                        <a:pt x="207" y="141"/>
                      </a:cubicBezTo>
                      <a:cubicBezTo>
                        <a:pt x="206" y="141"/>
                        <a:pt x="206" y="142"/>
                        <a:pt x="206" y="142"/>
                      </a:cubicBezTo>
                      <a:cubicBezTo>
                        <a:pt x="206" y="142"/>
                        <a:pt x="206" y="142"/>
                        <a:pt x="206" y="143"/>
                      </a:cubicBezTo>
                      <a:cubicBezTo>
                        <a:pt x="205" y="143"/>
                        <a:pt x="205" y="144"/>
                        <a:pt x="205" y="145"/>
                      </a:cubicBezTo>
                      <a:cubicBezTo>
                        <a:pt x="205" y="145"/>
                        <a:pt x="205" y="145"/>
                        <a:pt x="204" y="145"/>
                      </a:cubicBezTo>
                      <a:cubicBezTo>
                        <a:pt x="204" y="147"/>
                        <a:pt x="203" y="148"/>
                        <a:pt x="202" y="149"/>
                      </a:cubicBezTo>
                      <a:cubicBezTo>
                        <a:pt x="201" y="150"/>
                        <a:pt x="200" y="150"/>
                        <a:pt x="200" y="151"/>
                      </a:cubicBezTo>
                      <a:cubicBezTo>
                        <a:pt x="200" y="151"/>
                        <a:pt x="199" y="152"/>
                        <a:pt x="199" y="153"/>
                      </a:cubicBezTo>
                      <a:cubicBezTo>
                        <a:pt x="199" y="155"/>
                        <a:pt x="197" y="156"/>
                        <a:pt x="196" y="157"/>
                      </a:cubicBezTo>
                      <a:cubicBezTo>
                        <a:pt x="196" y="157"/>
                        <a:pt x="196" y="157"/>
                        <a:pt x="196" y="158"/>
                      </a:cubicBezTo>
                      <a:cubicBezTo>
                        <a:pt x="196" y="158"/>
                        <a:pt x="196" y="158"/>
                        <a:pt x="195" y="159"/>
                      </a:cubicBezTo>
                      <a:cubicBezTo>
                        <a:pt x="195" y="161"/>
                        <a:pt x="194" y="163"/>
                        <a:pt x="191" y="165"/>
                      </a:cubicBezTo>
                      <a:cubicBezTo>
                        <a:pt x="190" y="165"/>
                        <a:pt x="189" y="165"/>
                        <a:pt x="188" y="165"/>
                      </a:cubicBezTo>
                      <a:cubicBezTo>
                        <a:pt x="187" y="165"/>
                        <a:pt x="186" y="165"/>
                        <a:pt x="185" y="165"/>
                      </a:cubicBezTo>
                      <a:cubicBezTo>
                        <a:pt x="185" y="165"/>
                        <a:pt x="185" y="165"/>
                        <a:pt x="185" y="165"/>
                      </a:cubicBezTo>
                      <a:cubicBezTo>
                        <a:pt x="184" y="165"/>
                        <a:pt x="184" y="165"/>
                        <a:pt x="184" y="165"/>
                      </a:cubicBezTo>
                      <a:cubicBezTo>
                        <a:pt x="182" y="166"/>
                        <a:pt x="181" y="167"/>
                        <a:pt x="179" y="167"/>
                      </a:cubicBezTo>
                      <a:cubicBezTo>
                        <a:pt x="176" y="167"/>
                        <a:pt x="173" y="166"/>
                        <a:pt x="171" y="164"/>
                      </a:cubicBezTo>
                      <a:cubicBezTo>
                        <a:pt x="170" y="163"/>
                        <a:pt x="169" y="162"/>
                        <a:pt x="168" y="160"/>
                      </a:cubicBezTo>
                      <a:cubicBezTo>
                        <a:pt x="168" y="160"/>
                        <a:pt x="168" y="160"/>
                        <a:pt x="168" y="160"/>
                      </a:cubicBezTo>
                      <a:cubicBezTo>
                        <a:pt x="168" y="160"/>
                        <a:pt x="168" y="160"/>
                        <a:pt x="168" y="160"/>
                      </a:cubicBezTo>
                      <a:cubicBezTo>
                        <a:pt x="167" y="159"/>
                        <a:pt x="165" y="159"/>
                        <a:pt x="164" y="157"/>
                      </a:cubicBezTo>
                      <a:cubicBezTo>
                        <a:pt x="162" y="156"/>
                        <a:pt x="161" y="154"/>
                        <a:pt x="161" y="152"/>
                      </a:cubicBezTo>
                      <a:cubicBezTo>
                        <a:pt x="161" y="151"/>
                        <a:pt x="161" y="150"/>
                        <a:pt x="161" y="148"/>
                      </a:cubicBezTo>
                      <a:cubicBezTo>
                        <a:pt x="161" y="148"/>
                        <a:pt x="161" y="148"/>
                        <a:pt x="161" y="148"/>
                      </a:cubicBezTo>
                      <a:cubicBezTo>
                        <a:pt x="161" y="148"/>
                        <a:pt x="161" y="148"/>
                        <a:pt x="161" y="148"/>
                      </a:cubicBezTo>
                      <a:cubicBezTo>
                        <a:pt x="161" y="148"/>
                        <a:pt x="160" y="147"/>
                        <a:pt x="160" y="146"/>
                      </a:cubicBezTo>
                      <a:cubicBezTo>
                        <a:pt x="159" y="146"/>
                        <a:pt x="159" y="145"/>
                        <a:pt x="159" y="144"/>
                      </a:cubicBezTo>
                      <a:cubicBezTo>
                        <a:pt x="159" y="143"/>
                        <a:pt x="158" y="142"/>
                        <a:pt x="158" y="142"/>
                      </a:cubicBezTo>
                      <a:cubicBezTo>
                        <a:pt x="158" y="142"/>
                        <a:pt x="158" y="142"/>
                        <a:pt x="158" y="142"/>
                      </a:cubicBezTo>
                      <a:cubicBezTo>
                        <a:pt x="157" y="141"/>
                        <a:pt x="157" y="140"/>
                        <a:pt x="157" y="140"/>
                      </a:cubicBezTo>
                      <a:cubicBezTo>
                        <a:pt x="156" y="141"/>
                        <a:pt x="156" y="141"/>
                        <a:pt x="155" y="142"/>
                      </a:cubicBezTo>
                      <a:cubicBezTo>
                        <a:pt x="153" y="142"/>
                        <a:pt x="152" y="143"/>
                        <a:pt x="150" y="143"/>
                      </a:cubicBezTo>
                      <a:cubicBezTo>
                        <a:pt x="149" y="143"/>
                        <a:pt x="148" y="142"/>
                        <a:pt x="148" y="142"/>
                      </a:cubicBezTo>
                      <a:cubicBezTo>
                        <a:pt x="147" y="142"/>
                        <a:pt x="146" y="141"/>
                        <a:pt x="145" y="141"/>
                      </a:cubicBezTo>
                      <a:cubicBezTo>
                        <a:pt x="145" y="141"/>
                        <a:pt x="144" y="141"/>
                        <a:pt x="143" y="141"/>
                      </a:cubicBezTo>
                      <a:cubicBezTo>
                        <a:pt x="142" y="141"/>
                        <a:pt x="142" y="141"/>
                        <a:pt x="141" y="140"/>
                      </a:cubicBezTo>
                      <a:cubicBezTo>
                        <a:pt x="139" y="140"/>
                        <a:pt x="139" y="139"/>
                        <a:pt x="138" y="138"/>
                      </a:cubicBezTo>
                      <a:cubicBezTo>
                        <a:pt x="138" y="138"/>
                        <a:pt x="137" y="138"/>
                        <a:pt x="137" y="137"/>
                      </a:cubicBezTo>
                      <a:cubicBezTo>
                        <a:pt x="136" y="137"/>
                        <a:pt x="135" y="136"/>
                        <a:pt x="134" y="135"/>
                      </a:cubicBezTo>
                      <a:cubicBezTo>
                        <a:pt x="133" y="135"/>
                        <a:pt x="133" y="135"/>
                        <a:pt x="133" y="135"/>
                      </a:cubicBezTo>
                      <a:cubicBezTo>
                        <a:pt x="133" y="135"/>
                        <a:pt x="133" y="135"/>
                        <a:pt x="133" y="135"/>
                      </a:cubicBezTo>
                      <a:cubicBezTo>
                        <a:pt x="133" y="135"/>
                        <a:pt x="133" y="135"/>
                        <a:pt x="132" y="135"/>
                      </a:cubicBezTo>
                      <a:cubicBezTo>
                        <a:pt x="132" y="136"/>
                        <a:pt x="130" y="139"/>
                        <a:pt x="127" y="139"/>
                      </a:cubicBezTo>
                      <a:cubicBezTo>
                        <a:pt x="127" y="139"/>
                        <a:pt x="127" y="139"/>
                        <a:pt x="127" y="139"/>
                      </a:cubicBezTo>
                      <a:cubicBezTo>
                        <a:pt x="127" y="139"/>
                        <a:pt x="127" y="139"/>
                        <a:pt x="127" y="139"/>
                      </a:cubicBezTo>
                      <a:cubicBezTo>
                        <a:pt x="125" y="139"/>
                        <a:pt x="124" y="139"/>
                        <a:pt x="123" y="138"/>
                      </a:cubicBezTo>
                      <a:cubicBezTo>
                        <a:pt x="123" y="138"/>
                        <a:pt x="123" y="138"/>
                        <a:pt x="122" y="139"/>
                      </a:cubicBezTo>
                      <a:cubicBezTo>
                        <a:pt x="121" y="139"/>
                        <a:pt x="119" y="140"/>
                        <a:pt x="117" y="140"/>
                      </a:cubicBezTo>
                      <a:cubicBezTo>
                        <a:pt x="117" y="140"/>
                        <a:pt x="116" y="140"/>
                        <a:pt x="116" y="140"/>
                      </a:cubicBezTo>
                      <a:cubicBezTo>
                        <a:pt x="115" y="140"/>
                        <a:pt x="114" y="140"/>
                        <a:pt x="113" y="140"/>
                      </a:cubicBezTo>
                      <a:cubicBezTo>
                        <a:pt x="112" y="140"/>
                        <a:pt x="112" y="140"/>
                        <a:pt x="112" y="140"/>
                      </a:cubicBezTo>
                      <a:cubicBezTo>
                        <a:pt x="112" y="140"/>
                        <a:pt x="112" y="140"/>
                        <a:pt x="112" y="141"/>
                      </a:cubicBezTo>
                      <a:cubicBezTo>
                        <a:pt x="112" y="141"/>
                        <a:pt x="112" y="142"/>
                        <a:pt x="112" y="142"/>
                      </a:cubicBezTo>
                      <a:cubicBezTo>
                        <a:pt x="112" y="143"/>
                        <a:pt x="113" y="145"/>
                        <a:pt x="113" y="147"/>
                      </a:cubicBezTo>
                      <a:cubicBezTo>
                        <a:pt x="113" y="148"/>
                        <a:pt x="112" y="150"/>
                        <a:pt x="112" y="152"/>
                      </a:cubicBezTo>
                      <a:cubicBezTo>
                        <a:pt x="112" y="152"/>
                        <a:pt x="112" y="152"/>
                        <a:pt x="112" y="152"/>
                      </a:cubicBezTo>
                      <a:cubicBezTo>
                        <a:pt x="111" y="153"/>
                        <a:pt x="111" y="154"/>
                        <a:pt x="110" y="155"/>
                      </a:cubicBezTo>
                      <a:cubicBezTo>
                        <a:pt x="110" y="155"/>
                        <a:pt x="110" y="155"/>
                        <a:pt x="110" y="155"/>
                      </a:cubicBezTo>
                      <a:cubicBezTo>
                        <a:pt x="110" y="156"/>
                        <a:pt x="111" y="157"/>
                        <a:pt x="111" y="159"/>
                      </a:cubicBezTo>
                      <a:cubicBezTo>
                        <a:pt x="111" y="160"/>
                        <a:pt x="111" y="161"/>
                        <a:pt x="111" y="162"/>
                      </a:cubicBezTo>
                      <a:cubicBezTo>
                        <a:pt x="111" y="162"/>
                        <a:pt x="112" y="163"/>
                        <a:pt x="112" y="164"/>
                      </a:cubicBezTo>
                      <a:cubicBezTo>
                        <a:pt x="113" y="165"/>
                        <a:pt x="112" y="167"/>
                        <a:pt x="112" y="168"/>
                      </a:cubicBezTo>
                      <a:cubicBezTo>
                        <a:pt x="114" y="169"/>
                        <a:pt x="115" y="171"/>
                        <a:pt x="116" y="173"/>
                      </a:cubicBezTo>
                      <a:cubicBezTo>
                        <a:pt x="116" y="177"/>
                        <a:pt x="114" y="180"/>
                        <a:pt x="114" y="181"/>
                      </a:cubicBezTo>
                      <a:cubicBezTo>
                        <a:pt x="113" y="182"/>
                        <a:pt x="112" y="182"/>
                        <a:pt x="111" y="183"/>
                      </a:cubicBezTo>
                      <a:cubicBezTo>
                        <a:pt x="111" y="184"/>
                        <a:pt x="111" y="184"/>
                        <a:pt x="111" y="185"/>
                      </a:cubicBezTo>
                      <a:cubicBezTo>
                        <a:pt x="111" y="186"/>
                        <a:pt x="111" y="187"/>
                        <a:pt x="111" y="187"/>
                      </a:cubicBezTo>
                      <a:cubicBezTo>
                        <a:pt x="111" y="188"/>
                        <a:pt x="111" y="188"/>
                        <a:pt x="111" y="188"/>
                      </a:cubicBezTo>
                      <a:cubicBezTo>
                        <a:pt x="111" y="189"/>
                        <a:pt x="110" y="192"/>
                        <a:pt x="110" y="192"/>
                      </a:cubicBezTo>
                      <a:cubicBezTo>
                        <a:pt x="110" y="193"/>
                        <a:pt x="110" y="193"/>
                        <a:pt x="110" y="194"/>
                      </a:cubicBezTo>
                      <a:cubicBezTo>
                        <a:pt x="111" y="195"/>
                        <a:pt x="111" y="197"/>
                        <a:pt x="111" y="199"/>
                      </a:cubicBezTo>
                      <a:cubicBezTo>
                        <a:pt x="110" y="201"/>
                        <a:pt x="109" y="202"/>
                        <a:pt x="108" y="203"/>
                      </a:cubicBezTo>
                      <a:cubicBezTo>
                        <a:pt x="108" y="203"/>
                        <a:pt x="108" y="203"/>
                        <a:pt x="108" y="203"/>
                      </a:cubicBezTo>
                      <a:cubicBezTo>
                        <a:pt x="108" y="203"/>
                        <a:pt x="108" y="203"/>
                        <a:pt x="108" y="203"/>
                      </a:cubicBezTo>
                      <a:cubicBezTo>
                        <a:pt x="109" y="204"/>
                        <a:pt x="110" y="206"/>
                        <a:pt x="110" y="208"/>
                      </a:cubicBezTo>
                      <a:cubicBezTo>
                        <a:pt x="111" y="210"/>
                        <a:pt x="110" y="212"/>
                        <a:pt x="109" y="214"/>
                      </a:cubicBezTo>
                      <a:cubicBezTo>
                        <a:pt x="109" y="214"/>
                        <a:pt x="109" y="214"/>
                        <a:pt x="109" y="214"/>
                      </a:cubicBezTo>
                      <a:cubicBezTo>
                        <a:pt x="110" y="215"/>
                        <a:pt x="110" y="216"/>
                        <a:pt x="111" y="217"/>
                      </a:cubicBezTo>
                      <a:cubicBezTo>
                        <a:pt x="112" y="219"/>
                        <a:pt x="113" y="222"/>
                        <a:pt x="112" y="225"/>
                      </a:cubicBezTo>
                      <a:cubicBezTo>
                        <a:pt x="112" y="227"/>
                        <a:pt x="111" y="228"/>
                        <a:pt x="110" y="229"/>
                      </a:cubicBezTo>
                      <a:cubicBezTo>
                        <a:pt x="110" y="230"/>
                        <a:pt x="110" y="230"/>
                        <a:pt x="110" y="230"/>
                      </a:cubicBezTo>
                      <a:cubicBezTo>
                        <a:pt x="110" y="231"/>
                        <a:pt x="110" y="231"/>
                        <a:pt x="110" y="232"/>
                      </a:cubicBezTo>
                      <a:cubicBezTo>
                        <a:pt x="110" y="234"/>
                        <a:pt x="110" y="237"/>
                        <a:pt x="109" y="239"/>
                      </a:cubicBezTo>
                      <a:cubicBezTo>
                        <a:pt x="108" y="240"/>
                        <a:pt x="107" y="241"/>
                        <a:pt x="106" y="242"/>
                      </a:cubicBezTo>
                      <a:cubicBezTo>
                        <a:pt x="106" y="243"/>
                        <a:pt x="105" y="244"/>
                        <a:pt x="105" y="245"/>
                      </a:cubicBezTo>
                      <a:cubicBezTo>
                        <a:pt x="105" y="247"/>
                        <a:pt x="105" y="249"/>
                        <a:pt x="106" y="250"/>
                      </a:cubicBezTo>
                      <a:cubicBezTo>
                        <a:pt x="106" y="251"/>
                        <a:pt x="107" y="252"/>
                        <a:pt x="107" y="252"/>
                      </a:cubicBezTo>
                      <a:cubicBezTo>
                        <a:pt x="108" y="253"/>
                        <a:pt x="109" y="255"/>
                        <a:pt x="109" y="256"/>
                      </a:cubicBezTo>
                      <a:cubicBezTo>
                        <a:pt x="110" y="258"/>
                        <a:pt x="112" y="263"/>
                        <a:pt x="112" y="264"/>
                      </a:cubicBezTo>
                      <a:cubicBezTo>
                        <a:pt x="112" y="265"/>
                        <a:pt x="112" y="265"/>
                        <a:pt x="112" y="265"/>
                      </a:cubicBezTo>
                      <a:cubicBezTo>
                        <a:pt x="113" y="268"/>
                        <a:pt x="114" y="271"/>
                        <a:pt x="113" y="274"/>
                      </a:cubicBezTo>
                      <a:cubicBezTo>
                        <a:pt x="113" y="275"/>
                        <a:pt x="113" y="277"/>
                        <a:pt x="112" y="278"/>
                      </a:cubicBezTo>
                      <a:cubicBezTo>
                        <a:pt x="112" y="279"/>
                        <a:pt x="112" y="279"/>
                        <a:pt x="112" y="279"/>
                      </a:cubicBezTo>
                      <a:cubicBezTo>
                        <a:pt x="112" y="280"/>
                        <a:pt x="112" y="280"/>
                        <a:pt x="112" y="280"/>
                      </a:cubicBezTo>
                      <a:cubicBezTo>
                        <a:pt x="112" y="281"/>
                        <a:pt x="113" y="282"/>
                        <a:pt x="113" y="284"/>
                      </a:cubicBezTo>
                      <a:cubicBezTo>
                        <a:pt x="113" y="285"/>
                        <a:pt x="113" y="287"/>
                        <a:pt x="112" y="289"/>
                      </a:cubicBezTo>
                      <a:cubicBezTo>
                        <a:pt x="112" y="290"/>
                        <a:pt x="112" y="291"/>
                        <a:pt x="112" y="292"/>
                      </a:cubicBezTo>
                      <a:cubicBezTo>
                        <a:pt x="112" y="292"/>
                        <a:pt x="112" y="293"/>
                        <a:pt x="112" y="293"/>
                      </a:cubicBezTo>
                      <a:cubicBezTo>
                        <a:pt x="113" y="294"/>
                        <a:pt x="113" y="296"/>
                        <a:pt x="113" y="297"/>
                      </a:cubicBezTo>
                      <a:cubicBezTo>
                        <a:pt x="113" y="298"/>
                        <a:pt x="113" y="299"/>
                        <a:pt x="112" y="300"/>
                      </a:cubicBezTo>
                      <a:cubicBezTo>
                        <a:pt x="112" y="300"/>
                        <a:pt x="112" y="300"/>
                        <a:pt x="112" y="301"/>
                      </a:cubicBezTo>
                      <a:cubicBezTo>
                        <a:pt x="112" y="301"/>
                        <a:pt x="112" y="301"/>
                        <a:pt x="112" y="302"/>
                      </a:cubicBezTo>
                      <a:cubicBezTo>
                        <a:pt x="112" y="303"/>
                        <a:pt x="113" y="305"/>
                        <a:pt x="112" y="306"/>
                      </a:cubicBezTo>
                      <a:cubicBezTo>
                        <a:pt x="112" y="306"/>
                        <a:pt x="111" y="310"/>
                        <a:pt x="109" y="312"/>
                      </a:cubicBezTo>
                      <a:cubicBezTo>
                        <a:pt x="107" y="313"/>
                        <a:pt x="105" y="314"/>
                        <a:pt x="104" y="314"/>
                      </a:cubicBezTo>
                      <a:cubicBezTo>
                        <a:pt x="104" y="315"/>
                        <a:pt x="104" y="316"/>
                        <a:pt x="104" y="317"/>
                      </a:cubicBezTo>
                      <a:cubicBezTo>
                        <a:pt x="105" y="319"/>
                        <a:pt x="104" y="322"/>
                        <a:pt x="102" y="324"/>
                      </a:cubicBezTo>
                      <a:cubicBezTo>
                        <a:pt x="101" y="325"/>
                        <a:pt x="99" y="326"/>
                        <a:pt x="98" y="326"/>
                      </a:cubicBezTo>
                      <a:cubicBezTo>
                        <a:pt x="98" y="326"/>
                        <a:pt x="98" y="326"/>
                        <a:pt x="98" y="326"/>
                      </a:cubicBezTo>
                      <a:cubicBezTo>
                        <a:pt x="98" y="329"/>
                        <a:pt x="98" y="332"/>
                        <a:pt x="98" y="333"/>
                      </a:cubicBezTo>
                      <a:cubicBezTo>
                        <a:pt x="98" y="333"/>
                        <a:pt x="97" y="334"/>
                        <a:pt x="97" y="335"/>
                      </a:cubicBezTo>
                      <a:cubicBezTo>
                        <a:pt x="98" y="335"/>
                        <a:pt x="98" y="336"/>
                        <a:pt x="99" y="338"/>
                      </a:cubicBezTo>
                      <a:cubicBezTo>
                        <a:pt x="99" y="340"/>
                        <a:pt x="98" y="342"/>
                        <a:pt x="97" y="343"/>
                      </a:cubicBezTo>
                      <a:cubicBezTo>
                        <a:pt x="97" y="344"/>
                        <a:pt x="97" y="344"/>
                        <a:pt x="97" y="344"/>
                      </a:cubicBezTo>
                      <a:cubicBezTo>
                        <a:pt x="97" y="344"/>
                        <a:pt x="97" y="344"/>
                        <a:pt x="97" y="344"/>
                      </a:cubicBezTo>
                      <a:cubicBezTo>
                        <a:pt x="95" y="347"/>
                        <a:pt x="95" y="349"/>
                        <a:pt x="95" y="350"/>
                      </a:cubicBezTo>
                      <a:cubicBezTo>
                        <a:pt x="95" y="350"/>
                        <a:pt x="95" y="351"/>
                        <a:pt x="95" y="351"/>
                      </a:cubicBezTo>
                      <a:cubicBezTo>
                        <a:pt x="95" y="351"/>
                        <a:pt x="95" y="351"/>
                        <a:pt x="95" y="351"/>
                      </a:cubicBezTo>
                      <a:cubicBezTo>
                        <a:pt x="97" y="352"/>
                        <a:pt x="98" y="353"/>
                        <a:pt x="99" y="354"/>
                      </a:cubicBezTo>
                      <a:cubicBezTo>
                        <a:pt x="101" y="356"/>
                        <a:pt x="102" y="360"/>
                        <a:pt x="102" y="361"/>
                      </a:cubicBezTo>
                      <a:cubicBezTo>
                        <a:pt x="102" y="362"/>
                        <a:pt x="103" y="364"/>
                        <a:pt x="103" y="365"/>
                      </a:cubicBezTo>
                      <a:cubicBezTo>
                        <a:pt x="103" y="366"/>
                        <a:pt x="103" y="367"/>
                        <a:pt x="103" y="367"/>
                      </a:cubicBezTo>
                      <a:cubicBezTo>
                        <a:pt x="103" y="368"/>
                        <a:pt x="103" y="369"/>
                        <a:pt x="104" y="370"/>
                      </a:cubicBezTo>
                      <a:cubicBezTo>
                        <a:pt x="104" y="370"/>
                        <a:pt x="105" y="371"/>
                        <a:pt x="105" y="371"/>
                      </a:cubicBezTo>
                      <a:cubicBezTo>
                        <a:pt x="106" y="372"/>
                        <a:pt x="107" y="372"/>
                        <a:pt x="108" y="373"/>
                      </a:cubicBezTo>
                      <a:cubicBezTo>
                        <a:pt x="111" y="377"/>
                        <a:pt x="112" y="379"/>
                        <a:pt x="113" y="380"/>
                      </a:cubicBezTo>
                      <a:cubicBezTo>
                        <a:pt x="113" y="381"/>
                        <a:pt x="114" y="384"/>
                        <a:pt x="114" y="386"/>
                      </a:cubicBezTo>
                      <a:cubicBezTo>
                        <a:pt x="114" y="386"/>
                        <a:pt x="114" y="387"/>
                        <a:pt x="114" y="387"/>
                      </a:cubicBezTo>
                      <a:cubicBezTo>
                        <a:pt x="114" y="388"/>
                        <a:pt x="114" y="389"/>
                        <a:pt x="114" y="390"/>
                      </a:cubicBezTo>
                      <a:cubicBezTo>
                        <a:pt x="114" y="391"/>
                        <a:pt x="115" y="393"/>
                        <a:pt x="115" y="394"/>
                      </a:cubicBezTo>
                      <a:cubicBezTo>
                        <a:pt x="115" y="394"/>
                        <a:pt x="115" y="395"/>
                        <a:pt x="115" y="395"/>
                      </a:cubicBezTo>
                      <a:cubicBezTo>
                        <a:pt x="116" y="397"/>
                        <a:pt x="117" y="399"/>
                        <a:pt x="117" y="401"/>
                      </a:cubicBezTo>
                      <a:cubicBezTo>
                        <a:pt x="117" y="402"/>
                        <a:pt x="117" y="403"/>
                        <a:pt x="116" y="404"/>
                      </a:cubicBezTo>
                      <a:cubicBezTo>
                        <a:pt x="117" y="404"/>
                        <a:pt x="117" y="405"/>
                        <a:pt x="117" y="405"/>
                      </a:cubicBezTo>
                      <a:cubicBezTo>
                        <a:pt x="117" y="405"/>
                        <a:pt x="118" y="406"/>
                        <a:pt x="118" y="406"/>
                      </a:cubicBezTo>
                      <a:cubicBezTo>
                        <a:pt x="120" y="409"/>
                        <a:pt x="122" y="410"/>
                        <a:pt x="122" y="412"/>
                      </a:cubicBezTo>
                      <a:cubicBezTo>
                        <a:pt x="122" y="412"/>
                        <a:pt x="124" y="417"/>
                        <a:pt x="124" y="421"/>
                      </a:cubicBezTo>
                      <a:cubicBezTo>
                        <a:pt x="123" y="423"/>
                        <a:pt x="122" y="424"/>
                        <a:pt x="121" y="425"/>
                      </a:cubicBezTo>
                      <a:cubicBezTo>
                        <a:pt x="120" y="425"/>
                        <a:pt x="120" y="425"/>
                        <a:pt x="120" y="426"/>
                      </a:cubicBezTo>
                      <a:cubicBezTo>
                        <a:pt x="120" y="426"/>
                        <a:pt x="120" y="426"/>
                        <a:pt x="120" y="427"/>
                      </a:cubicBezTo>
                      <a:cubicBezTo>
                        <a:pt x="120" y="427"/>
                        <a:pt x="120" y="427"/>
                        <a:pt x="120" y="427"/>
                      </a:cubicBezTo>
                      <a:cubicBezTo>
                        <a:pt x="122" y="427"/>
                        <a:pt x="123" y="427"/>
                        <a:pt x="124" y="428"/>
                      </a:cubicBezTo>
                      <a:cubicBezTo>
                        <a:pt x="126" y="429"/>
                        <a:pt x="129" y="431"/>
                        <a:pt x="130" y="433"/>
                      </a:cubicBezTo>
                      <a:cubicBezTo>
                        <a:pt x="130" y="434"/>
                        <a:pt x="131" y="435"/>
                        <a:pt x="131" y="436"/>
                      </a:cubicBezTo>
                      <a:cubicBezTo>
                        <a:pt x="131" y="436"/>
                        <a:pt x="132" y="437"/>
                        <a:pt x="133" y="437"/>
                      </a:cubicBezTo>
                      <a:cubicBezTo>
                        <a:pt x="134" y="438"/>
                        <a:pt x="136" y="440"/>
                        <a:pt x="137" y="442"/>
                      </a:cubicBezTo>
                      <a:cubicBezTo>
                        <a:pt x="138" y="443"/>
                        <a:pt x="138" y="444"/>
                        <a:pt x="138" y="445"/>
                      </a:cubicBezTo>
                      <a:cubicBezTo>
                        <a:pt x="138" y="445"/>
                        <a:pt x="138" y="445"/>
                        <a:pt x="138" y="445"/>
                      </a:cubicBezTo>
                      <a:cubicBezTo>
                        <a:pt x="139" y="445"/>
                        <a:pt x="139" y="445"/>
                        <a:pt x="139" y="445"/>
                      </a:cubicBezTo>
                      <a:cubicBezTo>
                        <a:pt x="140" y="446"/>
                        <a:pt x="143" y="446"/>
                        <a:pt x="144" y="448"/>
                      </a:cubicBezTo>
                      <a:cubicBezTo>
                        <a:pt x="146" y="449"/>
                        <a:pt x="146" y="451"/>
                        <a:pt x="146" y="452"/>
                      </a:cubicBezTo>
                      <a:cubicBezTo>
                        <a:pt x="146" y="452"/>
                        <a:pt x="146" y="453"/>
                        <a:pt x="146" y="453"/>
                      </a:cubicBezTo>
                      <a:cubicBezTo>
                        <a:pt x="147" y="453"/>
                        <a:pt x="147" y="453"/>
                        <a:pt x="147" y="453"/>
                      </a:cubicBezTo>
                      <a:cubicBezTo>
                        <a:pt x="148" y="454"/>
                        <a:pt x="149" y="455"/>
                        <a:pt x="149" y="456"/>
                      </a:cubicBezTo>
                      <a:cubicBezTo>
                        <a:pt x="150" y="458"/>
                        <a:pt x="150" y="462"/>
                        <a:pt x="150" y="463"/>
                      </a:cubicBezTo>
                      <a:cubicBezTo>
                        <a:pt x="150" y="467"/>
                        <a:pt x="149" y="469"/>
                        <a:pt x="148" y="470"/>
                      </a:cubicBezTo>
                      <a:cubicBezTo>
                        <a:pt x="147" y="472"/>
                        <a:pt x="145" y="473"/>
                        <a:pt x="144" y="473"/>
                      </a:cubicBezTo>
                      <a:cubicBezTo>
                        <a:pt x="143" y="473"/>
                        <a:pt x="143" y="473"/>
                        <a:pt x="143" y="473"/>
                      </a:cubicBezTo>
                      <a:cubicBezTo>
                        <a:pt x="142" y="474"/>
                        <a:pt x="140" y="475"/>
                        <a:pt x="139" y="476"/>
                      </a:cubicBezTo>
                      <a:cubicBezTo>
                        <a:pt x="138" y="476"/>
                        <a:pt x="138" y="476"/>
                        <a:pt x="138" y="477"/>
                      </a:cubicBezTo>
                      <a:cubicBezTo>
                        <a:pt x="137" y="478"/>
                        <a:pt x="135" y="480"/>
                        <a:pt x="135" y="481"/>
                      </a:cubicBezTo>
                      <a:cubicBezTo>
                        <a:pt x="134" y="481"/>
                        <a:pt x="131" y="484"/>
                        <a:pt x="129" y="484"/>
                      </a:cubicBezTo>
                      <a:cubicBezTo>
                        <a:pt x="127" y="485"/>
                        <a:pt x="126" y="485"/>
                        <a:pt x="124" y="485"/>
                      </a:cubicBezTo>
                      <a:cubicBezTo>
                        <a:pt x="123" y="485"/>
                        <a:pt x="122" y="485"/>
                        <a:pt x="122" y="485"/>
                      </a:cubicBezTo>
                      <a:cubicBezTo>
                        <a:pt x="122" y="485"/>
                        <a:pt x="121" y="486"/>
                        <a:pt x="121" y="486"/>
                      </a:cubicBezTo>
                      <a:cubicBezTo>
                        <a:pt x="120" y="486"/>
                        <a:pt x="120" y="486"/>
                        <a:pt x="120" y="487"/>
                      </a:cubicBezTo>
                      <a:cubicBezTo>
                        <a:pt x="119" y="488"/>
                        <a:pt x="118" y="489"/>
                        <a:pt x="117" y="489"/>
                      </a:cubicBezTo>
                      <a:cubicBezTo>
                        <a:pt x="116" y="490"/>
                        <a:pt x="113" y="492"/>
                        <a:pt x="111" y="492"/>
                      </a:cubicBezTo>
                      <a:cubicBezTo>
                        <a:pt x="109" y="493"/>
                        <a:pt x="108" y="493"/>
                        <a:pt x="107" y="493"/>
                      </a:cubicBezTo>
                      <a:cubicBezTo>
                        <a:pt x="107" y="493"/>
                        <a:pt x="107" y="493"/>
                        <a:pt x="107" y="493"/>
                      </a:cubicBezTo>
                      <a:cubicBezTo>
                        <a:pt x="107" y="493"/>
                        <a:pt x="107" y="493"/>
                        <a:pt x="106" y="493"/>
                      </a:cubicBezTo>
                      <a:cubicBezTo>
                        <a:pt x="106" y="493"/>
                        <a:pt x="106" y="493"/>
                        <a:pt x="106" y="493"/>
                      </a:cubicBezTo>
                      <a:cubicBezTo>
                        <a:pt x="105" y="493"/>
                        <a:pt x="105" y="493"/>
                        <a:pt x="105" y="493"/>
                      </a:cubicBezTo>
                      <a:cubicBezTo>
                        <a:pt x="104" y="493"/>
                        <a:pt x="102" y="494"/>
                        <a:pt x="102" y="494"/>
                      </a:cubicBezTo>
                      <a:cubicBezTo>
                        <a:pt x="101" y="495"/>
                        <a:pt x="101" y="496"/>
                        <a:pt x="101" y="497"/>
                      </a:cubicBezTo>
                      <a:cubicBezTo>
                        <a:pt x="101" y="497"/>
                        <a:pt x="101" y="497"/>
                        <a:pt x="101" y="498"/>
                      </a:cubicBezTo>
                      <a:cubicBezTo>
                        <a:pt x="101" y="499"/>
                        <a:pt x="101" y="501"/>
                        <a:pt x="101" y="503"/>
                      </a:cubicBezTo>
                      <a:cubicBezTo>
                        <a:pt x="100" y="505"/>
                        <a:pt x="98" y="506"/>
                        <a:pt x="97" y="507"/>
                      </a:cubicBezTo>
                      <a:cubicBezTo>
                        <a:pt x="97" y="507"/>
                        <a:pt x="97" y="507"/>
                        <a:pt x="97" y="507"/>
                      </a:cubicBezTo>
                      <a:cubicBezTo>
                        <a:pt x="97" y="507"/>
                        <a:pt x="97" y="508"/>
                        <a:pt x="97" y="508"/>
                      </a:cubicBezTo>
                      <a:cubicBezTo>
                        <a:pt x="96" y="509"/>
                        <a:pt x="95" y="511"/>
                        <a:pt x="94" y="512"/>
                      </a:cubicBezTo>
                      <a:cubicBezTo>
                        <a:pt x="93" y="514"/>
                        <a:pt x="89" y="516"/>
                        <a:pt x="87" y="517"/>
                      </a:cubicBezTo>
                      <a:cubicBezTo>
                        <a:pt x="87" y="517"/>
                        <a:pt x="86" y="517"/>
                        <a:pt x="85" y="518"/>
                      </a:cubicBezTo>
                      <a:cubicBezTo>
                        <a:pt x="86" y="518"/>
                        <a:pt x="86" y="518"/>
                        <a:pt x="86" y="519"/>
                      </a:cubicBezTo>
                      <a:cubicBezTo>
                        <a:pt x="86" y="521"/>
                        <a:pt x="86" y="523"/>
                        <a:pt x="85" y="524"/>
                      </a:cubicBezTo>
                      <a:cubicBezTo>
                        <a:pt x="85" y="524"/>
                        <a:pt x="85" y="524"/>
                        <a:pt x="85" y="524"/>
                      </a:cubicBezTo>
                      <a:cubicBezTo>
                        <a:pt x="86" y="526"/>
                        <a:pt x="87" y="528"/>
                        <a:pt x="86" y="531"/>
                      </a:cubicBezTo>
                      <a:cubicBezTo>
                        <a:pt x="85" y="532"/>
                        <a:pt x="83" y="533"/>
                        <a:pt x="82" y="534"/>
                      </a:cubicBezTo>
                      <a:cubicBezTo>
                        <a:pt x="82" y="534"/>
                        <a:pt x="82" y="535"/>
                        <a:pt x="82" y="536"/>
                      </a:cubicBezTo>
                      <a:cubicBezTo>
                        <a:pt x="82" y="537"/>
                        <a:pt x="82" y="539"/>
                        <a:pt x="82" y="540"/>
                      </a:cubicBezTo>
                      <a:cubicBezTo>
                        <a:pt x="82" y="541"/>
                        <a:pt x="82" y="541"/>
                        <a:pt x="82" y="541"/>
                      </a:cubicBezTo>
                      <a:cubicBezTo>
                        <a:pt x="83" y="543"/>
                        <a:pt x="83" y="544"/>
                        <a:pt x="83" y="546"/>
                      </a:cubicBezTo>
                      <a:cubicBezTo>
                        <a:pt x="83" y="547"/>
                        <a:pt x="83" y="548"/>
                        <a:pt x="83" y="550"/>
                      </a:cubicBezTo>
                      <a:cubicBezTo>
                        <a:pt x="83" y="550"/>
                        <a:pt x="83" y="550"/>
                        <a:pt x="83" y="551"/>
                      </a:cubicBezTo>
                      <a:cubicBezTo>
                        <a:pt x="83" y="551"/>
                        <a:pt x="83" y="551"/>
                        <a:pt x="83" y="551"/>
                      </a:cubicBezTo>
                      <a:cubicBezTo>
                        <a:pt x="84" y="553"/>
                        <a:pt x="85" y="555"/>
                        <a:pt x="84" y="558"/>
                      </a:cubicBezTo>
                      <a:cubicBezTo>
                        <a:pt x="83" y="560"/>
                        <a:pt x="81" y="562"/>
                        <a:pt x="79" y="563"/>
                      </a:cubicBezTo>
                      <a:cubicBezTo>
                        <a:pt x="79" y="564"/>
                        <a:pt x="78" y="564"/>
                        <a:pt x="78" y="564"/>
                      </a:cubicBezTo>
                      <a:cubicBezTo>
                        <a:pt x="78" y="564"/>
                        <a:pt x="78" y="564"/>
                        <a:pt x="78" y="564"/>
                      </a:cubicBezTo>
                      <a:cubicBezTo>
                        <a:pt x="78" y="566"/>
                        <a:pt x="78" y="567"/>
                        <a:pt x="77" y="568"/>
                      </a:cubicBezTo>
                      <a:cubicBezTo>
                        <a:pt x="77" y="570"/>
                        <a:pt x="76" y="572"/>
                        <a:pt x="76" y="574"/>
                      </a:cubicBezTo>
                      <a:cubicBezTo>
                        <a:pt x="75" y="575"/>
                        <a:pt x="75" y="576"/>
                        <a:pt x="74" y="576"/>
                      </a:cubicBezTo>
                      <a:cubicBezTo>
                        <a:pt x="75" y="578"/>
                        <a:pt x="77" y="580"/>
                        <a:pt x="76" y="583"/>
                      </a:cubicBezTo>
                      <a:cubicBezTo>
                        <a:pt x="75" y="586"/>
                        <a:pt x="72" y="587"/>
                        <a:pt x="70" y="588"/>
                      </a:cubicBezTo>
                      <a:cubicBezTo>
                        <a:pt x="70" y="588"/>
                        <a:pt x="70" y="588"/>
                        <a:pt x="69" y="588"/>
                      </a:cubicBezTo>
                      <a:cubicBezTo>
                        <a:pt x="69" y="588"/>
                        <a:pt x="69" y="588"/>
                        <a:pt x="69" y="588"/>
                      </a:cubicBezTo>
                      <a:cubicBezTo>
                        <a:pt x="69" y="589"/>
                        <a:pt x="69" y="589"/>
                        <a:pt x="69" y="589"/>
                      </a:cubicBezTo>
                      <a:cubicBezTo>
                        <a:pt x="68" y="591"/>
                        <a:pt x="67" y="592"/>
                        <a:pt x="66" y="593"/>
                      </a:cubicBezTo>
                      <a:cubicBezTo>
                        <a:pt x="65" y="594"/>
                        <a:pt x="63" y="595"/>
                        <a:pt x="62" y="595"/>
                      </a:cubicBezTo>
                      <a:cubicBezTo>
                        <a:pt x="62" y="595"/>
                        <a:pt x="62" y="595"/>
                        <a:pt x="61" y="595"/>
                      </a:cubicBezTo>
                      <a:cubicBezTo>
                        <a:pt x="61" y="596"/>
                        <a:pt x="60" y="597"/>
                        <a:pt x="58" y="600"/>
                      </a:cubicBezTo>
                      <a:cubicBezTo>
                        <a:pt x="58" y="600"/>
                        <a:pt x="58" y="600"/>
                        <a:pt x="58" y="600"/>
                      </a:cubicBezTo>
                      <a:cubicBezTo>
                        <a:pt x="58" y="600"/>
                        <a:pt x="58" y="600"/>
                        <a:pt x="57" y="601"/>
                      </a:cubicBezTo>
                      <a:cubicBezTo>
                        <a:pt x="57" y="602"/>
                        <a:pt x="56" y="604"/>
                        <a:pt x="55" y="605"/>
                      </a:cubicBezTo>
                      <a:cubicBezTo>
                        <a:pt x="55" y="605"/>
                        <a:pt x="51" y="609"/>
                        <a:pt x="47" y="609"/>
                      </a:cubicBezTo>
                      <a:cubicBezTo>
                        <a:pt x="47" y="609"/>
                        <a:pt x="47" y="609"/>
                        <a:pt x="47" y="609"/>
                      </a:cubicBezTo>
                      <a:cubicBezTo>
                        <a:pt x="46" y="609"/>
                        <a:pt x="45" y="608"/>
                        <a:pt x="45" y="608"/>
                      </a:cubicBezTo>
                      <a:cubicBezTo>
                        <a:pt x="46" y="610"/>
                        <a:pt x="46" y="612"/>
                        <a:pt x="46" y="615"/>
                      </a:cubicBezTo>
                      <a:cubicBezTo>
                        <a:pt x="45" y="617"/>
                        <a:pt x="43" y="619"/>
                        <a:pt x="42" y="620"/>
                      </a:cubicBezTo>
                      <a:cubicBezTo>
                        <a:pt x="42" y="620"/>
                        <a:pt x="42" y="620"/>
                        <a:pt x="42" y="621"/>
                      </a:cubicBezTo>
                      <a:cubicBezTo>
                        <a:pt x="42" y="621"/>
                        <a:pt x="43" y="621"/>
                        <a:pt x="43" y="621"/>
                      </a:cubicBezTo>
                      <a:cubicBezTo>
                        <a:pt x="45" y="623"/>
                        <a:pt x="46" y="627"/>
                        <a:pt x="46" y="628"/>
                      </a:cubicBezTo>
                      <a:cubicBezTo>
                        <a:pt x="46" y="630"/>
                        <a:pt x="45" y="632"/>
                        <a:pt x="45" y="634"/>
                      </a:cubicBezTo>
                      <a:cubicBezTo>
                        <a:pt x="45" y="634"/>
                        <a:pt x="45" y="634"/>
                        <a:pt x="45" y="634"/>
                      </a:cubicBezTo>
                      <a:cubicBezTo>
                        <a:pt x="45" y="635"/>
                        <a:pt x="44" y="635"/>
                        <a:pt x="44" y="636"/>
                      </a:cubicBezTo>
                      <a:cubicBezTo>
                        <a:pt x="44" y="636"/>
                        <a:pt x="43" y="637"/>
                        <a:pt x="43" y="637"/>
                      </a:cubicBezTo>
                      <a:cubicBezTo>
                        <a:pt x="43" y="637"/>
                        <a:pt x="43" y="638"/>
                        <a:pt x="44" y="638"/>
                      </a:cubicBezTo>
                      <a:cubicBezTo>
                        <a:pt x="44" y="639"/>
                        <a:pt x="44" y="641"/>
                        <a:pt x="44" y="642"/>
                      </a:cubicBezTo>
                      <a:cubicBezTo>
                        <a:pt x="44" y="645"/>
                        <a:pt x="42" y="648"/>
                        <a:pt x="41" y="651"/>
                      </a:cubicBezTo>
                      <a:cubicBezTo>
                        <a:pt x="40" y="651"/>
                        <a:pt x="40" y="651"/>
                        <a:pt x="40" y="651"/>
                      </a:cubicBezTo>
                      <a:cubicBezTo>
                        <a:pt x="40" y="652"/>
                        <a:pt x="39" y="653"/>
                        <a:pt x="38" y="654"/>
                      </a:cubicBezTo>
                      <a:cubicBezTo>
                        <a:pt x="38" y="655"/>
                        <a:pt x="37" y="656"/>
                        <a:pt x="37" y="657"/>
                      </a:cubicBezTo>
                      <a:cubicBezTo>
                        <a:pt x="37" y="657"/>
                        <a:pt x="36" y="657"/>
                        <a:pt x="36" y="658"/>
                      </a:cubicBezTo>
                      <a:cubicBezTo>
                        <a:pt x="36" y="658"/>
                        <a:pt x="36" y="658"/>
                        <a:pt x="36" y="658"/>
                      </a:cubicBezTo>
                      <a:cubicBezTo>
                        <a:pt x="37" y="658"/>
                        <a:pt x="38" y="659"/>
                        <a:pt x="38" y="660"/>
                      </a:cubicBezTo>
                      <a:cubicBezTo>
                        <a:pt x="39" y="661"/>
                        <a:pt x="39" y="662"/>
                        <a:pt x="39" y="663"/>
                      </a:cubicBezTo>
                      <a:cubicBezTo>
                        <a:pt x="40" y="663"/>
                        <a:pt x="40" y="663"/>
                        <a:pt x="41" y="663"/>
                      </a:cubicBezTo>
                      <a:cubicBezTo>
                        <a:pt x="41" y="663"/>
                        <a:pt x="41" y="663"/>
                        <a:pt x="41" y="663"/>
                      </a:cubicBezTo>
                      <a:cubicBezTo>
                        <a:pt x="42" y="663"/>
                        <a:pt x="42" y="663"/>
                        <a:pt x="42" y="663"/>
                      </a:cubicBezTo>
                      <a:cubicBezTo>
                        <a:pt x="44" y="663"/>
                        <a:pt x="45" y="665"/>
                        <a:pt x="46" y="666"/>
                      </a:cubicBezTo>
                      <a:cubicBezTo>
                        <a:pt x="47" y="666"/>
                        <a:pt x="48" y="665"/>
                        <a:pt x="49" y="665"/>
                      </a:cubicBezTo>
                      <a:cubicBezTo>
                        <a:pt x="49" y="665"/>
                        <a:pt x="50" y="665"/>
                        <a:pt x="50" y="665"/>
                      </a:cubicBezTo>
                      <a:cubicBezTo>
                        <a:pt x="52" y="665"/>
                        <a:pt x="55" y="666"/>
                        <a:pt x="55" y="666"/>
                      </a:cubicBezTo>
                      <a:cubicBezTo>
                        <a:pt x="59" y="667"/>
                        <a:pt x="61" y="668"/>
                        <a:pt x="62" y="670"/>
                      </a:cubicBezTo>
                      <a:cubicBezTo>
                        <a:pt x="65" y="672"/>
                        <a:pt x="65" y="677"/>
                        <a:pt x="65" y="678"/>
                      </a:cubicBezTo>
                      <a:cubicBezTo>
                        <a:pt x="65" y="679"/>
                        <a:pt x="65" y="680"/>
                        <a:pt x="65" y="681"/>
                      </a:cubicBezTo>
                      <a:cubicBezTo>
                        <a:pt x="66" y="682"/>
                        <a:pt x="68" y="684"/>
                        <a:pt x="68" y="687"/>
                      </a:cubicBezTo>
                      <a:cubicBezTo>
                        <a:pt x="68" y="689"/>
                        <a:pt x="67" y="690"/>
                        <a:pt x="66" y="691"/>
                      </a:cubicBezTo>
                      <a:cubicBezTo>
                        <a:pt x="66" y="692"/>
                        <a:pt x="66" y="692"/>
                        <a:pt x="66" y="693"/>
                      </a:cubicBezTo>
                      <a:cubicBezTo>
                        <a:pt x="67" y="695"/>
                        <a:pt x="67" y="698"/>
                        <a:pt x="67" y="700"/>
                      </a:cubicBezTo>
                      <a:cubicBezTo>
                        <a:pt x="67" y="701"/>
                        <a:pt x="66" y="706"/>
                        <a:pt x="64" y="709"/>
                      </a:cubicBezTo>
                      <a:cubicBezTo>
                        <a:pt x="63" y="711"/>
                        <a:pt x="61" y="712"/>
                        <a:pt x="58" y="713"/>
                      </a:cubicBezTo>
                      <a:cubicBezTo>
                        <a:pt x="57" y="714"/>
                        <a:pt x="57" y="714"/>
                        <a:pt x="57" y="714"/>
                      </a:cubicBezTo>
                      <a:cubicBezTo>
                        <a:pt x="56" y="714"/>
                        <a:pt x="55" y="715"/>
                        <a:pt x="55" y="715"/>
                      </a:cubicBezTo>
                      <a:cubicBezTo>
                        <a:pt x="55" y="715"/>
                        <a:pt x="54" y="715"/>
                        <a:pt x="54" y="715"/>
                      </a:cubicBezTo>
                      <a:cubicBezTo>
                        <a:pt x="55" y="717"/>
                        <a:pt x="55" y="718"/>
                        <a:pt x="54" y="720"/>
                      </a:cubicBezTo>
                      <a:cubicBezTo>
                        <a:pt x="53" y="722"/>
                        <a:pt x="50" y="724"/>
                        <a:pt x="48" y="725"/>
                      </a:cubicBezTo>
                      <a:cubicBezTo>
                        <a:pt x="47" y="725"/>
                        <a:pt x="47" y="726"/>
                        <a:pt x="45" y="726"/>
                      </a:cubicBezTo>
                      <a:cubicBezTo>
                        <a:pt x="45" y="726"/>
                        <a:pt x="44" y="726"/>
                        <a:pt x="44" y="725"/>
                      </a:cubicBezTo>
                      <a:cubicBezTo>
                        <a:pt x="44" y="725"/>
                        <a:pt x="44" y="725"/>
                        <a:pt x="44" y="725"/>
                      </a:cubicBezTo>
                      <a:cubicBezTo>
                        <a:pt x="44" y="725"/>
                        <a:pt x="44" y="725"/>
                        <a:pt x="44" y="725"/>
                      </a:cubicBezTo>
                      <a:cubicBezTo>
                        <a:pt x="43" y="726"/>
                        <a:pt x="42" y="727"/>
                        <a:pt x="40" y="728"/>
                      </a:cubicBezTo>
                      <a:cubicBezTo>
                        <a:pt x="39" y="728"/>
                        <a:pt x="38" y="728"/>
                        <a:pt x="37" y="728"/>
                      </a:cubicBezTo>
                      <a:cubicBezTo>
                        <a:pt x="36" y="728"/>
                        <a:pt x="34" y="728"/>
                        <a:pt x="33" y="728"/>
                      </a:cubicBezTo>
                      <a:cubicBezTo>
                        <a:pt x="33" y="728"/>
                        <a:pt x="33" y="728"/>
                        <a:pt x="32" y="728"/>
                      </a:cubicBezTo>
                      <a:cubicBezTo>
                        <a:pt x="32" y="728"/>
                        <a:pt x="32" y="728"/>
                        <a:pt x="32" y="728"/>
                      </a:cubicBezTo>
                      <a:cubicBezTo>
                        <a:pt x="30" y="727"/>
                        <a:pt x="29" y="727"/>
                        <a:pt x="27" y="727"/>
                      </a:cubicBezTo>
                      <a:cubicBezTo>
                        <a:pt x="26" y="726"/>
                        <a:pt x="25" y="725"/>
                        <a:pt x="25" y="724"/>
                      </a:cubicBezTo>
                      <a:cubicBezTo>
                        <a:pt x="23" y="727"/>
                        <a:pt x="23" y="727"/>
                        <a:pt x="23" y="727"/>
                      </a:cubicBezTo>
                      <a:cubicBezTo>
                        <a:pt x="17" y="727"/>
                        <a:pt x="17" y="727"/>
                        <a:pt x="17" y="727"/>
                      </a:cubicBezTo>
                      <a:cubicBezTo>
                        <a:pt x="17" y="728"/>
                        <a:pt x="15" y="730"/>
                        <a:pt x="14" y="731"/>
                      </a:cubicBezTo>
                      <a:cubicBezTo>
                        <a:pt x="13" y="732"/>
                        <a:pt x="10" y="734"/>
                        <a:pt x="9" y="735"/>
                      </a:cubicBezTo>
                      <a:cubicBezTo>
                        <a:pt x="8" y="736"/>
                        <a:pt x="6" y="736"/>
                        <a:pt x="5" y="736"/>
                      </a:cubicBezTo>
                      <a:cubicBezTo>
                        <a:pt x="5" y="737"/>
                        <a:pt x="4" y="738"/>
                        <a:pt x="4" y="739"/>
                      </a:cubicBezTo>
                      <a:cubicBezTo>
                        <a:pt x="4" y="740"/>
                        <a:pt x="6" y="742"/>
                        <a:pt x="6" y="743"/>
                      </a:cubicBezTo>
                      <a:cubicBezTo>
                        <a:pt x="6" y="744"/>
                        <a:pt x="4" y="745"/>
                        <a:pt x="4" y="746"/>
                      </a:cubicBezTo>
                      <a:cubicBezTo>
                        <a:pt x="3" y="747"/>
                        <a:pt x="4" y="749"/>
                        <a:pt x="3" y="750"/>
                      </a:cubicBezTo>
                      <a:cubicBezTo>
                        <a:pt x="3" y="751"/>
                        <a:pt x="2" y="752"/>
                        <a:pt x="2" y="753"/>
                      </a:cubicBezTo>
                      <a:cubicBezTo>
                        <a:pt x="1" y="754"/>
                        <a:pt x="0" y="759"/>
                        <a:pt x="0" y="759"/>
                      </a:cubicBezTo>
                      <a:cubicBezTo>
                        <a:pt x="204" y="871"/>
                        <a:pt x="204" y="871"/>
                        <a:pt x="204" y="871"/>
                      </a:cubicBezTo>
                      <a:cubicBezTo>
                        <a:pt x="519" y="1036"/>
                        <a:pt x="519" y="1036"/>
                        <a:pt x="519" y="1036"/>
                      </a:cubicBezTo>
                      <a:cubicBezTo>
                        <a:pt x="543" y="1038"/>
                        <a:pt x="543" y="1038"/>
                        <a:pt x="543" y="1038"/>
                      </a:cubicBezTo>
                      <a:cubicBezTo>
                        <a:pt x="610" y="1045"/>
                        <a:pt x="610" y="1045"/>
                        <a:pt x="610" y="1045"/>
                      </a:cubicBezTo>
                      <a:cubicBezTo>
                        <a:pt x="819" y="1067"/>
                        <a:pt x="819" y="1067"/>
                        <a:pt x="819" y="1067"/>
                      </a:cubicBezTo>
                      <a:cubicBezTo>
                        <a:pt x="859" y="662"/>
                        <a:pt x="859" y="662"/>
                        <a:pt x="859" y="662"/>
                      </a:cubicBezTo>
                      <a:cubicBezTo>
                        <a:pt x="898" y="252"/>
                        <a:pt x="898" y="252"/>
                        <a:pt x="898" y="252"/>
                      </a:cubicBezTo>
                      <a:cubicBezTo>
                        <a:pt x="914" y="84"/>
                        <a:pt x="914" y="84"/>
                        <a:pt x="914" y="84"/>
                      </a:cubicBezTo>
                      <a:lnTo>
                        <a:pt x="886" y="81"/>
                      </a:ln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07" name="Freeform 67">
                  <a:extLst>
                    <a:ext uri="{FF2B5EF4-FFF2-40B4-BE49-F238E27FC236}">
                      <a16:creationId xmlns:a16="http://schemas.microsoft.com/office/drawing/2014/main" id="{E5AC3BA0-B27C-436F-B197-402274982037}"/>
                    </a:ext>
                  </a:extLst>
                </p:cNvPr>
                <p:cNvSpPr>
                  <a:spLocks/>
                </p:cNvSpPr>
                <p:nvPr/>
              </p:nvSpPr>
              <p:spPr bwMode="auto">
                <a:xfrm>
                  <a:off x="3335055" y="3530671"/>
                  <a:ext cx="742953" cy="800335"/>
                </a:xfrm>
                <a:custGeom>
                  <a:avLst/>
                  <a:gdLst>
                    <a:gd name="T0" fmla="*/ 910 w 925"/>
                    <a:gd name="T1" fmla="*/ 52 h 999"/>
                    <a:gd name="T2" fmla="*/ 786 w 925"/>
                    <a:gd name="T3" fmla="*/ 47 h 999"/>
                    <a:gd name="T4" fmla="*/ 627 w 925"/>
                    <a:gd name="T5" fmla="*/ 40 h 999"/>
                    <a:gd name="T6" fmla="*/ 445 w 925"/>
                    <a:gd name="T7" fmla="*/ 29 h 999"/>
                    <a:gd name="T8" fmla="*/ 267 w 925"/>
                    <a:gd name="T9" fmla="*/ 15 h 999"/>
                    <a:gd name="T10" fmla="*/ 96 w 925"/>
                    <a:gd name="T11" fmla="*/ 0 h 999"/>
                    <a:gd name="T12" fmla="*/ 96 w 925"/>
                    <a:gd name="T13" fmla="*/ 5 h 999"/>
                    <a:gd name="T14" fmla="*/ 96 w 925"/>
                    <a:gd name="T15" fmla="*/ 5 h 999"/>
                    <a:gd name="T16" fmla="*/ 79 w 925"/>
                    <a:gd name="T17" fmla="*/ 173 h 999"/>
                    <a:gd name="T18" fmla="*/ 40 w 925"/>
                    <a:gd name="T19" fmla="*/ 583 h 999"/>
                    <a:gd name="T20" fmla="*/ 0 w 925"/>
                    <a:gd name="T21" fmla="*/ 989 h 999"/>
                    <a:gd name="T22" fmla="*/ 120 w 925"/>
                    <a:gd name="T23" fmla="*/ 999 h 999"/>
                    <a:gd name="T24" fmla="*/ 127 w 925"/>
                    <a:gd name="T25" fmla="*/ 921 h 999"/>
                    <a:gd name="T26" fmla="*/ 262 w 925"/>
                    <a:gd name="T27" fmla="*/ 932 h 999"/>
                    <a:gd name="T28" fmla="*/ 374 w 925"/>
                    <a:gd name="T29" fmla="*/ 939 h 999"/>
                    <a:gd name="T30" fmla="*/ 373 w 925"/>
                    <a:gd name="T31" fmla="*/ 936 h 999"/>
                    <a:gd name="T32" fmla="*/ 371 w 925"/>
                    <a:gd name="T33" fmla="*/ 935 h 999"/>
                    <a:gd name="T34" fmla="*/ 368 w 925"/>
                    <a:gd name="T35" fmla="*/ 934 h 999"/>
                    <a:gd name="T36" fmla="*/ 367 w 925"/>
                    <a:gd name="T37" fmla="*/ 932 h 999"/>
                    <a:gd name="T38" fmla="*/ 364 w 925"/>
                    <a:gd name="T39" fmla="*/ 932 h 999"/>
                    <a:gd name="T40" fmla="*/ 364 w 925"/>
                    <a:gd name="T41" fmla="*/ 929 h 999"/>
                    <a:gd name="T42" fmla="*/ 361 w 925"/>
                    <a:gd name="T43" fmla="*/ 927 h 999"/>
                    <a:gd name="T44" fmla="*/ 360 w 925"/>
                    <a:gd name="T45" fmla="*/ 924 h 999"/>
                    <a:gd name="T46" fmla="*/ 360 w 925"/>
                    <a:gd name="T47" fmla="*/ 921 h 999"/>
                    <a:gd name="T48" fmla="*/ 358 w 925"/>
                    <a:gd name="T49" fmla="*/ 920 h 999"/>
                    <a:gd name="T50" fmla="*/ 359 w 925"/>
                    <a:gd name="T51" fmla="*/ 918 h 999"/>
                    <a:gd name="T52" fmla="*/ 362 w 925"/>
                    <a:gd name="T53" fmla="*/ 916 h 999"/>
                    <a:gd name="T54" fmla="*/ 363 w 925"/>
                    <a:gd name="T55" fmla="*/ 913 h 999"/>
                    <a:gd name="T56" fmla="*/ 362 w 925"/>
                    <a:gd name="T57" fmla="*/ 911 h 999"/>
                    <a:gd name="T58" fmla="*/ 363 w 925"/>
                    <a:gd name="T59" fmla="*/ 908 h 999"/>
                    <a:gd name="T60" fmla="*/ 361 w 925"/>
                    <a:gd name="T61" fmla="*/ 904 h 999"/>
                    <a:gd name="T62" fmla="*/ 364 w 925"/>
                    <a:gd name="T63" fmla="*/ 902 h 999"/>
                    <a:gd name="T64" fmla="*/ 370 w 925"/>
                    <a:gd name="T65" fmla="*/ 902 h 999"/>
                    <a:gd name="T66" fmla="*/ 888 w 925"/>
                    <a:gd name="T67" fmla="*/ 927 h 999"/>
                    <a:gd name="T68" fmla="*/ 917 w 925"/>
                    <a:gd name="T69" fmla="*/ 139 h 999"/>
                    <a:gd name="T70" fmla="*/ 922 w 925"/>
                    <a:gd name="T71" fmla="*/ 139 h 999"/>
                    <a:gd name="T72" fmla="*/ 925 w 925"/>
                    <a:gd name="T73" fmla="*/ 52 h 999"/>
                    <a:gd name="T74" fmla="*/ 910 w 925"/>
                    <a:gd name="T75" fmla="*/ 52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25" h="999">
                      <a:moveTo>
                        <a:pt x="910" y="52"/>
                      </a:moveTo>
                      <a:cubicBezTo>
                        <a:pt x="786" y="47"/>
                        <a:pt x="786" y="47"/>
                        <a:pt x="786" y="47"/>
                      </a:cubicBezTo>
                      <a:cubicBezTo>
                        <a:pt x="627" y="40"/>
                        <a:pt x="627" y="40"/>
                        <a:pt x="627" y="40"/>
                      </a:cubicBezTo>
                      <a:cubicBezTo>
                        <a:pt x="445" y="29"/>
                        <a:pt x="445" y="29"/>
                        <a:pt x="445" y="29"/>
                      </a:cubicBezTo>
                      <a:cubicBezTo>
                        <a:pt x="267" y="15"/>
                        <a:pt x="267" y="15"/>
                        <a:pt x="267" y="15"/>
                      </a:cubicBezTo>
                      <a:cubicBezTo>
                        <a:pt x="96" y="0"/>
                        <a:pt x="96" y="0"/>
                        <a:pt x="96" y="0"/>
                      </a:cubicBezTo>
                      <a:cubicBezTo>
                        <a:pt x="96" y="5"/>
                        <a:pt x="96" y="5"/>
                        <a:pt x="96" y="5"/>
                      </a:cubicBezTo>
                      <a:cubicBezTo>
                        <a:pt x="96" y="5"/>
                        <a:pt x="96" y="5"/>
                        <a:pt x="96" y="5"/>
                      </a:cubicBezTo>
                      <a:cubicBezTo>
                        <a:pt x="79" y="173"/>
                        <a:pt x="79" y="173"/>
                        <a:pt x="79" y="173"/>
                      </a:cubicBezTo>
                      <a:cubicBezTo>
                        <a:pt x="40" y="583"/>
                        <a:pt x="40" y="583"/>
                        <a:pt x="40" y="583"/>
                      </a:cubicBezTo>
                      <a:cubicBezTo>
                        <a:pt x="0" y="989"/>
                        <a:pt x="0" y="989"/>
                        <a:pt x="0" y="989"/>
                      </a:cubicBezTo>
                      <a:cubicBezTo>
                        <a:pt x="120" y="999"/>
                        <a:pt x="120" y="999"/>
                        <a:pt x="120" y="999"/>
                      </a:cubicBezTo>
                      <a:cubicBezTo>
                        <a:pt x="127" y="921"/>
                        <a:pt x="127" y="921"/>
                        <a:pt x="127" y="921"/>
                      </a:cubicBezTo>
                      <a:cubicBezTo>
                        <a:pt x="262" y="932"/>
                        <a:pt x="262" y="932"/>
                        <a:pt x="262" y="932"/>
                      </a:cubicBezTo>
                      <a:cubicBezTo>
                        <a:pt x="374" y="939"/>
                        <a:pt x="374" y="939"/>
                        <a:pt x="374" y="939"/>
                      </a:cubicBezTo>
                      <a:cubicBezTo>
                        <a:pt x="374" y="938"/>
                        <a:pt x="373" y="937"/>
                        <a:pt x="373" y="936"/>
                      </a:cubicBezTo>
                      <a:cubicBezTo>
                        <a:pt x="372" y="936"/>
                        <a:pt x="372" y="935"/>
                        <a:pt x="371" y="935"/>
                      </a:cubicBezTo>
                      <a:cubicBezTo>
                        <a:pt x="370" y="934"/>
                        <a:pt x="369" y="934"/>
                        <a:pt x="368" y="934"/>
                      </a:cubicBezTo>
                      <a:cubicBezTo>
                        <a:pt x="368" y="934"/>
                        <a:pt x="368" y="932"/>
                        <a:pt x="367" y="932"/>
                      </a:cubicBezTo>
                      <a:cubicBezTo>
                        <a:pt x="367" y="932"/>
                        <a:pt x="365" y="932"/>
                        <a:pt x="364" y="932"/>
                      </a:cubicBezTo>
                      <a:cubicBezTo>
                        <a:pt x="364" y="931"/>
                        <a:pt x="364" y="929"/>
                        <a:pt x="364" y="929"/>
                      </a:cubicBezTo>
                      <a:cubicBezTo>
                        <a:pt x="363" y="928"/>
                        <a:pt x="362" y="928"/>
                        <a:pt x="361" y="927"/>
                      </a:cubicBezTo>
                      <a:cubicBezTo>
                        <a:pt x="361" y="927"/>
                        <a:pt x="360" y="925"/>
                        <a:pt x="360" y="924"/>
                      </a:cubicBezTo>
                      <a:cubicBezTo>
                        <a:pt x="360" y="923"/>
                        <a:pt x="361" y="922"/>
                        <a:pt x="360" y="921"/>
                      </a:cubicBezTo>
                      <a:cubicBezTo>
                        <a:pt x="360" y="920"/>
                        <a:pt x="358" y="920"/>
                        <a:pt x="358" y="920"/>
                      </a:cubicBezTo>
                      <a:cubicBezTo>
                        <a:pt x="357" y="919"/>
                        <a:pt x="358" y="918"/>
                        <a:pt x="359" y="918"/>
                      </a:cubicBezTo>
                      <a:cubicBezTo>
                        <a:pt x="360" y="917"/>
                        <a:pt x="362" y="917"/>
                        <a:pt x="362" y="916"/>
                      </a:cubicBezTo>
                      <a:cubicBezTo>
                        <a:pt x="363" y="916"/>
                        <a:pt x="363" y="914"/>
                        <a:pt x="363" y="913"/>
                      </a:cubicBezTo>
                      <a:cubicBezTo>
                        <a:pt x="363" y="913"/>
                        <a:pt x="362" y="911"/>
                        <a:pt x="362" y="911"/>
                      </a:cubicBezTo>
                      <a:cubicBezTo>
                        <a:pt x="362" y="910"/>
                        <a:pt x="363" y="909"/>
                        <a:pt x="363" y="908"/>
                      </a:cubicBezTo>
                      <a:cubicBezTo>
                        <a:pt x="363" y="907"/>
                        <a:pt x="361" y="905"/>
                        <a:pt x="361" y="904"/>
                      </a:cubicBezTo>
                      <a:cubicBezTo>
                        <a:pt x="362" y="903"/>
                        <a:pt x="363" y="903"/>
                        <a:pt x="364" y="902"/>
                      </a:cubicBezTo>
                      <a:cubicBezTo>
                        <a:pt x="366" y="902"/>
                        <a:pt x="370" y="902"/>
                        <a:pt x="370" y="902"/>
                      </a:cubicBezTo>
                      <a:cubicBezTo>
                        <a:pt x="888" y="927"/>
                        <a:pt x="888" y="927"/>
                        <a:pt x="888" y="927"/>
                      </a:cubicBezTo>
                      <a:cubicBezTo>
                        <a:pt x="917" y="139"/>
                        <a:pt x="917" y="139"/>
                        <a:pt x="917" y="139"/>
                      </a:cubicBezTo>
                      <a:cubicBezTo>
                        <a:pt x="922" y="139"/>
                        <a:pt x="922" y="139"/>
                        <a:pt x="922" y="139"/>
                      </a:cubicBezTo>
                      <a:cubicBezTo>
                        <a:pt x="925" y="52"/>
                        <a:pt x="925" y="52"/>
                        <a:pt x="925" y="52"/>
                      </a:cubicBezTo>
                      <a:lnTo>
                        <a:pt x="910" y="52"/>
                      </a:ln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08" name="Freeform 68">
                  <a:extLst>
                    <a:ext uri="{FF2B5EF4-FFF2-40B4-BE49-F238E27FC236}">
                      <a16:creationId xmlns:a16="http://schemas.microsoft.com/office/drawing/2014/main" id="{EE693B4A-ABDE-41F3-A84E-4FB613F4228F}"/>
                    </a:ext>
                  </a:extLst>
                </p:cNvPr>
                <p:cNvSpPr>
                  <a:spLocks/>
                </p:cNvSpPr>
                <p:nvPr/>
              </p:nvSpPr>
              <p:spPr bwMode="auto">
                <a:xfrm>
                  <a:off x="3413579" y="2967416"/>
                  <a:ext cx="782215" cy="608557"/>
                </a:xfrm>
                <a:custGeom>
                  <a:avLst/>
                  <a:gdLst>
                    <a:gd name="T0" fmla="*/ 378 w 518"/>
                    <a:gd name="T1" fmla="*/ 23 h 403"/>
                    <a:gd name="T2" fmla="*/ 293 w 518"/>
                    <a:gd name="T3" fmla="*/ 20 h 403"/>
                    <a:gd name="T4" fmla="*/ 110 w 518"/>
                    <a:gd name="T5" fmla="*/ 6 h 403"/>
                    <a:gd name="T6" fmla="*/ 34 w 518"/>
                    <a:gd name="T7" fmla="*/ 0 h 403"/>
                    <a:gd name="T8" fmla="*/ 24 w 518"/>
                    <a:gd name="T9" fmla="*/ 113 h 403"/>
                    <a:gd name="T10" fmla="*/ 16 w 518"/>
                    <a:gd name="T11" fmla="*/ 182 h 403"/>
                    <a:gd name="T12" fmla="*/ 12 w 518"/>
                    <a:gd name="T13" fmla="*/ 232 h 403"/>
                    <a:gd name="T14" fmla="*/ 9 w 518"/>
                    <a:gd name="T15" fmla="*/ 252 h 403"/>
                    <a:gd name="T16" fmla="*/ 9 w 518"/>
                    <a:gd name="T17" fmla="*/ 265 h 403"/>
                    <a:gd name="T18" fmla="*/ 8 w 518"/>
                    <a:gd name="T19" fmla="*/ 285 h 403"/>
                    <a:gd name="T20" fmla="*/ 0 w 518"/>
                    <a:gd name="T21" fmla="*/ 370 h 403"/>
                    <a:gd name="T22" fmla="*/ 91 w 518"/>
                    <a:gd name="T23" fmla="*/ 378 h 403"/>
                    <a:gd name="T24" fmla="*/ 185 w 518"/>
                    <a:gd name="T25" fmla="*/ 385 h 403"/>
                    <a:gd name="T26" fmla="*/ 282 w 518"/>
                    <a:gd name="T27" fmla="*/ 391 h 403"/>
                    <a:gd name="T28" fmla="*/ 366 w 518"/>
                    <a:gd name="T29" fmla="*/ 395 h 403"/>
                    <a:gd name="T30" fmla="*/ 432 w 518"/>
                    <a:gd name="T31" fmla="*/ 397 h 403"/>
                    <a:gd name="T32" fmla="*/ 442 w 518"/>
                    <a:gd name="T33" fmla="*/ 397 h 403"/>
                    <a:gd name="T34" fmla="*/ 442 w 518"/>
                    <a:gd name="T35" fmla="*/ 400 h 403"/>
                    <a:gd name="T36" fmla="*/ 510 w 518"/>
                    <a:gd name="T37" fmla="*/ 403 h 403"/>
                    <a:gd name="T38" fmla="*/ 516 w 518"/>
                    <a:gd name="T39" fmla="*/ 121 h 403"/>
                    <a:gd name="T40" fmla="*/ 518 w 518"/>
                    <a:gd name="T41" fmla="*/ 28 h 403"/>
                    <a:gd name="T42" fmla="*/ 378 w 518"/>
                    <a:gd name="T43" fmla="*/ 23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18" h="403">
                      <a:moveTo>
                        <a:pt x="378" y="23"/>
                      </a:moveTo>
                      <a:lnTo>
                        <a:pt x="293" y="20"/>
                      </a:lnTo>
                      <a:lnTo>
                        <a:pt x="110" y="6"/>
                      </a:lnTo>
                      <a:lnTo>
                        <a:pt x="34" y="0"/>
                      </a:lnTo>
                      <a:lnTo>
                        <a:pt x="24" y="113"/>
                      </a:lnTo>
                      <a:lnTo>
                        <a:pt x="16" y="182"/>
                      </a:lnTo>
                      <a:lnTo>
                        <a:pt x="12" y="232"/>
                      </a:lnTo>
                      <a:lnTo>
                        <a:pt x="9" y="252"/>
                      </a:lnTo>
                      <a:lnTo>
                        <a:pt x="9" y="265"/>
                      </a:lnTo>
                      <a:lnTo>
                        <a:pt x="8" y="285"/>
                      </a:lnTo>
                      <a:lnTo>
                        <a:pt x="0" y="370"/>
                      </a:lnTo>
                      <a:lnTo>
                        <a:pt x="91" y="378"/>
                      </a:lnTo>
                      <a:lnTo>
                        <a:pt x="185" y="385"/>
                      </a:lnTo>
                      <a:lnTo>
                        <a:pt x="282" y="391"/>
                      </a:lnTo>
                      <a:lnTo>
                        <a:pt x="366" y="395"/>
                      </a:lnTo>
                      <a:lnTo>
                        <a:pt x="432" y="397"/>
                      </a:lnTo>
                      <a:lnTo>
                        <a:pt x="442" y="397"/>
                      </a:lnTo>
                      <a:lnTo>
                        <a:pt x="442" y="400"/>
                      </a:lnTo>
                      <a:lnTo>
                        <a:pt x="510" y="403"/>
                      </a:lnTo>
                      <a:lnTo>
                        <a:pt x="516" y="121"/>
                      </a:lnTo>
                      <a:lnTo>
                        <a:pt x="518" y="28"/>
                      </a:lnTo>
                      <a:lnTo>
                        <a:pt x="378" y="23"/>
                      </a:ln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09" name="Freeform 69">
                  <a:extLst>
                    <a:ext uri="{FF2B5EF4-FFF2-40B4-BE49-F238E27FC236}">
                      <a16:creationId xmlns:a16="http://schemas.microsoft.com/office/drawing/2014/main" id="{ECBFC3F2-C91F-40EA-8BE0-8B320A1EAC7D}"/>
                    </a:ext>
                  </a:extLst>
                </p:cNvPr>
                <p:cNvSpPr>
                  <a:spLocks/>
                </p:cNvSpPr>
                <p:nvPr/>
              </p:nvSpPr>
              <p:spPr bwMode="auto">
                <a:xfrm>
                  <a:off x="3256531" y="2390570"/>
                  <a:ext cx="750503" cy="607047"/>
                </a:xfrm>
                <a:custGeom>
                  <a:avLst/>
                  <a:gdLst>
                    <a:gd name="T0" fmla="*/ 260 w 936"/>
                    <a:gd name="T1" fmla="*/ 713 h 757"/>
                    <a:gd name="T2" fmla="*/ 403 w 936"/>
                    <a:gd name="T3" fmla="*/ 726 h 757"/>
                    <a:gd name="T4" fmla="*/ 747 w 936"/>
                    <a:gd name="T5" fmla="*/ 751 h 757"/>
                    <a:gd name="T6" fmla="*/ 908 w 936"/>
                    <a:gd name="T7" fmla="*/ 757 h 757"/>
                    <a:gd name="T8" fmla="*/ 923 w 936"/>
                    <a:gd name="T9" fmla="*/ 413 h 757"/>
                    <a:gd name="T10" fmla="*/ 923 w 936"/>
                    <a:gd name="T11" fmla="*/ 413 h 757"/>
                    <a:gd name="T12" fmla="*/ 936 w 936"/>
                    <a:gd name="T13" fmla="*/ 69 h 757"/>
                    <a:gd name="T14" fmla="*/ 816 w 936"/>
                    <a:gd name="T15" fmla="*/ 63 h 757"/>
                    <a:gd name="T16" fmla="*/ 665 w 936"/>
                    <a:gd name="T17" fmla="*/ 55 h 757"/>
                    <a:gd name="T18" fmla="*/ 510 w 936"/>
                    <a:gd name="T19" fmla="*/ 42 h 757"/>
                    <a:gd name="T20" fmla="*/ 419 w 936"/>
                    <a:gd name="T21" fmla="*/ 35 h 757"/>
                    <a:gd name="T22" fmla="*/ 346 w 936"/>
                    <a:gd name="T23" fmla="*/ 28 h 757"/>
                    <a:gd name="T24" fmla="*/ 308 w 936"/>
                    <a:gd name="T25" fmla="*/ 24 h 757"/>
                    <a:gd name="T26" fmla="*/ 228 w 936"/>
                    <a:gd name="T27" fmla="*/ 16 h 757"/>
                    <a:gd name="T28" fmla="*/ 192 w 936"/>
                    <a:gd name="T29" fmla="*/ 11 h 757"/>
                    <a:gd name="T30" fmla="*/ 182 w 936"/>
                    <a:gd name="T31" fmla="*/ 13 h 757"/>
                    <a:gd name="T32" fmla="*/ 182 w 936"/>
                    <a:gd name="T33" fmla="*/ 13 h 757"/>
                    <a:gd name="T34" fmla="*/ 172 w 936"/>
                    <a:gd name="T35" fmla="*/ 11 h 757"/>
                    <a:gd name="T36" fmla="*/ 167 w 936"/>
                    <a:gd name="T37" fmla="*/ 10 h 757"/>
                    <a:gd name="T38" fmla="*/ 161 w 936"/>
                    <a:gd name="T39" fmla="*/ 10 h 757"/>
                    <a:gd name="T40" fmla="*/ 158 w 936"/>
                    <a:gd name="T41" fmla="*/ 10 h 757"/>
                    <a:gd name="T42" fmla="*/ 154 w 936"/>
                    <a:gd name="T43" fmla="*/ 10 h 757"/>
                    <a:gd name="T44" fmla="*/ 152 w 936"/>
                    <a:gd name="T45" fmla="*/ 10 h 757"/>
                    <a:gd name="T46" fmla="*/ 121 w 936"/>
                    <a:gd name="T47" fmla="*/ 7 h 757"/>
                    <a:gd name="T48" fmla="*/ 107 w 936"/>
                    <a:gd name="T49" fmla="*/ 3 h 757"/>
                    <a:gd name="T50" fmla="*/ 79 w 936"/>
                    <a:gd name="T51" fmla="*/ 0 h 757"/>
                    <a:gd name="T52" fmla="*/ 70 w 936"/>
                    <a:gd name="T53" fmla="*/ 84 h 757"/>
                    <a:gd name="T54" fmla="*/ 70 w 936"/>
                    <a:gd name="T55" fmla="*/ 84 h 757"/>
                    <a:gd name="T56" fmla="*/ 20 w 936"/>
                    <a:gd name="T57" fmla="*/ 516 h 757"/>
                    <a:gd name="T58" fmla="*/ 20 w 936"/>
                    <a:gd name="T59" fmla="*/ 516 h 757"/>
                    <a:gd name="T60" fmla="*/ 19 w 936"/>
                    <a:gd name="T61" fmla="*/ 520 h 757"/>
                    <a:gd name="T62" fmla="*/ 19 w 936"/>
                    <a:gd name="T63" fmla="*/ 521 h 757"/>
                    <a:gd name="T64" fmla="*/ 0 w 936"/>
                    <a:gd name="T65" fmla="*/ 687 h 757"/>
                    <a:gd name="T66" fmla="*/ 125 w 936"/>
                    <a:gd name="T67" fmla="*/ 701 h 757"/>
                    <a:gd name="T68" fmla="*/ 260 w 936"/>
                    <a:gd name="T69" fmla="*/ 713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36" h="757">
                      <a:moveTo>
                        <a:pt x="260" y="713"/>
                      </a:moveTo>
                      <a:cubicBezTo>
                        <a:pt x="403" y="726"/>
                        <a:pt x="403" y="726"/>
                        <a:pt x="403" y="726"/>
                      </a:cubicBezTo>
                      <a:cubicBezTo>
                        <a:pt x="747" y="751"/>
                        <a:pt x="747" y="751"/>
                        <a:pt x="747" y="751"/>
                      </a:cubicBezTo>
                      <a:cubicBezTo>
                        <a:pt x="908" y="757"/>
                        <a:pt x="908" y="757"/>
                        <a:pt x="908" y="757"/>
                      </a:cubicBezTo>
                      <a:cubicBezTo>
                        <a:pt x="923" y="413"/>
                        <a:pt x="923" y="413"/>
                        <a:pt x="923" y="413"/>
                      </a:cubicBezTo>
                      <a:cubicBezTo>
                        <a:pt x="923" y="413"/>
                        <a:pt x="923" y="413"/>
                        <a:pt x="923" y="413"/>
                      </a:cubicBezTo>
                      <a:cubicBezTo>
                        <a:pt x="936" y="69"/>
                        <a:pt x="936" y="69"/>
                        <a:pt x="936" y="69"/>
                      </a:cubicBezTo>
                      <a:cubicBezTo>
                        <a:pt x="816" y="63"/>
                        <a:pt x="816" y="63"/>
                        <a:pt x="816" y="63"/>
                      </a:cubicBezTo>
                      <a:cubicBezTo>
                        <a:pt x="665" y="55"/>
                        <a:pt x="665" y="55"/>
                        <a:pt x="665" y="55"/>
                      </a:cubicBezTo>
                      <a:cubicBezTo>
                        <a:pt x="510" y="42"/>
                        <a:pt x="510" y="42"/>
                        <a:pt x="510" y="42"/>
                      </a:cubicBezTo>
                      <a:cubicBezTo>
                        <a:pt x="419" y="35"/>
                        <a:pt x="419" y="35"/>
                        <a:pt x="419" y="35"/>
                      </a:cubicBezTo>
                      <a:cubicBezTo>
                        <a:pt x="346" y="28"/>
                        <a:pt x="346" y="28"/>
                        <a:pt x="346" y="28"/>
                      </a:cubicBezTo>
                      <a:cubicBezTo>
                        <a:pt x="308" y="24"/>
                        <a:pt x="308" y="24"/>
                        <a:pt x="308" y="24"/>
                      </a:cubicBezTo>
                      <a:cubicBezTo>
                        <a:pt x="228" y="16"/>
                        <a:pt x="228" y="16"/>
                        <a:pt x="228" y="16"/>
                      </a:cubicBezTo>
                      <a:cubicBezTo>
                        <a:pt x="192" y="11"/>
                        <a:pt x="192" y="11"/>
                        <a:pt x="192" y="11"/>
                      </a:cubicBezTo>
                      <a:cubicBezTo>
                        <a:pt x="189" y="12"/>
                        <a:pt x="185" y="13"/>
                        <a:pt x="182" y="13"/>
                      </a:cubicBezTo>
                      <a:cubicBezTo>
                        <a:pt x="182" y="13"/>
                        <a:pt x="182" y="13"/>
                        <a:pt x="182" y="13"/>
                      </a:cubicBezTo>
                      <a:cubicBezTo>
                        <a:pt x="179" y="13"/>
                        <a:pt x="176" y="12"/>
                        <a:pt x="172" y="11"/>
                      </a:cubicBezTo>
                      <a:cubicBezTo>
                        <a:pt x="170" y="11"/>
                        <a:pt x="168" y="10"/>
                        <a:pt x="167" y="10"/>
                      </a:cubicBezTo>
                      <a:cubicBezTo>
                        <a:pt x="165" y="10"/>
                        <a:pt x="163" y="10"/>
                        <a:pt x="161" y="10"/>
                      </a:cubicBezTo>
                      <a:cubicBezTo>
                        <a:pt x="158" y="10"/>
                        <a:pt x="158" y="10"/>
                        <a:pt x="158" y="10"/>
                      </a:cubicBezTo>
                      <a:cubicBezTo>
                        <a:pt x="157" y="10"/>
                        <a:pt x="155" y="10"/>
                        <a:pt x="154" y="10"/>
                      </a:cubicBezTo>
                      <a:cubicBezTo>
                        <a:pt x="152" y="10"/>
                        <a:pt x="152" y="10"/>
                        <a:pt x="152" y="10"/>
                      </a:cubicBezTo>
                      <a:cubicBezTo>
                        <a:pt x="142" y="9"/>
                        <a:pt x="128" y="9"/>
                        <a:pt x="121" y="7"/>
                      </a:cubicBezTo>
                      <a:cubicBezTo>
                        <a:pt x="117" y="6"/>
                        <a:pt x="109" y="4"/>
                        <a:pt x="107" y="3"/>
                      </a:cubicBezTo>
                      <a:cubicBezTo>
                        <a:pt x="79" y="0"/>
                        <a:pt x="79" y="0"/>
                        <a:pt x="79" y="0"/>
                      </a:cubicBezTo>
                      <a:cubicBezTo>
                        <a:pt x="70" y="84"/>
                        <a:pt x="70" y="84"/>
                        <a:pt x="70" y="84"/>
                      </a:cubicBezTo>
                      <a:cubicBezTo>
                        <a:pt x="70" y="84"/>
                        <a:pt x="70" y="84"/>
                        <a:pt x="70" y="84"/>
                      </a:cubicBezTo>
                      <a:cubicBezTo>
                        <a:pt x="20" y="516"/>
                        <a:pt x="20" y="516"/>
                        <a:pt x="20" y="516"/>
                      </a:cubicBezTo>
                      <a:cubicBezTo>
                        <a:pt x="20" y="516"/>
                        <a:pt x="20" y="516"/>
                        <a:pt x="20" y="516"/>
                      </a:cubicBezTo>
                      <a:cubicBezTo>
                        <a:pt x="19" y="520"/>
                        <a:pt x="19" y="520"/>
                        <a:pt x="19" y="520"/>
                      </a:cubicBezTo>
                      <a:cubicBezTo>
                        <a:pt x="19" y="521"/>
                        <a:pt x="19" y="521"/>
                        <a:pt x="19" y="521"/>
                      </a:cubicBezTo>
                      <a:cubicBezTo>
                        <a:pt x="0" y="687"/>
                        <a:pt x="0" y="687"/>
                        <a:pt x="0" y="687"/>
                      </a:cubicBezTo>
                      <a:cubicBezTo>
                        <a:pt x="125" y="701"/>
                        <a:pt x="125" y="701"/>
                        <a:pt x="125" y="701"/>
                      </a:cubicBezTo>
                      <a:cubicBezTo>
                        <a:pt x="260" y="713"/>
                        <a:pt x="260" y="713"/>
                        <a:pt x="260" y="713"/>
                      </a:cubicBez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10" name="Freeform 70">
                  <a:extLst>
                    <a:ext uri="{FF2B5EF4-FFF2-40B4-BE49-F238E27FC236}">
                      <a16:creationId xmlns:a16="http://schemas.microsoft.com/office/drawing/2014/main" id="{C53888F2-1368-44B3-B880-4D6739FA023E}"/>
                    </a:ext>
                  </a:extLst>
                </p:cNvPr>
                <p:cNvSpPr>
                  <a:spLocks/>
                </p:cNvSpPr>
                <p:nvPr/>
              </p:nvSpPr>
              <p:spPr bwMode="auto">
                <a:xfrm>
                  <a:off x="4000994" y="2313558"/>
                  <a:ext cx="773153" cy="484732"/>
                </a:xfrm>
                <a:custGeom>
                  <a:avLst/>
                  <a:gdLst>
                    <a:gd name="T0" fmla="*/ 961 w 964"/>
                    <a:gd name="T1" fmla="*/ 593 h 604"/>
                    <a:gd name="T2" fmla="*/ 957 w 964"/>
                    <a:gd name="T3" fmla="*/ 581 h 604"/>
                    <a:gd name="T4" fmla="*/ 952 w 964"/>
                    <a:gd name="T5" fmla="*/ 573 h 604"/>
                    <a:gd name="T6" fmla="*/ 946 w 964"/>
                    <a:gd name="T7" fmla="*/ 567 h 604"/>
                    <a:gd name="T8" fmla="*/ 940 w 964"/>
                    <a:gd name="T9" fmla="*/ 558 h 604"/>
                    <a:gd name="T10" fmla="*/ 944 w 964"/>
                    <a:gd name="T11" fmla="*/ 550 h 604"/>
                    <a:gd name="T12" fmla="*/ 949 w 964"/>
                    <a:gd name="T13" fmla="*/ 540 h 604"/>
                    <a:gd name="T14" fmla="*/ 951 w 964"/>
                    <a:gd name="T15" fmla="*/ 526 h 604"/>
                    <a:gd name="T16" fmla="*/ 956 w 964"/>
                    <a:gd name="T17" fmla="*/ 518 h 604"/>
                    <a:gd name="T18" fmla="*/ 957 w 964"/>
                    <a:gd name="T19" fmla="*/ 510 h 604"/>
                    <a:gd name="T20" fmla="*/ 959 w 964"/>
                    <a:gd name="T21" fmla="*/ 501 h 604"/>
                    <a:gd name="T22" fmla="*/ 963 w 964"/>
                    <a:gd name="T23" fmla="*/ 492 h 604"/>
                    <a:gd name="T24" fmla="*/ 959 w 964"/>
                    <a:gd name="T25" fmla="*/ 481 h 604"/>
                    <a:gd name="T26" fmla="*/ 953 w 964"/>
                    <a:gd name="T27" fmla="*/ 474 h 604"/>
                    <a:gd name="T28" fmla="*/ 945 w 964"/>
                    <a:gd name="T29" fmla="*/ 470 h 604"/>
                    <a:gd name="T30" fmla="*/ 944 w 964"/>
                    <a:gd name="T31" fmla="*/ 461 h 604"/>
                    <a:gd name="T32" fmla="*/ 948 w 964"/>
                    <a:gd name="T33" fmla="*/ 453 h 604"/>
                    <a:gd name="T34" fmla="*/ 945 w 964"/>
                    <a:gd name="T35" fmla="*/ 441 h 604"/>
                    <a:gd name="T36" fmla="*/ 939 w 964"/>
                    <a:gd name="T37" fmla="*/ 434 h 604"/>
                    <a:gd name="T38" fmla="*/ 959 w 964"/>
                    <a:gd name="T39" fmla="*/ 424 h 604"/>
                    <a:gd name="T40" fmla="*/ 937 w 964"/>
                    <a:gd name="T41" fmla="*/ 96 h 604"/>
                    <a:gd name="T42" fmla="*/ 920 w 964"/>
                    <a:gd name="T43" fmla="*/ 92 h 604"/>
                    <a:gd name="T44" fmla="*/ 909 w 964"/>
                    <a:gd name="T45" fmla="*/ 76 h 604"/>
                    <a:gd name="T46" fmla="*/ 897 w 964"/>
                    <a:gd name="T47" fmla="*/ 59 h 604"/>
                    <a:gd name="T48" fmla="*/ 907 w 964"/>
                    <a:gd name="T49" fmla="*/ 41 h 604"/>
                    <a:gd name="T50" fmla="*/ 921 w 964"/>
                    <a:gd name="T51" fmla="*/ 31 h 604"/>
                    <a:gd name="T52" fmla="*/ 930 w 964"/>
                    <a:gd name="T53" fmla="*/ 12 h 604"/>
                    <a:gd name="T54" fmla="*/ 267 w 964"/>
                    <a:gd name="T55" fmla="*/ 8 h 604"/>
                    <a:gd name="T56" fmla="*/ 13 w 964"/>
                    <a:gd name="T57" fmla="*/ 165 h 604"/>
                    <a:gd name="T58" fmla="*/ 485 w 964"/>
                    <a:gd name="T59" fmla="*/ 521 h 604"/>
                    <a:gd name="T60" fmla="*/ 710 w 964"/>
                    <a:gd name="T61" fmla="*/ 530 h 604"/>
                    <a:gd name="T62" fmla="*/ 724 w 964"/>
                    <a:gd name="T63" fmla="*/ 538 h 604"/>
                    <a:gd name="T64" fmla="*/ 737 w 964"/>
                    <a:gd name="T65" fmla="*/ 544 h 604"/>
                    <a:gd name="T66" fmla="*/ 753 w 964"/>
                    <a:gd name="T67" fmla="*/ 550 h 604"/>
                    <a:gd name="T68" fmla="*/ 769 w 964"/>
                    <a:gd name="T69" fmla="*/ 558 h 604"/>
                    <a:gd name="T70" fmla="*/ 780 w 964"/>
                    <a:gd name="T71" fmla="*/ 547 h 604"/>
                    <a:gd name="T72" fmla="*/ 789 w 964"/>
                    <a:gd name="T73" fmla="*/ 540 h 604"/>
                    <a:gd name="T74" fmla="*/ 802 w 964"/>
                    <a:gd name="T75" fmla="*/ 542 h 604"/>
                    <a:gd name="T76" fmla="*/ 817 w 964"/>
                    <a:gd name="T77" fmla="*/ 541 h 604"/>
                    <a:gd name="T78" fmla="*/ 829 w 964"/>
                    <a:gd name="T79" fmla="*/ 540 h 604"/>
                    <a:gd name="T80" fmla="*/ 841 w 964"/>
                    <a:gd name="T81" fmla="*/ 539 h 604"/>
                    <a:gd name="T82" fmla="*/ 851 w 964"/>
                    <a:gd name="T83" fmla="*/ 540 h 604"/>
                    <a:gd name="T84" fmla="*/ 862 w 964"/>
                    <a:gd name="T85" fmla="*/ 540 h 604"/>
                    <a:gd name="T86" fmla="*/ 867 w 964"/>
                    <a:gd name="T87" fmla="*/ 549 h 604"/>
                    <a:gd name="T88" fmla="*/ 876 w 964"/>
                    <a:gd name="T89" fmla="*/ 553 h 604"/>
                    <a:gd name="T90" fmla="*/ 888 w 964"/>
                    <a:gd name="T91" fmla="*/ 554 h 604"/>
                    <a:gd name="T92" fmla="*/ 898 w 964"/>
                    <a:gd name="T93" fmla="*/ 560 h 604"/>
                    <a:gd name="T94" fmla="*/ 906 w 964"/>
                    <a:gd name="T95" fmla="*/ 560 h 604"/>
                    <a:gd name="T96" fmla="*/ 919 w 964"/>
                    <a:gd name="T97" fmla="*/ 566 h 604"/>
                    <a:gd name="T98" fmla="*/ 925 w 964"/>
                    <a:gd name="T99" fmla="*/ 572 h 604"/>
                    <a:gd name="T100" fmla="*/ 935 w 964"/>
                    <a:gd name="T101" fmla="*/ 576 h 604"/>
                    <a:gd name="T102" fmla="*/ 934 w 964"/>
                    <a:gd name="T103" fmla="*/ 587 h 604"/>
                    <a:gd name="T104" fmla="*/ 942 w 964"/>
                    <a:gd name="T105" fmla="*/ 597 h 604"/>
                    <a:gd name="T106" fmla="*/ 950 w 964"/>
                    <a:gd name="T107" fmla="*/ 596 h 604"/>
                    <a:gd name="T108" fmla="*/ 958 w 964"/>
                    <a:gd name="T109" fmla="*/ 602 h 604"/>
                    <a:gd name="T110" fmla="*/ 962 w 964"/>
                    <a:gd name="T111" fmla="*/ 60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64" h="604">
                      <a:moveTo>
                        <a:pt x="962" y="600"/>
                      </a:moveTo>
                      <a:cubicBezTo>
                        <a:pt x="962" y="600"/>
                        <a:pt x="961" y="598"/>
                        <a:pt x="961" y="597"/>
                      </a:cubicBezTo>
                      <a:cubicBezTo>
                        <a:pt x="961" y="596"/>
                        <a:pt x="962" y="594"/>
                        <a:pt x="961" y="593"/>
                      </a:cubicBezTo>
                      <a:cubicBezTo>
                        <a:pt x="961" y="592"/>
                        <a:pt x="959" y="591"/>
                        <a:pt x="959" y="590"/>
                      </a:cubicBezTo>
                      <a:cubicBezTo>
                        <a:pt x="959" y="588"/>
                        <a:pt x="959" y="586"/>
                        <a:pt x="959" y="585"/>
                      </a:cubicBezTo>
                      <a:cubicBezTo>
                        <a:pt x="959" y="584"/>
                        <a:pt x="958" y="582"/>
                        <a:pt x="957" y="581"/>
                      </a:cubicBezTo>
                      <a:cubicBezTo>
                        <a:pt x="957" y="580"/>
                        <a:pt x="955" y="580"/>
                        <a:pt x="955" y="579"/>
                      </a:cubicBezTo>
                      <a:cubicBezTo>
                        <a:pt x="954" y="578"/>
                        <a:pt x="954" y="576"/>
                        <a:pt x="954" y="575"/>
                      </a:cubicBezTo>
                      <a:cubicBezTo>
                        <a:pt x="954" y="575"/>
                        <a:pt x="953" y="573"/>
                        <a:pt x="952" y="573"/>
                      </a:cubicBezTo>
                      <a:cubicBezTo>
                        <a:pt x="952" y="572"/>
                        <a:pt x="950" y="572"/>
                        <a:pt x="950" y="572"/>
                      </a:cubicBezTo>
                      <a:cubicBezTo>
                        <a:pt x="949" y="571"/>
                        <a:pt x="948" y="570"/>
                        <a:pt x="948" y="569"/>
                      </a:cubicBezTo>
                      <a:cubicBezTo>
                        <a:pt x="948" y="568"/>
                        <a:pt x="947" y="567"/>
                        <a:pt x="946" y="567"/>
                      </a:cubicBezTo>
                      <a:cubicBezTo>
                        <a:pt x="946" y="566"/>
                        <a:pt x="944" y="566"/>
                        <a:pt x="943" y="565"/>
                      </a:cubicBezTo>
                      <a:cubicBezTo>
                        <a:pt x="943" y="565"/>
                        <a:pt x="941" y="564"/>
                        <a:pt x="941" y="564"/>
                      </a:cubicBezTo>
                      <a:cubicBezTo>
                        <a:pt x="940" y="563"/>
                        <a:pt x="940" y="560"/>
                        <a:pt x="940" y="558"/>
                      </a:cubicBezTo>
                      <a:cubicBezTo>
                        <a:pt x="940" y="557"/>
                        <a:pt x="941" y="556"/>
                        <a:pt x="941" y="555"/>
                      </a:cubicBezTo>
                      <a:cubicBezTo>
                        <a:pt x="942" y="554"/>
                        <a:pt x="941" y="552"/>
                        <a:pt x="941" y="551"/>
                      </a:cubicBezTo>
                      <a:cubicBezTo>
                        <a:pt x="942" y="550"/>
                        <a:pt x="944" y="551"/>
                        <a:pt x="944" y="550"/>
                      </a:cubicBezTo>
                      <a:cubicBezTo>
                        <a:pt x="945" y="549"/>
                        <a:pt x="945" y="546"/>
                        <a:pt x="945" y="545"/>
                      </a:cubicBezTo>
                      <a:cubicBezTo>
                        <a:pt x="945" y="544"/>
                        <a:pt x="946" y="543"/>
                        <a:pt x="946" y="542"/>
                      </a:cubicBezTo>
                      <a:cubicBezTo>
                        <a:pt x="947" y="542"/>
                        <a:pt x="948" y="541"/>
                        <a:pt x="949" y="540"/>
                      </a:cubicBezTo>
                      <a:cubicBezTo>
                        <a:pt x="950" y="540"/>
                        <a:pt x="950" y="537"/>
                        <a:pt x="951" y="536"/>
                      </a:cubicBezTo>
                      <a:cubicBezTo>
                        <a:pt x="951" y="535"/>
                        <a:pt x="952" y="534"/>
                        <a:pt x="952" y="533"/>
                      </a:cubicBezTo>
                      <a:cubicBezTo>
                        <a:pt x="952" y="531"/>
                        <a:pt x="950" y="528"/>
                        <a:pt x="951" y="526"/>
                      </a:cubicBezTo>
                      <a:cubicBezTo>
                        <a:pt x="951" y="525"/>
                        <a:pt x="953" y="524"/>
                        <a:pt x="954" y="523"/>
                      </a:cubicBezTo>
                      <a:cubicBezTo>
                        <a:pt x="955" y="523"/>
                        <a:pt x="956" y="522"/>
                        <a:pt x="956" y="521"/>
                      </a:cubicBezTo>
                      <a:cubicBezTo>
                        <a:pt x="957" y="520"/>
                        <a:pt x="956" y="518"/>
                        <a:pt x="956" y="518"/>
                      </a:cubicBezTo>
                      <a:cubicBezTo>
                        <a:pt x="955" y="517"/>
                        <a:pt x="954" y="516"/>
                        <a:pt x="953" y="516"/>
                      </a:cubicBezTo>
                      <a:cubicBezTo>
                        <a:pt x="953" y="515"/>
                        <a:pt x="954" y="513"/>
                        <a:pt x="955" y="513"/>
                      </a:cubicBezTo>
                      <a:cubicBezTo>
                        <a:pt x="955" y="512"/>
                        <a:pt x="957" y="511"/>
                        <a:pt x="957" y="510"/>
                      </a:cubicBezTo>
                      <a:cubicBezTo>
                        <a:pt x="957" y="509"/>
                        <a:pt x="954" y="508"/>
                        <a:pt x="954" y="507"/>
                      </a:cubicBezTo>
                      <a:cubicBezTo>
                        <a:pt x="953" y="506"/>
                        <a:pt x="954" y="504"/>
                        <a:pt x="954" y="503"/>
                      </a:cubicBezTo>
                      <a:cubicBezTo>
                        <a:pt x="955" y="502"/>
                        <a:pt x="958" y="502"/>
                        <a:pt x="959" y="501"/>
                      </a:cubicBezTo>
                      <a:cubicBezTo>
                        <a:pt x="960" y="500"/>
                        <a:pt x="961" y="499"/>
                        <a:pt x="961" y="498"/>
                      </a:cubicBezTo>
                      <a:cubicBezTo>
                        <a:pt x="961" y="497"/>
                        <a:pt x="960" y="495"/>
                        <a:pt x="960" y="495"/>
                      </a:cubicBezTo>
                      <a:cubicBezTo>
                        <a:pt x="960" y="494"/>
                        <a:pt x="963" y="493"/>
                        <a:pt x="963" y="492"/>
                      </a:cubicBezTo>
                      <a:cubicBezTo>
                        <a:pt x="963" y="491"/>
                        <a:pt x="963" y="488"/>
                        <a:pt x="962" y="487"/>
                      </a:cubicBezTo>
                      <a:cubicBezTo>
                        <a:pt x="962" y="486"/>
                        <a:pt x="960" y="486"/>
                        <a:pt x="959" y="485"/>
                      </a:cubicBezTo>
                      <a:cubicBezTo>
                        <a:pt x="959" y="484"/>
                        <a:pt x="959" y="482"/>
                        <a:pt x="959" y="481"/>
                      </a:cubicBezTo>
                      <a:cubicBezTo>
                        <a:pt x="959" y="480"/>
                        <a:pt x="959" y="477"/>
                        <a:pt x="959" y="475"/>
                      </a:cubicBezTo>
                      <a:cubicBezTo>
                        <a:pt x="958" y="474"/>
                        <a:pt x="956" y="473"/>
                        <a:pt x="955" y="473"/>
                      </a:cubicBezTo>
                      <a:cubicBezTo>
                        <a:pt x="954" y="473"/>
                        <a:pt x="953" y="474"/>
                        <a:pt x="953" y="474"/>
                      </a:cubicBezTo>
                      <a:cubicBezTo>
                        <a:pt x="952" y="474"/>
                        <a:pt x="951" y="472"/>
                        <a:pt x="950" y="472"/>
                      </a:cubicBezTo>
                      <a:cubicBezTo>
                        <a:pt x="949" y="472"/>
                        <a:pt x="948" y="474"/>
                        <a:pt x="947" y="473"/>
                      </a:cubicBezTo>
                      <a:cubicBezTo>
                        <a:pt x="946" y="473"/>
                        <a:pt x="945" y="471"/>
                        <a:pt x="945" y="470"/>
                      </a:cubicBezTo>
                      <a:cubicBezTo>
                        <a:pt x="945" y="470"/>
                        <a:pt x="946" y="468"/>
                        <a:pt x="945" y="467"/>
                      </a:cubicBezTo>
                      <a:cubicBezTo>
                        <a:pt x="945" y="467"/>
                        <a:pt x="944" y="466"/>
                        <a:pt x="944" y="465"/>
                      </a:cubicBezTo>
                      <a:cubicBezTo>
                        <a:pt x="943" y="464"/>
                        <a:pt x="943" y="462"/>
                        <a:pt x="944" y="461"/>
                      </a:cubicBezTo>
                      <a:cubicBezTo>
                        <a:pt x="944" y="461"/>
                        <a:pt x="947" y="461"/>
                        <a:pt x="948" y="461"/>
                      </a:cubicBezTo>
                      <a:cubicBezTo>
                        <a:pt x="949" y="460"/>
                        <a:pt x="950" y="459"/>
                        <a:pt x="950" y="458"/>
                      </a:cubicBezTo>
                      <a:cubicBezTo>
                        <a:pt x="950" y="457"/>
                        <a:pt x="948" y="454"/>
                        <a:pt x="948" y="453"/>
                      </a:cubicBezTo>
                      <a:cubicBezTo>
                        <a:pt x="948" y="452"/>
                        <a:pt x="950" y="451"/>
                        <a:pt x="950" y="450"/>
                      </a:cubicBezTo>
                      <a:cubicBezTo>
                        <a:pt x="950" y="449"/>
                        <a:pt x="950" y="446"/>
                        <a:pt x="949" y="445"/>
                      </a:cubicBezTo>
                      <a:cubicBezTo>
                        <a:pt x="949" y="444"/>
                        <a:pt x="946" y="442"/>
                        <a:pt x="945" y="441"/>
                      </a:cubicBezTo>
                      <a:cubicBezTo>
                        <a:pt x="945" y="440"/>
                        <a:pt x="944" y="438"/>
                        <a:pt x="943" y="437"/>
                      </a:cubicBezTo>
                      <a:cubicBezTo>
                        <a:pt x="943" y="437"/>
                        <a:pt x="941" y="436"/>
                        <a:pt x="941" y="436"/>
                      </a:cubicBezTo>
                      <a:cubicBezTo>
                        <a:pt x="940" y="435"/>
                        <a:pt x="939" y="434"/>
                        <a:pt x="939" y="434"/>
                      </a:cubicBezTo>
                      <a:cubicBezTo>
                        <a:pt x="939" y="432"/>
                        <a:pt x="942" y="431"/>
                        <a:pt x="942" y="430"/>
                      </a:cubicBezTo>
                      <a:cubicBezTo>
                        <a:pt x="943" y="429"/>
                        <a:pt x="942" y="424"/>
                        <a:pt x="942" y="424"/>
                      </a:cubicBezTo>
                      <a:cubicBezTo>
                        <a:pt x="959" y="424"/>
                        <a:pt x="959" y="424"/>
                        <a:pt x="959" y="424"/>
                      </a:cubicBezTo>
                      <a:cubicBezTo>
                        <a:pt x="947" y="110"/>
                        <a:pt x="947" y="110"/>
                        <a:pt x="947" y="110"/>
                      </a:cubicBezTo>
                      <a:cubicBezTo>
                        <a:pt x="947" y="110"/>
                        <a:pt x="943" y="103"/>
                        <a:pt x="942" y="101"/>
                      </a:cubicBezTo>
                      <a:cubicBezTo>
                        <a:pt x="941" y="100"/>
                        <a:pt x="938" y="97"/>
                        <a:pt x="937" y="96"/>
                      </a:cubicBezTo>
                      <a:cubicBezTo>
                        <a:pt x="936" y="96"/>
                        <a:pt x="932" y="95"/>
                        <a:pt x="931" y="94"/>
                      </a:cubicBezTo>
                      <a:cubicBezTo>
                        <a:pt x="930" y="93"/>
                        <a:pt x="929" y="92"/>
                        <a:pt x="928" y="92"/>
                      </a:cubicBezTo>
                      <a:cubicBezTo>
                        <a:pt x="926" y="91"/>
                        <a:pt x="922" y="93"/>
                        <a:pt x="920" y="92"/>
                      </a:cubicBezTo>
                      <a:cubicBezTo>
                        <a:pt x="919" y="92"/>
                        <a:pt x="917" y="90"/>
                        <a:pt x="916" y="89"/>
                      </a:cubicBezTo>
                      <a:cubicBezTo>
                        <a:pt x="914" y="88"/>
                        <a:pt x="912" y="84"/>
                        <a:pt x="911" y="82"/>
                      </a:cubicBezTo>
                      <a:cubicBezTo>
                        <a:pt x="910" y="81"/>
                        <a:pt x="909" y="77"/>
                        <a:pt x="909" y="76"/>
                      </a:cubicBezTo>
                      <a:cubicBezTo>
                        <a:pt x="908" y="74"/>
                        <a:pt x="906" y="71"/>
                        <a:pt x="905" y="69"/>
                      </a:cubicBezTo>
                      <a:cubicBezTo>
                        <a:pt x="904" y="68"/>
                        <a:pt x="901" y="65"/>
                        <a:pt x="900" y="64"/>
                      </a:cubicBezTo>
                      <a:cubicBezTo>
                        <a:pt x="899" y="63"/>
                        <a:pt x="897" y="60"/>
                        <a:pt x="897" y="59"/>
                      </a:cubicBezTo>
                      <a:cubicBezTo>
                        <a:pt x="896" y="58"/>
                        <a:pt x="896" y="54"/>
                        <a:pt x="897" y="52"/>
                      </a:cubicBezTo>
                      <a:cubicBezTo>
                        <a:pt x="897" y="50"/>
                        <a:pt x="901" y="48"/>
                        <a:pt x="902" y="47"/>
                      </a:cubicBezTo>
                      <a:cubicBezTo>
                        <a:pt x="903" y="45"/>
                        <a:pt x="906" y="43"/>
                        <a:pt x="907" y="41"/>
                      </a:cubicBezTo>
                      <a:cubicBezTo>
                        <a:pt x="909" y="40"/>
                        <a:pt x="911" y="37"/>
                        <a:pt x="913" y="36"/>
                      </a:cubicBezTo>
                      <a:cubicBezTo>
                        <a:pt x="914" y="36"/>
                        <a:pt x="917" y="36"/>
                        <a:pt x="918" y="35"/>
                      </a:cubicBezTo>
                      <a:cubicBezTo>
                        <a:pt x="919" y="34"/>
                        <a:pt x="920" y="32"/>
                        <a:pt x="921" y="31"/>
                      </a:cubicBezTo>
                      <a:cubicBezTo>
                        <a:pt x="922" y="30"/>
                        <a:pt x="922" y="26"/>
                        <a:pt x="923" y="25"/>
                      </a:cubicBezTo>
                      <a:cubicBezTo>
                        <a:pt x="924" y="23"/>
                        <a:pt x="926" y="21"/>
                        <a:pt x="927" y="20"/>
                      </a:cubicBezTo>
                      <a:cubicBezTo>
                        <a:pt x="928" y="18"/>
                        <a:pt x="930" y="14"/>
                        <a:pt x="930" y="12"/>
                      </a:cubicBezTo>
                      <a:cubicBezTo>
                        <a:pt x="930" y="10"/>
                        <a:pt x="929" y="7"/>
                        <a:pt x="929" y="5"/>
                      </a:cubicBezTo>
                      <a:cubicBezTo>
                        <a:pt x="666" y="10"/>
                        <a:pt x="666" y="10"/>
                        <a:pt x="666" y="10"/>
                      </a:cubicBezTo>
                      <a:cubicBezTo>
                        <a:pt x="267" y="8"/>
                        <a:pt x="267" y="8"/>
                        <a:pt x="267" y="8"/>
                      </a:cubicBezTo>
                      <a:cubicBezTo>
                        <a:pt x="23" y="0"/>
                        <a:pt x="23" y="0"/>
                        <a:pt x="23" y="0"/>
                      </a:cubicBezTo>
                      <a:cubicBezTo>
                        <a:pt x="16" y="165"/>
                        <a:pt x="16" y="165"/>
                        <a:pt x="16" y="165"/>
                      </a:cubicBezTo>
                      <a:cubicBezTo>
                        <a:pt x="13" y="165"/>
                        <a:pt x="13" y="165"/>
                        <a:pt x="13" y="165"/>
                      </a:cubicBezTo>
                      <a:cubicBezTo>
                        <a:pt x="0" y="509"/>
                        <a:pt x="0" y="509"/>
                        <a:pt x="0" y="509"/>
                      </a:cubicBezTo>
                      <a:cubicBezTo>
                        <a:pt x="155" y="515"/>
                        <a:pt x="155" y="515"/>
                        <a:pt x="155" y="515"/>
                      </a:cubicBezTo>
                      <a:cubicBezTo>
                        <a:pt x="485" y="521"/>
                        <a:pt x="485" y="521"/>
                        <a:pt x="485" y="521"/>
                      </a:cubicBezTo>
                      <a:cubicBezTo>
                        <a:pt x="701" y="519"/>
                        <a:pt x="701" y="519"/>
                        <a:pt x="701" y="519"/>
                      </a:cubicBezTo>
                      <a:cubicBezTo>
                        <a:pt x="701" y="519"/>
                        <a:pt x="703" y="525"/>
                        <a:pt x="705" y="527"/>
                      </a:cubicBezTo>
                      <a:cubicBezTo>
                        <a:pt x="706" y="528"/>
                        <a:pt x="709" y="529"/>
                        <a:pt x="710" y="530"/>
                      </a:cubicBezTo>
                      <a:cubicBezTo>
                        <a:pt x="712" y="530"/>
                        <a:pt x="715" y="531"/>
                        <a:pt x="717" y="532"/>
                      </a:cubicBezTo>
                      <a:cubicBezTo>
                        <a:pt x="718" y="533"/>
                        <a:pt x="721" y="534"/>
                        <a:pt x="722" y="536"/>
                      </a:cubicBezTo>
                      <a:cubicBezTo>
                        <a:pt x="723" y="536"/>
                        <a:pt x="724" y="538"/>
                        <a:pt x="724" y="538"/>
                      </a:cubicBezTo>
                      <a:cubicBezTo>
                        <a:pt x="725" y="539"/>
                        <a:pt x="727" y="539"/>
                        <a:pt x="728" y="540"/>
                      </a:cubicBezTo>
                      <a:cubicBezTo>
                        <a:pt x="729" y="540"/>
                        <a:pt x="732" y="540"/>
                        <a:pt x="733" y="541"/>
                      </a:cubicBezTo>
                      <a:cubicBezTo>
                        <a:pt x="734" y="541"/>
                        <a:pt x="736" y="543"/>
                        <a:pt x="737" y="544"/>
                      </a:cubicBezTo>
                      <a:cubicBezTo>
                        <a:pt x="739" y="545"/>
                        <a:pt x="741" y="546"/>
                        <a:pt x="743" y="546"/>
                      </a:cubicBezTo>
                      <a:cubicBezTo>
                        <a:pt x="744" y="547"/>
                        <a:pt x="747" y="546"/>
                        <a:pt x="748" y="546"/>
                      </a:cubicBezTo>
                      <a:cubicBezTo>
                        <a:pt x="750" y="547"/>
                        <a:pt x="752" y="549"/>
                        <a:pt x="753" y="550"/>
                      </a:cubicBezTo>
                      <a:cubicBezTo>
                        <a:pt x="754" y="551"/>
                        <a:pt x="756" y="555"/>
                        <a:pt x="757" y="556"/>
                      </a:cubicBezTo>
                      <a:cubicBezTo>
                        <a:pt x="759" y="557"/>
                        <a:pt x="762" y="560"/>
                        <a:pt x="764" y="560"/>
                      </a:cubicBezTo>
                      <a:cubicBezTo>
                        <a:pt x="765" y="560"/>
                        <a:pt x="767" y="559"/>
                        <a:pt x="769" y="558"/>
                      </a:cubicBezTo>
                      <a:cubicBezTo>
                        <a:pt x="770" y="558"/>
                        <a:pt x="772" y="558"/>
                        <a:pt x="773" y="557"/>
                      </a:cubicBezTo>
                      <a:cubicBezTo>
                        <a:pt x="774" y="556"/>
                        <a:pt x="777" y="554"/>
                        <a:pt x="777" y="553"/>
                      </a:cubicBezTo>
                      <a:cubicBezTo>
                        <a:pt x="778" y="551"/>
                        <a:pt x="779" y="548"/>
                        <a:pt x="780" y="547"/>
                      </a:cubicBezTo>
                      <a:cubicBezTo>
                        <a:pt x="780" y="545"/>
                        <a:pt x="781" y="543"/>
                        <a:pt x="782" y="542"/>
                      </a:cubicBezTo>
                      <a:cubicBezTo>
                        <a:pt x="783" y="541"/>
                        <a:pt x="784" y="539"/>
                        <a:pt x="785" y="539"/>
                      </a:cubicBezTo>
                      <a:cubicBezTo>
                        <a:pt x="786" y="539"/>
                        <a:pt x="788" y="540"/>
                        <a:pt x="789" y="540"/>
                      </a:cubicBezTo>
                      <a:cubicBezTo>
                        <a:pt x="790" y="541"/>
                        <a:pt x="791" y="542"/>
                        <a:pt x="792" y="543"/>
                      </a:cubicBezTo>
                      <a:cubicBezTo>
                        <a:pt x="793" y="543"/>
                        <a:pt x="796" y="542"/>
                        <a:pt x="797" y="542"/>
                      </a:cubicBezTo>
                      <a:cubicBezTo>
                        <a:pt x="798" y="542"/>
                        <a:pt x="800" y="542"/>
                        <a:pt x="802" y="542"/>
                      </a:cubicBezTo>
                      <a:cubicBezTo>
                        <a:pt x="803" y="542"/>
                        <a:pt x="806" y="545"/>
                        <a:pt x="808" y="544"/>
                      </a:cubicBezTo>
                      <a:cubicBezTo>
                        <a:pt x="809" y="544"/>
                        <a:pt x="810" y="542"/>
                        <a:pt x="811" y="542"/>
                      </a:cubicBezTo>
                      <a:cubicBezTo>
                        <a:pt x="813" y="541"/>
                        <a:pt x="816" y="540"/>
                        <a:pt x="817" y="541"/>
                      </a:cubicBezTo>
                      <a:cubicBezTo>
                        <a:pt x="818" y="541"/>
                        <a:pt x="819" y="542"/>
                        <a:pt x="820" y="542"/>
                      </a:cubicBezTo>
                      <a:cubicBezTo>
                        <a:pt x="821" y="543"/>
                        <a:pt x="824" y="544"/>
                        <a:pt x="825" y="543"/>
                      </a:cubicBezTo>
                      <a:cubicBezTo>
                        <a:pt x="826" y="543"/>
                        <a:pt x="827" y="540"/>
                        <a:pt x="829" y="540"/>
                      </a:cubicBezTo>
                      <a:cubicBezTo>
                        <a:pt x="830" y="540"/>
                        <a:pt x="832" y="541"/>
                        <a:pt x="833" y="541"/>
                      </a:cubicBezTo>
                      <a:cubicBezTo>
                        <a:pt x="834" y="541"/>
                        <a:pt x="836" y="542"/>
                        <a:pt x="837" y="542"/>
                      </a:cubicBezTo>
                      <a:cubicBezTo>
                        <a:pt x="838" y="542"/>
                        <a:pt x="840" y="539"/>
                        <a:pt x="841" y="539"/>
                      </a:cubicBezTo>
                      <a:cubicBezTo>
                        <a:pt x="842" y="539"/>
                        <a:pt x="844" y="539"/>
                        <a:pt x="845" y="539"/>
                      </a:cubicBezTo>
                      <a:cubicBezTo>
                        <a:pt x="846" y="539"/>
                        <a:pt x="848" y="543"/>
                        <a:pt x="849" y="542"/>
                      </a:cubicBezTo>
                      <a:cubicBezTo>
                        <a:pt x="850" y="542"/>
                        <a:pt x="850" y="540"/>
                        <a:pt x="851" y="540"/>
                      </a:cubicBezTo>
                      <a:cubicBezTo>
                        <a:pt x="851" y="539"/>
                        <a:pt x="854" y="538"/>
                        <a:pt x="855" y="539"/>
                      </a:cubicBezTo>
                      <a:cubicBezTo>
                        <a:pt x="856" y="539"/>
                        <a:pt x="857" y="542"/>
                        <a:pt x="859" y="542"/>
                      </a:cubicBezTo>
                      <a:cubicBezTo>
                        <a:pt x="860" y="542"/>
                        <a:pt x="861" y="540"/>
                        <a:pt x="862" y="540"/>
                      </a:cubicBezTo>
                      <a:cubicBezTo>
                        <a:pt x="863" y="540"/>
                        <a:pt x="865" y="541"/>
                        <a:pt x="865" y="542"/>
                      </a:cubicBezTo>
                      <a:cubicBezTo>
                        <a:pt x="866" y="543"/>
                        <a:pt x="865" y="545"/>
                        <a:pt x="866" y="546"/>
                      </a:cubicBezTo>
                      <a:cubicBezTo>
                        <a:pt x="866" y="547"/>
                        <a:pt x="867" y="549"/>
                        <a:pt x="867" y="549"/>
                      </a:cubicBezTo>
                      <a:cubicBezTo>
                        <a:pt x="868" y="549"/>
                        <a:pt x="870" y="549"/>
                        <a:pt x="871" y="549"/>
                      </a:cubicBezTo>
                      <a:cubicBezTo>
                        <a:pt x="871" y="549"/>
                        <a:pt x="873" y="549"/>
                        <a:pt x="873" y="550"/>
                      </a:cubicBezTo>
                      <a:cubicBezTo>
                        <a:pt x="874" y="550"/>
                        <a:pt x="875" y="552"/>
                        <a:pt x="876" y="553"/>
                      </a:cubicBezTo>
                      <a:cubicBezTo>
                        <a:pt x="877" y="553"/>
                        <a:pt x="879" y="554"/>
                        <a:pt x="880" y="555"/>
                      </a:cubicBezTo>
                      <a:cubicBezTo>
                        <a:pt x="881" y="555"/>
                        <a:pt x="883" y="554"/>
                        <a:pt x="884" y="554"/>
                      </a:cubicBezTo>
                      <a:cubicBezTo>
                        <a:pt x="885" y="554"/>
                        <a:pt x="887" y="554"/>
                        <a:pt x="888" y="554"/>
                      </a:cubicBezTo>
                      <a:cubicBezTo>
                        <a:pt x="889" y="555"/>
                        <a:pt x="891" y="556"/>
                        <a:pt x="893" y="556"/>
                      </a:cubicBezTo>
                      <a:cubicBezTo>
                        <a:pt x="894" y="556"/>
                        <a:pt x="896" y="556"/>
                        <a:pt x="897" y="556"/>
                      </a:cubicBezTo>
                      <a:cubicBezTo>
                        <a:pt x="898" y="557"/>
                        <a:pt x="898" y="560"/>
                        <a:pt x="898" y="560"/>
                      </a:cubicBezTo>
                      <a:cubicBezTo>
                        <a:pt x="898" y="561"/>
                        <a:pt x="899" y="564"/>
                        <a:pt x="900" y="564"/>
                      </a:cubicBezTo>
                      <a:cubicBezTo>
                        <a:pt x="901" y="564"/>
                        <a:pt x="901" y="562"/>
                        <a:pt x="902" y="561"/>
                      </a:cubicBezTo>
                      <a:cubicBezTo>
                        <a:pt x="903" y="561"/>
                        <a:pt x="905" y="560"/>
                        <a:pt x="906" y="560"/>
                      </a:cubicBezTo>
                      <a:cubicBezTo>
                        <a:pt x="908" y="560"/>
                        <a:pt x="910" y="561"/>
                        <a:pt x="911" y="562"/>
                      </a:cubicBezTo>
                      <a:cubicBezTo>
                        <a:pt x="912" y="563"/>
                        <a:pt x="913" y="564"/>
                        <a:pt x="914" y="565"/>
                      </a:cubicBezTo>
                      <a:cubicBezTo>
                        <a:pt x="915" y="565"/>
                        <a:pt x="918" y="565"/>
                        <a:pt x="919" y="566"/>
                      </a:cubicBezTo>
                      <a:cubicBezTo>
                        <a:pt x="920" y="566"/>
                        <a:pt x="919" y="569"/>
                        <a:pt x="920" y="570"/>
                      </a:cubicBezTo>
                      <a:cubicBezTo>
                        <a:pt x="920" y="570"/>
                        <a:pt x="921" y="572"/>
                        <a:pt x="922" y="572"/>
                      </a:cubicBezTo>
                      <a:cubicBezTo>
                        <a:pt x="923" y="572"/>
                        <a:pt x="924" y="572"/>
                        <a:pt x="925" y="572"/>
                      </a:cubicBezTo>
                      <a:cubicBezTo>
                        <a:pt x="926" y="572"/>
                        <a:pt x="928" y="570"/>
                        <a:pt x="930" y="570"/>
                      </a:cubicBezTo>
                      <a:cubicBezTo>
                        <a:pt x="930" y="570"/>
                        <a:pt x="932" y="571"/>
                        <a:pt x="933" y="572"/>
                      </a:cubicBezTo>
                      <a:cubicBezTo>
                        <a:pt x="934" y="573"/>
                        <a:pt x="935" y="575"/>
                        <a:pt x="935" y="576"/>
                      </a:cubicBezTo>
                      <a:cubicBezTo>
                        <a:pt x="935" y="577"/>
                        <a:pt x="932" y="578"/>
                        <a:pt x="932" y="579"/>
                      </a:cubicBezTo>
                      <a:cubicBezTo>
                        <a:pt x="931" y="580"/>
                        <a:pt x="931" y="582"/>
                        <a:pt x="931" y="583"/>
                      </a:cubicBezTo>
                      <a:cubicBezTo>
                        <a:pt x="932" y="584"/>
                        <a:pt x="933" y="586"/>
                        <a:pt x="934" y="587"/>
                      </a:cubicBezTo>
                      <a:cubicBezTo>
                        <a:pt x="935" y="587"/>
                        <a:pt x="937" y="588"/>
                        <a:pt x="938" y="588"/>
                      </a:cubicBezTo>
                      <a:cubicBezTo>
                        <a:pt x="939" y="589"/>
                        <a:pt x="940" y="590"/>
                        <a:pt x="940" y="591"/>
                      </a:cubicBezTo>
                      <a:cubicBezTo>
                        <a:pt x="941" y="592"/>
                        <a:pt x="941" y="596"/>
                        <a:pt x="942" y="597"/>
                      </a:cubicBezTo>
                      <a:cubicBezTo>
                        <a:pt x="943" y="598"/>
                        <a:pt x="944" y="600"/>
                        <a:pt x="944" y="600"/>
                      </a:cubicBezTo>
                      <a:cubicBezTo>
                        <a:pt x="945" y="600"/>
                        <a:pt x="947" y="599"/>
                        <a:pt x="947" y="599"/>
                      </a:cubicBezTo>
                      <a:cubicBezTo>
                        <a:pt x="948" y="598"/>
                        <a:pt x="950" y="597"/>
                        <a:pt x="950" y="596"/>
                      </a:cubicBezTo>
                      <a:cubicBezTo>
                        <a:pt x="951" y="596"/>
                        <a:pt x="954" y="597"/>
                        <a:pt x="954" y="597"/>
                      </a:cubicBezTo>
                      <a:cubicBezTo>
                        <a:pt x="955" y="597"/>
                        <a:pt x="956" y="598"/>
                        <a:pt x="957" y="599"/>
                      </a:cubicBezTo>
                      <a:cubicBezTo>
                        <a:pt x="957" y="600"/>
                        <a:pt x="957" y="602"/>
                        <a:pt x="958" y="602"/>
                      </a:cubicBezTo>
                      <a:cubicBezTo>
                        <a:pt x="959" y="603"/>
                        <a:pt x="960" y="604"/>
                        <a:pt x="961" y="604"/>
                      </a:cubicBezTo>
                      <a:cubicBezTo>
                        <a:pt x="962" y="604"/>
                        <a:pt x="963" y="603"/>
                        <a:pt x="964" y="603"/>
                      </a:cubicBezTo>
                      <a:cubicBezTo>
                        <a:pt x="963" y="602"/>
                        <a:pt x="962" y="601"/>
                        <a:pt x="962" y="600"/>
                      </a:cubicBez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11" name="Freeform 71">
                  <a:extLst>
                    <a:ext uri="{FF2B5EF4-FFF2-40B4-BE49-F238E27FC236}">
                      <a16:creationId xmlns:a16="http://schemas.microsoft.com/office/drawing/2014/main" id="{AE0B02DB-0586-4FC5-A0FA-DAB91A267945}"/>
                    </a:ext>
                  </a:extLst>
                </p:cNvPr>
                <p:cNvSpPr>
                  <a:spLocks/>
                </p:cNvSpPr>
                <p:nvPr/>
              </p:nvSpPr>
              <p:spPr bwMode="auto">
                <a:xfrm>
                  <a:off x="3988913" y="2725805"/>
                  <a:ext cx="921140" cy="427350"/>
                </a:xfrm>
                <a:custGeom>
                  <a:avLst/>
                  <a:gdLst>
                    <a:gd name="T0" fmla="*/ 1135 w 1147"/>
                    <a:gd name="T1" fmla="*/ 511 h 532"/>
                    <a:gd name="T2" fmla="*/ 1131 w 1147"/>
                    <a:gd name="T3" fmla="*/ 494 h 532"/>
                    <a:gd name="T4" fmla="*/ 1125 w 1147"/>
                    <a:gd name="T5" fmla="*/ 480 h 532"/>
                    <a:gd name="T6" fmla="*/ 1113 w 1147"/>
                    <a:gd name="T7" fmla="*/ 470 h 532"/>
                    <a:gd name="T8" fmla="*/ 1101 w 1147"/>
                    <a:gd name="T9" fmla="*/ 465 h 532"/>
                    <a:gd name="T10" fmla="*/ 1100 w 1147"/>
                    <a:gd name="T11" fmla="*/ 451 h 532"/>
                    <a:gd name="T12" fmla="*/ 1093 w 1147"/>
                    <a:gd name="T13" fmla="*/ 437 h 532"/>
                    <a:gd name="T14" fmla="*/ 1098 w 1147"/>
                    <a:gd name="T15" fmla="*/ 423 h 532"/>
                    <a:gd name="T16" fmla="*/ 1088 w 1147"/>
                    <a:gd name="T17" fmla="*/ 428 h 532"/>
                    <a:gd name="T18" fmla="*/ 1083 w 1147"/>
                    <a:gd name="T19" fmla="*/ 417 h 532"/>
                    <a:gd name="T20" fmla="*/ 1072 w 1147"/>
                    <a:gd name="T21" fmla="*/ 402 h 532"/>
                    <a:gd name="T22" fmla="*/ 1071 w 1147"/>
                    <a:gd name="T23" fmla="*/ 386 h 532"/>
                    <a:gd name="T24" fmla="*/ 1072 w 1147"/>
                    <a:gd name="T25" fmla="*/ 367 h 532"/>
                    <a:gd name="T26" fmla="*/ 1070 w 1147"/>
                    <a:gd name="T27" fmla="*/ 354 h 532"/>
                    <a:gd name="T28" fmla="*/ 1066 w 1147"/>
                    <a:gd name="T29" fmla="*/ 337 h 532"/>
                    <a:gd name="T30" fmla="*/ 1065 w 1147"/>
                    <a:gd name="T31" fmla="*/ 318 h 532"/>
                    <a:gd name="T32" fmla="*/ 1058 w 1147"/>
                    <a:gd name="T33" fmla="*/ 313 h 532"/>
                    <a:gd name="T34" fmla="*/ 1063 w 1147"/>
                    <a:gd name="T35" fmla="*/ 297 h 532"/>
                    <a:gd name="T36" fmla="*/ 1052 w 1147"/>
                    <a:gd name="T37" fmla="*/ 285 h 532"/>
                    <a:gd name="T38" fmla="*/ 1053 w 1147"/>
                    <a:gd name="T39" fmla="*/ 263 h 532"/>
                    <a:gd name="T40" fmla="*/ 1047 w 1147"/>
                    <a:gd name="T41" fmla="*/ 256 h 532"/>
                    <a:gd name="T42" fmla="*/ 1039 w 1147"/>
                    <a:gd name="T43" fmla="*/ 257 h 532"/>
                    <a:gd name="T44" fmla="*/ 1033 w 1147"/>
                    <a:gd name="T45" fmla="*/ 243 h 532"/>
                    <a:gd name="T46" fmla="*/ 1032 w 1147"/>
                    <a:gd name="T47" fmla="*/ 231 h 532"/>
                    <a:gd name="T48" fmla="*/ 1035 w 1147"/>
                    <a:gd name="T49" fmla="*/ 222 h 532"/>
                    <a:gd name="T50" fmla="*/ 1034 w 1147"/>
                    <a:gd name="T51" fmla="*/ 210 h 532"/>
                    <a:gd name="T52" fmla="*/ 1026 w 1147"/>
                    <a:gd name="T53" fmla="*/ 197 h 532"/>
                    <a:gd name="T54" fmla="*/ 1025 w 1147"/>
                    <a:gd name="T55" fmla="*/ 179 h 532"/>
                    <a:gd name="T56" fmla="*/ 1011 w 1147"/>
                    <a:gd name="T57" fmla="*/ 171 h 532"/>
                    <a:gd name="T58" fmla="*/ 1007 w 1147"/>
                    <a:gd name="T59" fmla="*/ 155 h 532"/>
                    <a:gd name="T60" fmla="*/ 995 w 1147"/>
                    <a:gd name="T61" fmla="*/ 140 h 532"/>
                    <a:gd name="T62" fmla="*/ 992 w 1147"/>
                    <a:gd name="T63" fmla="*/ 124 h 532"/>
                    <a:gd name="T64" fmla="*/ 987 w 1147"/>
                    <a:gd name="T65" fmla="*/ 106 h 532"/>
                    <a:gd name="T66" fmla="*/ 985 w 1147"/>
                    <a:gd name="T67" fmla="*/ 85 h 532"/>
                    <a:gd name="T68" fmla="*/ 976 w 1147"/>
                    <a:gd name="T69" fmla="*/ 95 h 532"/>
                    <a:gd name="T70" fmla="*/ 967 w 1147"/>
                    <a:gd name="T71" fmla="*/ 88 h 532"/>
                    <a:gd name="T72" fmla="*/ 953 w 1147"/>
                    <a:gd name="T73" fmla="*/ 86 h 532"/>
                    <a:gd name="T74" fmla="*/ 946 w 1147"/>
                    <a:gd name="T75" fmla="*/ 77 h 532"/>
                    <a:gd name="T76" fmla="*/ 935 w 1147"/>
                    <a:gd name="T77" fmla="*/ 63 h 532"/>
                    <a:gd name="T78" fmla="*/ 923 w 1147"/>
                    <a:gd name="T79" fmla="*/ 52 h 532"/>
                    <a:gd name="T80" fmla="*/ 908 w 1147"/>
                    <a:gd name="T81" fmla="*/ 49 h 532"/>
                    <a:gd name="T82" fmla="*/ 899 w 1147"/>
                    <a:gd name="T83" fmla="*/ 45 h 532"/>
                    <a:gd name="T84" fmla="*/ 885 w 1147"/>
                    <a:gd name="T85" fmla="*/ 40 h 532"/>
                    <a:gd name="T86" fmla="*/ 874 w 1147"/>
                    <a:gd name="T87" fmla="*/ 33 h 532"/>
                    <a:gd name="T88" fmla="*/ 864 w 1147"/>
                    <a:gd name="T89" fmla="*/ 34 h 532"/>
                    <a:gd name="T90" fmla="*/ 847 w 1147"/>
                    <a:gd name="T91" fmla="*/ 32 h 532"/>
                    <a:gd name="T92" fmla="*/ 839 w 1147"/>
                    <a:gd name="T93" fmla="*/ 35 h 532"/>
                    <a:gd name="T94" fmla="*/ 828 w 1147"/>
                    <a:gd name="T95" fmla="*/ 32 h 532"/>
                    <a:gd name="T96" fmla="*/ 813 w 1147"/>
                    <a:gd name="T97" fmla="*/ 33 h 532"/>
                    <a:gd name="T98" fmla="*/ 802 w 1147"/>
                    <a:gd name="T99" fmla="*/ 31 h 532"/>
                    <a:gd name="T100" fmla="*/ 797 w 1147"/>
                    <a:gd name="T101" fmla="*/ 41 h 532"/>
                    <a:gd name="T102" fmla="*/ 779 w 1147"/>
                    <a:gd name="T103" fmla="*/ 51 h 532"/>
                    <a:gd name="T104" fmla="*/ 764 w 1147"/>
                    <a:gd name="T105" fmla="*/ 39 h 532"/>
                    <a:gd name="T106" fmla="*/ 750 w 1147"/>
                    <a:gd name="T107" fmla="*/ 35 h 532"/>
                    <a:gd name="T108" fmla="*/ 741 w 1147"/>
                    <a:gd name="T109" fmla="*/ 30 h 532"/>
                    <a:gd name="T110" fmla="*/ 726 w 1147"/>
                    <a:gd name="T111" fmla="*/ 22 h 532"/>
                    <a:gd name="T112" fmla="*/ 500 w 1147"/>
                    <a:gd name="T113" fmla="*/ 12 h 532"/>
                    <a:gd name="T114" fmla="*/ 258 w 1147"/>
                    <a:gd name="T115" fmla="*/ 528 h 532"/>
                    <a:gd name="T116" fmla="*/ 1147 w 1147"/>
                    <a:gd name="T117" fmla="*/ 517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7" h="532">
                      <a:moveTo>
                        <a:pt x="1145" y="514"/>
                      </a:moveTo>
                      <a:cubicBezTo>
                        <a:pt x="1145" y="513"/>
                        <a:pt x="1144" y="512"/>
                        <a:pt x="1143" y="512"/>
                      </a:cubicBezTo>
                      <a:cubicBezTo>
                        <a:pt x="1142" y="512"/>
                        <a:pt x="1141" y="513"/>
                        <a:pt x="1140" y="513"/>
                      </a:cubicBezTo>
                      <a:cubicBezTo>
                        <a:pt x="1139" y="513"/>
                        <a:pt x="1138" y="514"/>
                        <a:pt x="1137" y="513"/>
                      </a:cubicBezTo>
                      <a:cubicBezTo>
                        <a:pt x="1136" y="513"/>
                        <a:pt x="1135" y="512"/>
                        <a:pt x="1135" y="511"/>
                      </a:cubicBezTo>
                      <a:cubicBezTo>
                        <a:pt x="1134" y="510"/>
                        <a:pt x="1133" y="508"/>
                        <a:pt x="1133" y="507"/>
                      </a:cubicBezTo>
                      <a:cubicBezTo>
                        <a:pt x="1134" y="506"/>
                        <a:pt x="1136" y="506"/>
                        <a:pt x="1136" y="505"/>
                      </a:cubicBezTo>
                      <a:cubicBezTo>
                        <a:pt x="1137" y="504"/>
                        <a:pt x="1137" y="502"/>
                        <a:pt x="1137" y="501"/>
                      </a:cubicBezTo>
                      <a:cubicBezTo>
                        <a:pt x="1137" y="500"/>
                        <a:pt x="1136" y="497"/>
                        <a:pt x="1135" y="496"/>
                      </a:cubicBezTo>
                      <a:cubicBezTo>
                        <a:pt x="1134" y="495"/>
                        <a:pt x="1132" y="495"/>
                        <a:pt x="1131" y="494"/>
                      </a:cubicBezTo>
                      <a:cubicBezTo>
                        <a:pt x="1130" y="493"/>
                        <a:pt x="1130" y="492"/>
                        <a:pt x="1130" y="491"/>
                      </a:cubicBezTo>
                      <a:cubicBezTo>
                        <a:pt x="1129" y="490"/>
                        <a:pt x="1128" y="489"/>
                        <a:pt x="1127" y="488"/>
                      </a:cubicBezTo>
                      <a:cubicBezTo>
                        <a:pt x="1127" y="488"/>
                        <a:pt x="1125" y="487"/>
                        <a:pt x="1124" y="487"/>
                      </a:cubicBezTo>
                      <a:cubicBezTo>
                        <a:pt x="1124" y="486"/>
                        <a:pt x="1123" y="485"/>
                        <a:pt x="1123" y="484"/>
                      </a:cubicBezTo>
                      <a:cubicBezTo>
                        <a:pt x="1123" y="483"/>
                        <a:pt x="1124" y="481"/>
                        <a:pt x="1125" y="480"/>
                      </a:cubicBezTo>
                      <a:cubicBezTo>
                        <a:pt x="1125" y="479"/>
                        <a:pt x="1124" y="477"/>
                        <a:pt x="1124" y="477"/>
                      </a:cubicBezTo>
                      <a:cubicBezTo>
                        <a:pt x="1124" y="476"/>
                        <a:pt x="1122" y="475"/>
                        <a:pt x="1121" y="474"/>
                      </a:cubicBezTo>
                      <a:cubicBezTo>
                        <a:pt x="1121" y="474"/>
                        <a:pt x="1119" y="475"/>
                        <a:pt x="1118" y="475"/>
                      </a:cubicBezTo>
                      <a:cubicBezTo>
                        <a:pt x="1117" y="475"/>
                        <a:pt x="1115" y="474"/>
                        <a:pt x="1114" y="473"/>
                      </a:cubicBezTo>
                      <a:cubicBezTo>
                        <a:pt x="1114" y="473"/>
                        <a:pt x="1113" y="471"/>
                        <a:pt x="1113" y="470"/>
                      </a:cubicBezTo>
                      <a:cubicBezTo>
                        <a:pt x="1113" y="470"/>
                        <a:pt x="1113" y="468"/>
                        <a:pt x="1113" y="467"/>
                      </a:cubicBezTo>
                      <a:cubicBezTo>
                        <a:pt x="1112" y="466"/>
                        <a:pt x="1111" y="466"/>
                        <a:pt x="1110" y="466"/>
                      </a:cubicBezTo>
                      <a:cubicBezTo>
                        <a:pt x="1109" y="466"/>
                        <a:pt x="1108" y="464"/>
                        <a:pt x="1108" y="464"/>
                      </a:cubicBezTo>
                      <a:cubicBezTo>
                        <a:pt x="1107" y="464"/>
                        <a:pt x="1105" y="465"/>
                        <a:pt x="1104" y="465"/>
                      </a:cubicBezTo>
                      <a:cubicBezTo>
                        <a:pt x="1103" y="465"/>
                        <a:pt x="1102" y="466"/>
                        <a:pt x="1101" y="465"/>
                      </a:cubicBezTo>
                      <a:cubicBezTo>
                        <a:pt x="1100" y="465"/>
                        <a:pt x="1100" y="464"/>
                        <a:pt x="1100" y="463"/>
                      </a:cubicBezTo>
                      <a:cubicBezTo>
                        <a:pt x="1100" y="462"/>
                        <a:pt x="1102" y="461"/>
                        <a:pt x="1102" y="461"/>
                      </a:cubicBezTo>
                      <a:cubicBezTo>
                        <a:pt x="1103" y="460"/>
                        <a:pt x="1104" y="458"/>
                        <a:pt x="1104" y="457"/>
                      </a:cubicBezTo>
                      <a:cubicBezTo>
                        <a:pt x="1104" y="456"/>
                        <a:pt x="1102" y="455"/>
                        <a:pt x="1101" y="454"/>
                      </a:cubicBezTo>
                      <a:cubicBezTo>
                        <a:pt x="1101" y="454"/>
                        <a:pt x="1100" y="452"/>
                        <a:pt x="1100" y="451"/>
                      </a:cubicBezTo>
                      <a:cubicBezTo>
                        <a:pt x="1100" y="450"/>
                        <a:pt x="1099" y="449"/>
                        <a:pt x="1099" y="448"/>
                      </a:cubicBezTo>
                      <a:cubicBezTo>
                        <a:pt x="1098" y="447"/>
                        <a:pt x="1100" y="445"/>
                        <a:pt x="1100" y="444"/>
                      </a:cubicBezTo>
                      <a:cubicBezTo>
                        <a:pt x="1100" y="443"/>
                        <a:pt x="1100" y="441"/>
                        <a:pt x="1099" y="440"/>
                      </a:cubicBezTo>
                      <a:cubicBezTo>
                        <a:pt x="1098" y="440"/>
                        <a:pt x="1096" y="440"/>
                        <a:pt x="1095" y="439"/>
                      </a:cubicBezTo>
                      <a:cubicBezTo>
                        <a:pt x="1094" y="439"/>
                        <a:pt x="1093" y="438"/>
                        <a:pt x="1093" y="437"/>
                      </a:cubicBezTo>
                      <a:cubicBezTo>
                        <a:pt x="1093" y="436"/>
                        <a:pt x="1093" y="435"/>
                        <a:pt x="1094" y="434"/>
                      </a:cubicBezTo>
                      <a:cubicBezTo>
                        <a:pt x="1094" y="433"/>
                        <a:pt x="1095" y="432"/>
                        <a:pt x="1096" y="431"/>
                      </a:cubicBezTo>
                      <a:cubicBezTo>
                        <a:pt x="1096" y="431"/>
                        <a:pt x="1098" y="430"/>
                        <a:pt x="1099" y="429"/>
                      </a:cubicBezTo>
                      <a:cubicBezTo>
                        <a:pt x="1099" y="428"/>
                        <a:pt x="1100" y="426"/>
                        <a:pt x="1100" y="425"/>
                      </a:cubicBezTo>
                      <a:cubicBezTo>
                        <a:pt x="1100" y="425"/>
                        <a:pt x="1098" y="423"/>
                        <a:pt x="1098" y="423"/>
                      </a:cubicBezTo>
                      <a:cubicBezTo>
                        <a:pt x="1097" y="422"/>
                        <a:pt x="1096" y="421"/>
                        <a:pt x="1095" y="421"/>
                      </a:cubicBezTo>
                      <a:cubicBezTo>
                        <a:pt x="1095" y="421"/>
                        <a:pt x="1093" y="422"/>
                        <a:pt x="1093" y="422"/>
                      </a:cubicBezTo>
                      <a:cubicBezTo>
                        <a:pt x="1092" y="423"/>
                        <a:pt x="1093" y="425"/>
                        <a:pt x="1093" y="426"/>
                      </a:cubicBezTo>
                      <a:cubicBezTo>
                        <a:pt x="1092" y="426"/>
                        <a:pt x="1091" y="427"/>
                        <a:pt x="1091" y="427"/>
                      </a:cubicBezTo>
                      <a:cubicBezTo>
                        <a:pt x="1090" y="427"/>
                        <a:pt x="1088" y="428"/>
                        <a:pt x="1088" y="428"/>
                      </a:cubicBezTo>
                      <a:cubicBezTo>
                        <a:pt x="1087" y="428"/>
                        <a:pt x="1085" y="428"/>
                        <a:pt x="1084" y="427"/>
                      </a:cubicBezTo>
                      <a:cubicBezTo>
                        <a:pt x="1084" y="426"/>
                        <a:pt x="1084" y="425"/>
                        <a:pt x="1084" y="424"/>
                      </a:cubicBezTo>
                      <a:cubicBezTo>
                        <a:pt x="1083" y="423"/>
                        <a:pt x="1081" y="421"/>
                        <a:pt x="1082" y="420"/>
                      </a:cubicBezTo>
                      <a:cubicBezTo>
                        <a:pt x="1082" y="419"/>
                        <a:pt x="1083" y="418"/>
                        <a:pt x="1083" y="417"/>
                      </a:cubicBezTo>
                      <a:cubicBezTo>
                        <a:pt x="1083" y="417"/>
                        <a:pt x="1083" y="417"/>
                        <a:pt x="1083" y="417"/>
                      </a:cubicBezTo>
                      <a:cubicBezTo>
                        <a:pt x="1084" y="416"/>
                        <a:pt x="1085" y="414"/>
                        <a:pt x="1085" y="414"/>
                      </a:cubicBezTo>
                      <a:cubicBezTo>
                        <a:pt x="1085" y="412"/>
                        <a:pt x="1083" y="411"/>
                        <a:pt x="1083" y="410"/>
                      </a:cubicBezTo>
                      <a:cubicBezTo>
                        <a:pt x="1082" y="408"/>
                        <a:pt x="1081" y="404"/>
                        <a:pt x="1080" y="403"/>
                      </a:cubicBezTo>
                      <a:cubicBezTo>
                        <a:pt x="1079" y="403"/>
                        <a:pt x="1076" y="404"/>
                        <a:pt x="1075" y="404"/>
                      </a:cubicBezTo>
                      <a:cubicBezTo>
                        <a:pt x="1074" y="404"/>
                        <a:pt x="1073" y="403"/>
                        <a:pt x="1072" y="402"/>
                      </a:cubicBezTo>
                      <a:cubicBezTo>
                        <a:pt x="1072" y="401"/>
                        <a:pt x="1072" y="397"/>
                        <a:pt x="1071" y="396"/>
                      </a:cubicBezTo>
                      <a:cubicBezTo>
                        <a:pt x="1070" y="396"/>
                        <a:pt x="1068" y="396"/>
                        <a:pt x="1067" y="395"/>
                      </a:cubicBezTo>
                      <a:cubicBezTo>
                        <a:pt x="1067" y="395"/>
                        <a:pt x="1066" y="393"/>
                        <a:pt x="1066" y="392"/>
                      </a:cubicBezTo>
                      <a:cubicBezTo>
                        <a:pt x="1066" y="391"/>
                        <a:pt x="1068" y="389"/>
                        <a:pt x="1069" y="388"/>
                      </a:cubicBezTo>
                      <a:cubicBezTo>
                        <a:pt x="1069" y="387"/>
                        <a:pt x="1071" y="386"/>
                        <a:pt x="1071" y="386"/>
                      </a:cubicBezTo>
                      <a:cubicBezTo>
                        <a:pt x="1072" y="385"/>
                        <a:pt x="1073" y="383"/>
                        <a:pt x="1072" y="382"/>
                      </a:cubicBezTo>
                      <a:cubicBezTo>
                        <a:pt x="1072" y="381"/>
                        <a:pt x="1071" y="379"/>
                        <a:pt x="1071" y="378"/>
                      </a:cubicBezTo>
                      <a:cubicBezTo>
                        <a:pt x="1071" y="377"/>
                        <a:pt x="1072" y="375"/>
                        <a:pt x="1071" y="374"/>
                      </a:cubicBezTo>
                      <a:cubicBezTo>
                        <a:pt x="1071" y="373"/>
                        <a:pt x="1070" y="371"/>
                        <a:pt x="1070" y="370"/>
                      </a:cubicBezTo>
                      <a:cubicBezTo>
                        <a:pt x="1070" y="369"/>
                        <a:pt x="1071" y="368"/>
                        <a:pt x="1072" y="367"/>
                      </a:cubicBezTo>
                      <a:cubicBezTo>
                        <a:pt x="1072" y="367"/>
                        <a:pt x="1074" y="367"/>
                        <a:pt x="1074" y="366"/>
                      </a:cubicBezTo>
                      <a:cubicBezTo>
                        <a:pt x="1075" y="366"/>
                        <a:pt x="1075" y="364"/>
                        <a:pt x="1075" y="363"/>
                      </a:cubicBezTo>
                      <a:cubicBezTo>
                        <a:pt x="1075" y="362"/>
                        <a:pt x="1074" y="360"/>
                        <a:pt x="1074" y="359"/>
                      </a:cubicBezTo>
                      <a:cubicBezTo>
                        <a:pt x="1073" y="359"/>
                        <a:pt x="1071" y="358"/>
                        <a:pt x="1071" y="358"/>
                      </a:cubicBezTo>
                      <a:cubicBezTo>
                        <a:pt x="1070" y="357"/>
                        <a:pt x="1070" y="355"/>
                        <a:pt x="1070" y="354"/>
                      </a:cubicBezTo>
                      <a:cubicBezTo>
                        <a:pt x="1070" y="352"/>
                        <a:pt x="1071" y="350"/>
                        <a:pt x="1070" y="348"/>
                      </a:cubicBezTo>
                      <a:cubicBezTo>
                        <a:pt x="1070" y="348"/>
                        <a:pt x="1068" y="347"/>
                        <a:pt x="1068" y="346"/>
                      </a:cubicBezTo>
                      <a:cubicBezTo>
                        <a:pt x="1067" y="345"/>
                        <a:pt x="1066" y="344"/>
                        <a:pt x="1065" y="344"/>
                      </a:cubicBezTo>
                      <a:cubicBezTo>
                        <a:pt x="1065" y="343"/>
                        <a:pt x="1067" y="341"/>
                        <a:pt x="1067" y="340"/>
                      </a:cubicBezTo>
                      <a:cubicBezTo>
                        <a:pt x="1067" y="339"/>
                        <a:pt x="1066" y="338"/>
                        <a:pt x="1066" y="337"/>
                      </a:cubicBezTo>
                      <a:cubicBezTo>
                        <a:pt x="1065" y="337"/>
                        <a:pt x="1064" y="336"/>
                        <a:pt x="1064" y="335"/>
                      </a:cubicBezTo>
                      <a:cubicBezTo>
                        <a:pt x="1064" y="334"/>
                        <a:pt x="1065" y="333"/>
                        <a:pt x="1066" y="331"/>
                      </a:cubicBezTo>
                      <a:cubicBezTo>
                        <a:pt x="1066" y="330"/>
                        <a:pt x="1066" y="326"/>
                        <a:pt x="1066" y="325"/>
                      </a:cubicBezTo>
                      <a:cubicBezTo>
                        <a:pt x="1065" y="323"/>
                        <a:pt x="1063" y="322"/>
                        <a:pt x="1063" y="321"/>
                      </a:cubicBezTo>
                      <a:cubicBezTo>
                        <a:pt x="1063" y="320"/>
                        <a:pt x="1064" y="318"/>
                        <a:pt x="1065" y="318"/>
                      </a:cubicBezTo>
                      <a:cubicBezTo>
                        <a:pt x="1066" y="317"/>
                        <a:pt x="1069" y="318"/>
                        <a:pt x="1070" y="317"/>
                      </a:cubicBezTo>
                      <a:cubicBezTo>
                        <a:pt x="1070" y="316"/>
                        <a:pt x="1069" y="313"/>
                        <a:pt x="1068" y="312"/>
                      </a:cubicBezTo>
                      <a:cubicBezTo>
                        <a:pt x="1067" y="311"/>
                        <a:pt x="1065" y="311"/>
                        <a:pt x="1064" y="311"/>
                      </a:cubicBezTo>
                      <a:cubicBezTo>
                        <a:pt x="1064" y="311"/>
                        <a:pt x="1063" y="313"/>
                        <a:pt x="1062" y="313"/>
                      </a:cubicBezTo>
                      <a:cubicBezTo>
                        <a:pt x="1061" y="314"/>
                        <a:pt x="1059" y="314"/>
                        <a:pt x="1058" y="313"/>
                      </a:cubicBezTo>
                      <a:cubicBezTo>
                        <a:pt x="1057" y="312"/>
                        <a:pt x="1056" y="309"/>
                        <a:pt x="1057" y="308"/>
                      </a:cubicBezTo>
                      <a:cubicBezTo>
                        <a:pt x="1057" y="307"/>
                        <a:pt x="1059" y="306"/>
                        <a:pt x="1059" y="306"/>
                      </a:cubicBezTo>
                      <a:cubicBezTo>
                        <a:pt x="1059" y="304"/>
                        <a:pt x="1057" y="302"/>
                        <a:pt x="1057" y="300"/>
                      </a:cubicBezTo>
                      <a:cubicBezTo>
                        <a:pt x="1057" y="299"/>
                        <a:pt x="1059" y="298"/>
                        <a:pt x="1060" y="298"/>
                      </a:cubicBezTo>
                      <a:cubicBezTo>
                        <a:pt x="1060" y="298"/>
                        <a:pt x="1062" y="297"/>
                        <a:pt x="1063" y="297"/>
                      </a:cubicBezTo>
                      <a:cubicBezTo>
                        <a:pt x="1064" y="296"/>
                        <a:pt x="1064" y="293"/>
                        <a:pt x="1064" y="292"/>
                      </a:cubicBezTo>
                      <a:cubicBezTo>
                        <a:pt x="1063" y="291"/>
                        <a:pt x="1062" y="290"/>
                        <a:pt x="1061" y="290"/>
                      </a:cubicBezTo>
                      <a:cubicBezTo>
                        <a:pt x="1060" y="289"/>
                        <a:pt x="1058" y="291"/>
                        <a:pt x="1057" y="290"/>
                      </a:cubicBezTo>
                      <a:cubicBezTo>
                        <a:pt x="1056" y="290"/>
                        <a:pt x="1054" y="289"/>
                        <a:pt x="1054" y="288"/>
                      </a:cubicBezTo>
                      <a:cubicBezTo>
                        <a:pt x="1053" y="287"/>
                        <a:pt x="1052" y="286"/>
                        <a:pt x="1052" y="285"/>
                      </a:cubicBezTo>
                      <a:cubicBezTo>
                        <a:pt x="1052" y="284"/>
                        <a:pt x="1054" y="283"/>
                        <a:pt x="1055" y="282"/>
                      </a:cubicBezTo>
                      <a:cubicBezTo>
                        <a:pt x="1055" y="281"/>
                        <a:pt x="1055" y="278"/>
                        <a:pt x="1055" y="277"/>
                      </a:cubicBezTo>
                      <a:cubicBezTo>
                        <a:pt x="1055" y="276"/>
                        <a:pt x="1054" y="273"/>
                        <a:pt x="1054" y="271"/>
                      </a:cubicBezTo>
                      <a:cubicBezTo>
                        <a:pt x="1054" y="270"/>
                        <a:pt x="1056" y="268"/>
                        <a:pt x="1056" y="267"/>
                      </a:cubicBezTo>
                      <a:cubicBezTo>
                        <a:pt x="1055" y="266"/>
                        <a:pt x="1054" y="263"/>
                        <a:pt x="1053" y="263"/>
                      </a:cubicBezTo>
                      <a:cubicBezTo>
                        <a:pt x="1052" y="263"/>
                        <a:pt x="1050" y="264"/>
                        <a:pt x="1049" y="264"/>
                      </a:cubicBezTo>
                      <a:cubicBezTo>
                        <a:pt x="1048" y="265"/>
                        <a:pt x="1046" y="265"/>
                        <a:pt x="1045" y="264"/>
                      </a:cubicBezTo>
                      <a:cubicBezTo>
                        <a:pt x="1045" y="264"/>
                        <a:pt x="1044" y="262"/>
                        <a:pt x="1044" y="262"/>
                      </a:cubicBezTo>
                      <a:cubicBezTo>
                        <a:pt x="1044" y="261"/>
                        <a:pt x="1045" y="260"/>
                        <a:pt x="1045" y="259"/>
                      </a:cubicBezTo>
                      <a:cubicBezTo>
                        <a:pt x="1045" y="258"/>
                        <a:pt x="1047" y="257"/>
                        <a:pt x="1047" y="256"/>
                      </a:cubicBezTo>
                      <a:cubicBezTo>
                        <a:pt x="1047" y="255"/>
                        <a:pt x="1047" y="253"/>
                        <a:pt x="1047" y="252"/>
                      </a:cubicBezTo>
                      <a:cubicBezTo>
                        <a:pt x="1046" y="251"/>
                        <a:pt x="1044" y="250"/>
                        <a:pt x="1043" y="250"/>
                      </a:cubicBezTo>
                      <a:cubicBezTo>
                        <a:pt x="1043" y="250"/>
                        <a:pt x="1041" y="250"/>
                        <a:pt x="1041" y="251"/>
                      </a:cubicBezTo>
                      <a:cubicBezTo>
                        <a:pt x="1041" y="252"/>
                        <a:pt x="1041" y="253"/>
                        <a:pt x="1041" y="254"/>
                      </a:cubicBezTo>
                      <a:cubicBezTo>
                        <a:pt x="1040" y="255"/>
                        <a:pt x="1040" y="257"/>
                        <a:pt x="1039" y="257"/>
                      </a:cubicBezTo>
                      <a:cubicBezTo>
                        <a:pt x="1038" y="257"/>
                        <a:pt x="1037" y="256"/>
                        <a:pt x="1036" y="255"/>
                      </a:cubicBezTo>
                      <a:cubicBezTo>
                        <a:pt x="1036" y="255"/>
                        <a:pt x="1035" y="253"/>
                        <a:pt x="1034" y="252"/>
                      </a:cubicBezTo>
                      <a:cubicBezTo>
                        <a:pt x="1034" y="251"/>
                        <a:pt x="1032" y="251"/>
                        <a:pt x="1032" y="250"/>
                      </a:cubicBezTo>
                      <a:cubicBezTo>
                        <a:pt x="1032" y="248"/>
                        <a:pt x="1035" y="247"/>
                        <a:pt x="1035" y="245"/>
                      </a:cubicBezTo>
                      <a:cubicBezTo>
                        <a:pt x="1035" y="244"/>
                        <a:pt x="1034" y="243"/>
                        <a:pt x="1033" y="243"/>
                      </a:cubicBezTo>
                      <a:cubicBezTo>
                        <a:pt x="1032" y="242"/>
                        <a:pt x="1031" y="242"/>
                        <a:pt x="1030" y="242"/>
                      </a:cubicBezTo>
                      <a:cubicBezTo>
                        <a:pt x="1030" y="241"/>
                        <a:pt x="1029" y="239"/>
                        <a:pt x="1029" y="239"/>
                      </a:cubicBezTo>
                      <a:cubicBezTo>
                        <a:pt x="1029" y="238"/>
                        <a:pt x="1030" y="237"/>
                        <a:pt x="1031" y="237"/>
                      </a:cubicBezTo>
                      <a:cubicBezTo>
                        <a:pt x="1031" y="236"/>
                        <a:pt x="1032" y="235"/>
                        <a:pt x="1032" y="234"/>
                      </a:cubicBezTo>
                      <a:cubicBezTo>
                        <a:pt x="1033" y="233"/>
                        <a:pt x="1032" y="231"/>
                        <a:pt x="1032" y="231"/>
                      </a:cubicBezTo>
                      <a:cubicBezTo>
                        <a:pt x="1031" y="230"/>
                        <a:pt x="1029" y="230"/>
                        <a:pt x="1028" y="229"/>
                      </a:cubicBezTo>
                      <a:cubicBezTo>
                        <a:pt x="1028" y="229"/>
                        <a:pt x="1027" y="227"/>
                        <a:pt x="1027" y="227"/>
                      </a:cubicBezTo>
                      <a:cubicBezTo>
                        <a:pt x="1027" y="226"/>
                        <a:pt x="1028" y="225"/>
                        <a:pt x="1028" y="225"/>
                      </a:cubicBezTo>
                      <a:cubicBezTo>
                        <a:pt x="1029" y="224"/>
                        <a:pt x="1031" y="225"/>
                        <a:pt x="1032" y="224"/>
                      </a:cubicBezTo>
                      <a:cubicBezTo>
                        <a:pt x="1033" y="224"/>
                        <a:pt x="1035" y="223"/>
                        <a:pt x="1035" y="222"/>
                      </a:cubicBezTo>
                      <a:cubicBezTo>
                        <a:pt x="1035" y="220"/>
                        <a:pt x="1033" y="219"/>
                        <a:pt x="1032" y="218"/>
                      </a:cubicBezTo>
                      <a:cubicBezTo>
                        <a:pt x="1031" y="218"/>
                        <a:pt x="1029" y="218"/>
                        <a:pt x="1029" y="217"/>
                      </a:cubicBezTo>
                      <a:cubicBezTo>
                        <a:pt x="1029" y="216"/>
                        <a:pt x="1030" y="215"/>
                        <a:pt x="1031" y="214"/>
                      </a:cubicBezTo>
                      <a:cubicBezTo>
                        <a:pt x="1031" y="214"/>
                        <a:pt x="1033" y="214"/>
                        <a:pt x="1034" y="213"/>
                      </a:cubicBezTo>
                      <a:cubicBezTo>
                        <a:pt x="1034" y="212"/>
                        <a:pt x="1034" y="211"/>
                        <a:pt x="1034" y="210"/>
                      </a:cubicBezTo>
                      <a:cubicBezTo>
                        <a:pt x="1034" y="209"/>
                        <a:pt x="1035" y="208"/>
                        <a:pt x="1035" y="207"/>
                      </a:cubicBezTo>
                      <a:cubicBezTo>
                        <a:pt x="1035" y="206"/>
                        <a:pt x="1033" y="205"/>
                        <a:pt x="1032" y="204"/>
                      </a:cubicBezTo>
                      <a:cubicBezTo>
                        <a:pt x="1032" y="203"/>
                        <a:pt x="1029" y="203"/>
                        <a:pt x="1028" y="203"/>
                      </a:cubicBezTo>
                      <a:cubicBezTo>
                        <a:pt x="1028" y="202"/>
                        <a:pt x="1029" y="200"/>
                        <a:pt x="1029" y="199"/>
                      </a:cubicBezTo>
                      <a:cubicBezTo>
                        <a:pt x="1028" y="198"/>
                        <a:pt x="1027" y="197"/>
                        <a:pt x="1026" y="197"/>
                      </a:cubicBezTo>
                      <a:cubicBezTo>
                        <a:pt x="1026" y="196"/>
                        <a:pt x="1023" y="195"/>
                        <a:pt x="1023" y="194"/>
                      </a:cubicBezTo>
                      <a:cubicBezTo>
                        <a:pt x="1022" y="193"/>
                        <a:pt x="1021" y="191"/>
                        <a:pt x="1021" y="190"/>
                      </a:cubicBezTo>
                      <a:cubicBezTo>
                        <a:pt x="1021" y="189"/>
                        <a:pt x="1022" y="187"/>
                        <a:pt x="1023" y="186"/>
                      </a:cubicBezTo>
                      <a:cubicBezTo>
                        <a:pt x="1023" y="185"/>
                        <a:pt x="1026" y="185"/>
                        <a:pt x="1026" y="184"/>
                      </a:cubicBezTo>
                      <a:cubicBezTo>
                        <a:pt x="1027" y="183"/>
                        <a:pt x="1026" y="180"/>
                        <a:pt x="1025" y="179"/>
                      </a:cubicBezTo>
                      <a:cubicBezTo>
                        <a:pt x="1025" y="178"/>
                        <a:pt x="1023" y="175"/>
                        <a:pt x="1022" y="175"/>
                      </a:cubicBezTo>
                      <a:cubicBezTo>
                        <a:pt x="1021" y="174"/>
                        <a:pt x="1019" y="175"/>
                        <a:pt x="1019" y="175"/>
                      </a:cubicBezTo>
                      <a:cubicBezTo>
                        <a:pt x="1018" y="175"/>
                        <a:pt x="1018" y="171"/>
                        <a:pt x="1017" y="171"/>
                      </a:cubicBezTo>
                      <a:cubicBezTo>
                        <a:pt x="1016" y="171"/>
                        <a:pt x="1014" y="173"/>
                        <a:pt x="1013" y="173"/>
                      </a:cubicBezTo>
                      <a:cubicBezTo>
                        <a:pt x="1013" y="173"/>
                        <a:pt x="1011" y="172"/>
                        <a:pt x="1011" y="171"/>
                      </a:cubicBezTo>
                      <a:cubicBezTo>
                        <a:pt x="1011" y="170"/>
                        <a:pt x="1012" y="168"/>
                        <a:pt x="1012" y="168"/>
                      </a:cubicBezTo>
                      <a:cubicBezTo>
                        <a:pt x="1012" y="167"/>
                        <a:pt x="1011" y="166"/>
                        <a:pt x="1011" y="165"/>
                      </a:cubicBezTo>
                      <a:cubicBezTo>
                        <a:pt x="1010" y="165"/>
                        <a:pt x="1008" y="165"/>
                        <a:pt x="1007" y="165"/>
                      </a:cubicBezTo>
                      <a:cubicBezTo>
                        <a:pt x="1006" y="164"/>
                        <a:pt x="1004" y="160"/>
                        <a:pt x="1005" y="159"/>
                      </a:cubicBezTo>
                      <a:cubicBezTo>
                        <a:pt x="1005" y="158"/>
                        <a:pt x="1007" y="156"/>
                        <a:pt x="1007" y="155"/>
                      </a:cubicBezTo>
                      <a:cubicBezTo>
                        <a:pt x="1007" y="154"/>
                        <a:pt x="1006" y="151"/>
                        <a:pt x="1006" y="151"/>
                      </a:cubicBezTo>
                      <a:cubicBezTo>
                        <a:pt x="1005" y="150"/>
                        <a:pt x="1002" y="150"/>
                        <a:pt x="1001" y="150"/>
                      </a:cubicBezTo>
                      <a:cubicBezTo>
                        <a:pt x="1000" y="149"/>
                        <a:pt x="1000" y="147"/>
                        <a:pt x="999" y="146"/>
                      </a:cubicBezTo>
                      <a:cubicBezTo>
                        <a:pt x="998" y="146"/>
                        <a:pt x="997" y="145"/>
                        <a:pt x="996" y="145"/>
                      </a:cubicBezTo>
                      <a:cubicBezTo>
                        <a:pt x="996" y="144"/>
                        <a:pt x="995" y="141"/>
                        <a:pt x="995" y="140"/>
                      </a:cubicBezTo>
                      <a:cubicBezTo>
                        <a:pt x="994" y="139"/>
                        <a:pt x="994" y="137"/>
                        <a:pt x="994" y="136"/>
                      </a:cubicBezTo>
                      <a:cubicBezTo>
                        <a:pt x="995" y="135"/>
                        <a:pt x="998" y="135"/>
                        <a:pt x="998" y="134"/>
                      </a:cubicBezTo>
                      <a:cubicBezTo>
                        <a:pt x="999" y="133"/>
                        <a:pt x="999" y="131"/>
                        <a:pt x="999" y="130"/>
                      </a:cubicBezTo>
                      <a:cubicBezTo>
                        <a:pt x="999" y="129"/>
                        <a:pt x="999" y="127"/>
                        <a:pt x="998" y="126"/>
                      </a:cubicBezTo>
                      <a:cubicBezTo>
                        <a:pt x="997" y="125"/>
                        <a:pt x="993" y="125"/>
                        <a:pt x="992" y="124"/>
                      </a:cubicBezTo>
                      <a:cubicBezTo>
                        <a:pt x="992" y="123"/>
                        <a:pt x="992" y="120"/>
                        <a:pt x="991" y="118"/>
                      </a:cubicBezTo>
                      <a:cubicBezTo>
                        <a:pt x="991" y="117"/>
                        <a:pt x="990" y="116"/>
                        <a:pt x="989" y="115"/>
                      </a:cubicBezTo>
                      <a:cubicBezTo>
                        <a:pt x="989" y="115"/>
                        <a:pt x="987" y="114"/>
                        <a:pt x="986" y="113"/>
                      </a:cubicBezTo>
                      <a:cubicBezTo>
                        <a:pt x="986" y="112"/>
                        <a:pt x="986" y="110"/>
                        <a:pt x="986" y="109"/>
                      </a:cubicBezTo>
                      <a:cubicBezTo>
                        <a:pt x="986" y="108"/>
                        <a:pt x="987" y="107"/>
                        <a:pt x="987" y="106"/>
                      </a:cubicBezTo>
                      <a:cubicBezTo>
                        <a:pt x="987" y="105"/>
                        <a:pt x="986" y="103"/>
                        <a:pt x="986" y="103"/>
                      </a:cubicBezTo>
                      <a:cubicBezTo>
                        <a:pt x="986" y="101"/>
                        <a:pt x="987" y="99"/>
                        <a:pt x="987" y="99"/>
                      </a:cubicBezTo>
                      <a:cubicBezTo>
                        <a:pt x="988" y="97"/>
                        <a:pt x="991" y="95"/>
                        <a:pt x="991" y="94"/>
                      </a:cubicBezTo>
                      <a:cubicBezTo>
                        <a:pt x="992" y="93"/>
                        <a:pt x="991" y="89"/>
                        <a:pt x="990" y="88"/>
                      </a:cubicBezTo>
                      <a:cubicBezTo>
                        <a:pt x="989" y="87"/>
                        <a:pt x="986" y="86"/>
                        <a:pt x="985" y="85"/>
                      </a:cubicBezTo>
                      <a:cubicBezTo>
                        <a:pt x="984" y="85"/>
                        <a:pt x="983" y="85"/>
                        <a:pt x="983" y="85"/>
                      </a:cubicBezTo>
                      <a:cubicBezTo>
                        <a:pt x="983" y="85"/>
                        <a:pt x="983" y="85"/>
                        <a:pt x="983" y="85"/>
                      </a:cubicBezTo>
                      <a:cubicBezTo>
                        <a:pt x="986" y="90"/>
                        <a:pt x="986" y="90"/>
                        <a:pt x="986" y="90"/>
                      </a:cubicBezTo>
                      <a:cubicBezTo>
                        <a:pt x="982" y="93"/>
                        <a:pt x="982" y="93"/>
                        <a:pt x="982" y="93"/>
                      </a:cubicBezTo>
                      <a:cubicBezTo>
                        <a:pt x="981" y="93"/>
                        <a:pt x="979" y="95"/>
                        <a:pt x="976" y="95"/>
                      </a:cubicBezTo>
                      <a:cubicBezTo>
                        <a:pt x="976" y="95"/>
                        <a:pt x="976" y="95"/>
                        <a:pt x="976" y="95"/>
                      </a:cubicBezTo>
                      <a:cubicBezTo>
                        <a:pt x="974" y="95"/>
                        <a:pt x="971" y="94"/>
                        <a:pt x="969" y="92"/>
                      </a:cubicBezTo>
                      <a:cubicBezTo>
                        <a:pt x="968" y="91"/>
                        <a:pt x="968" y="89"/>
                        <a:pt x="967" y="88"/>
                      </a:cubicBezTo>
                      <a:cubicBezTo>
                        <a:pt x="967" y="88"/>
                        <a:pt x="967" y="88"/>
                        <a:pt x="967" y="88"/>
                      </a:cubicBezTo>
                      <a:cubicBezTo>
                        <a:pt x="967" y="88"/>
                        <a:pt x="967" y="88"/>
                        <a:pt x="967" y="88"/>
                      </a:cubicBezTo>
                      <a:cubicBezTo>
                        <a:pt x="966" y="88"/>
                        <a:pt x="966" y="89"/>
                        <a:pt x="965" y="89"/>
                      </a:cubicBezTo>
                      <a:cubicBezTo>
                        <a:pt x="965" y="89"/>
                        <a:pt x="965" y="89"/>
                        <a:pt x="965" y="89"/>
                      </a:cubicBezTo>
                      <a:cubicBezTo>
                        <a:pt x="963" y="90"/>
                        <a:pt x="962" y="91"/>
                        <a:pt x="960" y="91"/>
                      </a:cubicBezTo>
                      <a:cubicBezTo>
                        <a:pt x="959" y="91"/>
                        <a:pt x="959" y="91"/>
                        <a:pt x="958" y="91"/>
                      </a:cubicBezTo>
                      <a:cubicBezTo>
                        <a:pt x="955" y="90"/>
                        <a:pt x="953" y="87"/>
                        <a:pt x="953" y="86"/>
                      </a:cubicBezTo>
                      <a:cubicBezTo>
                        <a:pt x="952" y="85"/>
                        <a:pt x="952" y="83"/>
                        <a:pt x="951" y="81"/>
                      </a:cubicBezTo>
                      <a:cubicBezTo>
                        <a:pt x="951" y="81"/>
                        <a:pt x="951" y="80"/>
                        <a:pt x="951" y="79"/>
                      </a:cubicBezTo>
                      <a:cubicBezTo>
                        <a:pt x="951" y="79"/>
                        <a:pt x="950" y="79"/>
                        <a:pt x="950" y="79"/>
                      </a:cubicBezTo>
                      <a:cubicBezTo>
                        <a:pt x="950" y="79"/>
                        <a:pt x="950" y="79"/>
                        <a:pt x="949" y="78"/>
                      </a:cubicBezTo>
                      <a:cubicBezTo>
                        <a:pt x="948" y="78"/>
                        <a:pt x="947" y="78"/>
                        <a:pt x="946" y="77"/>
                      </a:cubicBezTo>
                      <a:cubicBezTo>
                        <a:pt x="944" y="75"/>
                        <a:pt x="942" y="73"/>
                        <a:pt x="941" y="70"/>
                      </a:cubicBezTo>
                      <a:cubicBezTo>
                        <a:pt x="941" y="68"/>
                        <a:pt x="941" y="65"/>
                        <a:pt x="942" y="63"/>
                      </a:cubicBezTo>
                      <a:cubicBezTo>
                        <a:pt x="942" y="63"/>
                        <a:pt x="941" y="63"/>
                        <a:pt x="941" y="63"/>
                      </a:cubicBezTo>
                      <a:cubicBezTo>
                        <a:pt x="941" y="63"/>
                        <a:pt x="940" y="63"/>
                        <a:pt x="939" y="63"/>
                      </a:cubicBezTo>
                      <a:cubicBezTo>
                        <a:pt x="937" y="63"/>
                        <a:pt x="936" y="63"/>
                        <a:pt x="935" y="63"/>
                      </a:cubicBezTo>
                      <a:cubicBezTo>
                        <a:pt x="932" y="61"/>
                        <a:pt x="931" y="59"/>
                        <a:pt x="930" y="58"/>
                      </a:cubicBezTo>
                      <a:cubicBezTo>
                        <a:pt x="930" y="57"/>
                        <a:pt x="930" y="57"/>
                        <a:pt x="930" y="56"/>
                      </a:cubicBezTo>
                      <a:cubicBezTo>
                        <a:pt x="929" y="56"/>
                        <a:pt x="928" y="56"/>
                        <a:pt x="926" y="55"/>
                      </a:cubicBezTo>
                      <a:cubicBezTo>
                        <a:pt x="925" y="55"/>
                        <a:pt x="924" y="54"/>
                        <a:pt x="923" y="53"/>
                      </a:cubicBezTo>
                      <a:cubicBezTo>
                        <a:pt x="923" y="53"/>
                        <a:pt x="923" y="53"/>
                        <a:pt x="923" y="52"/>
                      </a:cubicBezTo>
                      <a:cubicBezTo>
                        <a:pt x="922" y="52"/>
                        <a:pt x="921" y="51"/>
                        <a:pt x="921" y="51"/>
                      </a:cubicBezTo>
                      <a:cubicBezTo>
                        <a:pt x="921" y="51"/>
                        <a:pt x="921" y="51"/>
                        <a:pt x="921" y="51"/>
                      </a:cubicBezTo>
                      <a:cubicBezTo>
                        <a:pt x="920" y="53"/>
                        <a:pt x="918" y="55"/>
                        <a:pt x="915" y="55"/>
                      </a:cubicBezTo>
                      <a:cubicBezTo>
                        <a:pt x="911" y="55"/>
                        <a:pt x="909" y="51"/>
                        <a:pt x="908" y="49"/>
                      </a:cubicBezTo>
                      <a:cubicBezTo>
                        <a:pt x="908" y="49"/>
                        <a:pt x="908" y="49"/>
                        <a:pt x="908" y="49"/>
                      </a:cubicBezTo>
                      <a:cubicBezTo>
                        <a:pt x="908" y="48"/>
                        <a:pt x="908" y="48"/>
                        <a:pt x="908" y="47"/>
                      </a:cubicBezTo>
                      <a:cubicBezTo>
                        <a:pt x="907" y="47"/>
                        <a:pt x="907" y="47"/>
                        <a:pt x="907" y="47"/>
                      </a:cubicBezTo>
                      <a:cubicBezTo>
                        <a:pt x="905" y="47"/>
                        <a:pt x="904" y="46"/>
                        <a:pt x="903" y="46"/>
                      </a:cubicBezTo>
                      <a:cubicBezTo>
                        <a:pt x="903" y="46"/>
                        <a:pt x="902" y="45"/>
                        <a:pt x="902" y="45"/>
                      </a:cubicBezTo>
                      <a:cubicBezTo>
                        <a:pt x="901" y="45"/>
                        <a:pt x="900" y="45"/>
                        <a:pt x="899" y="45"/>
                      </a:cubicBezTo>
                      <a:cubicBezTo>
                        <a:pt x="899" y="45"/>
                        <a:pt x="899" y="45"/>
                        <a:pt x="899" y="45"/>
                      </a:cubicBezTo>
                      <a:cubicBezTo>
                        <a:pt x="898" y="45"/>
                        <a:pt x="897" y="46"/>
                        <a:pt x="895" y="46"/>
                      </a:cubicBezTo>
                      <a:cubicBezTo>
                        <a:pt x="895" y="46"/>
                        <a:pt x="895" y="46"/>
                        <a:pt x="895" y="46"/>
                      </a:cubicBezTo>
                      <a:cubicBezTo>
                        <a:pt x="892" y="45"/>
                        <a:pt x="889" y="44"/>
                        <a:pt x="888" y="43"/>
                      </a:cubicBezTo>
                      <a:cubicBezTo>
                        <a:pt x="886" y="42"/>
                        <a:pt x="886" y="41"/>
                        <a:pt x="885" y="40"/>
                      </a:cubicBezTo>
                      <a:cubicBezTo>
                        <a:pt x="885" y="40"/>
                        <a:pt x="884" y="40"/>
                        <a:pt x="883" y="40"/>
                      </a:cubicBezTo>
                      <a:cubicBezTo>
                        <a:pt x="882" y="40"/>
                        <a:pt x="881" y="40"/>
                        <a:pt x="880" y="40"/>
                      </a:cubicBezTo>
                      <a:cubicBezTo>
                        <a:pt x="878" y="39"/>
                        <a:pt x="876" y="35"/>
                        <a:pt x="876" y="34"/>
                      </a:cubicBezTo>
                      <a:cubicBezTo>
                        <a:pt x="876" y="34"/>
                        <a:pt x="875" y="33"/>
                        <a:pt x="875" y="33"/>
                      </a:cubicBezTo>
                      <a:cubicBezTo>
                        <a:pt x="875" y="33"/>
                        <a:pt x="874" y="33"/>
                        <a:pt x="874" y="33"/>
                      </a:cubicBezTo>
                      <a:cubicBezTo>
                        <a:pt x="874" y="33"/>
                        <a:pt x="874" y="33"/>
                        <a:pt x="874" y="33"/>
                      </a:cubicBezTo>
                      <a:cubicBezTo>
                        <a:pt x="873" y="33"/>
                        <a:pt x="873" y="33"/>
                        <a:pt x="873" y="33"/>
                      </a:cubicBezTo>
                      <a:cubicBezTo>
                        <a:pt x="871" y="33"/>
                        <a:pt x="870" y="32"/>
                        <a:pt x="869" y="31"/>
                      </a:cubicBezTo>
                      <a:cubicBezTo>
                        <a:pt x="868" y="32"/>
                        <a:pt x="867" y="33"/>
                        <a:pt x="865" y="33"/>
                      </a:cubicBezTo>
                      <a:cubicBezTo>
                        <a:pt x="865" y="33"/>
                        <a:pt x="865" y="34"/>
                        <a:pt x="864" y="34"/>
                      </a:cubicBezTo>
                      <a:cubicBezTo>
                        <a:pt x="861" y="34"/>
                        <a:pt x="859" y="31"/>
                        <a:pt x="858" y="30"/>
                      </a:cubicBezTo>
                      <a:cubicBezTo>
                        <a:pt x="858" y="30"/>
                        <a:pt x="858" y="30"/>
                        <a:pt x="858" y="30"/>
                      </a:cubicBezTo>
                      <a:cubicBezTo>
                        <a:pt x="857" y="31"/>
                        <a:pt x="856" y="33"/>
                        <a:pt x="854" y="33"/>
                      </a:cubicBezTo>
                      <a:cubicBezTo>
                        <a:pt x="853" y="33"/>
                        <a:pt x="853" y="33"/>
                        <a:pt x="852" y="33"/>
                      </a:cubicBezTo>
                      <a:cubicBezTo>
                        <a:pt x="850" y="33"/>
                        <a:pt x="849" y="33"/>
                        <a:pt x="847" y="32"/>
                      </a:cubicBezTo>
                      <a:cubicBezTo>
                        <a:pt x="847" y="32"/>
                        <a:pt x="847" y="32"/>
                        <a:pt x="847" y="32"/>
                      </a:cubicBezTo>
                      <a:cubicBezTo>
                        <a:pt x="846" y="32"/>
                        <a:pt x="846" y="32"/>
                        <a:pt x="846" y="32"/>
                      </a:cubicBezTo>
                      <a:cubicBezTo>
                        <a:pt x="846" y="32"/>
                        <a:pt x="846" y="32"/>
                        <a:pt x="845" y="31"/>
                      </a:cubicBezTo>
                      <a:cubicBezTo>
                        <a:pt x="845" y="33"/>
                        <a:pt x="843" y="34"/>
                        <a:pt x="842" y="34"/>
                      </a:cubicBezTo>
                      <a:cubicBezTo>
                        <a:pt x="841" y="34"/>
                        <a:pt x="840" y="35"/>
                        <a:pt x="839" y="35"/>
                      </a:cubicBezTo>
                      <a:cubicBezTo>
                        <a:pt x="838" y="35"/>
                        <a:pt x="836" y="34"/>
                        <a:pt x="834" y="33"/>
                      </a:cubicBezTo>
                      <a:cubicBezTo>
                        <a:pt x="833" y="33"/>
                        <a:pt x="832" y="32"/>
                        <a:pt x="831" y="32"/>
                      </a:cubicBezTo>
                      <a:cubicBezTo>
                        <a:pt x="831" y="32"/>
                        <a:pt x="831" y="32"/>
                        <a:pt x="831" y="32"/>
                      </a:cubicBezTo>
                      <a:cubicBezTo>
                        <a:pt x="830" y="32"/>
                        <a:pt x="829" y="32"/>
                        <a:pt x="829" y="32"/>
                      </a:cubicBezTo>
                      <a:cubicBezTo>
                        <a:pt x="829" y="32"/>
                        <a:pt x="829" y="32"/>
                        <a:pt x="828" y="32"/>
                      </a:cubicBezTo>
                      <a:cubicBezTo>
                        <a:pt x="827" y="33"/>
                        <a:pt x="826" y="35"/>
                        <a:pt x="824" y="35"/>
                      </a:cubicBezTo>
                      <a:cubicBezTo>
                        <a:pt x="823" y="35"/>
                        <a:pt x="823" y="35"/>
                        <a:pt x="823" y="35"/>
                      </a:cubicBezTo>
                      <a:cubicBezTo>
                        <a:pt x="820" y="35"/>
                        <a:pt x="818" y="35"/>
                        <a:pt x="817" y="34"/>
                      </a:cubicBezTo>
                      <a:cubicBezTo>
                        <a:pt x="816" y="34"/>
                        <a:pt x="816" y="33"/>
                        <a:pt x="815" y="33"/>
                      </a:cubicBezTo>
                      <a:cubicBezTo>
                        <a:pt x="815" y="33"/>
                        <a:pt x="814" y="33"/>
                        <a:pt x="813" y="33"/>
                      </a:cubicBezTo>
                      <a:cubicBezTo>
                        <a:pt x="813" y="33"/>
                        <a:pt x="813" y="33"/>
                        <a:pt x="813" y="33"/>
                      </a:cubicBezTo>
                      <a:cubicBezTo>
                        <a:pt x="812" y="33"/>
                        <a:pt x="812" y="33"/>
                        <a:pt x="811" y="33"/>
                      </a:cubicBezTo>
                      <a:cubicBezTo>
                        <a:pt x="810" y="33"/>
                        <a:pt x="809" y="34"/>
                        <a:pt x="808" y="34"/>
                      </a:cubicBezTo>
                      <a:cubicBezTo>
                        <a:pt x="807" y="34"/>
                        <a:pt x="807" y="34"/>
                        <a:pt x="806" y="34"/>
                      </a:cubicBezTo>
                      <a:cubicBezTo>
                        <a:pt x="804" y="33"/>
                        <a:pt x="803" y="32"/>
                        <a:pt x="802" y="31"/>
                      </a:cubicBezTo>
                      <a:cubicBezTo>
                        <a:pt x="802" y="31"/>
                        <a:pt x="801" y="31"/>
                        <a:pt x="801" y="31"/>
                      </a:cubicBezTo>
                      <a:cubicBezTo>
                        <a:pt x="801" y="32"/>
                        <a:pt x="800" y="33"/>
                        <a:pt x="800" y="33"/>
                      </a:cubicBezTo>
                      <a:cubicBezTo>
                        <a:pt x="800" y="34"/>
                        <a:pt x="800" y="34"/>
                        <a:pt x="800" y="35"/>
                      </a:cubicBezTo>
                      <a:cubicBezTo>
                        <a:pt x="799" y="35"/>
                        <a:pt x="799" y="36"/>
                        <a:pt x="799" y="36"/>
                      </a:cubicBezTo>
                      <a:cubicBezTo>
                        <a:pt x="798" y="39"/>
                        <a:pt x="798" y="40"/>
                        <a:pt x="797" y="41"/>
                      </a:cubicBezTo>
                      <a:cubicBezTo>
                        <a:pt x="796" y="43"/>
                        <a:pt x="793" y="46"/>
                        <a:pt x="791" y="48"/>
                      </a:cubicBezTo>
                      <a:cubicBezTo>
                        <a:pt x="789" y="48"/>
                        <a:pt x="788" y="49"/>
                        <a:pt x="786" y="49"/>
                      </a:cubicBezTo>
                      <a:cubicBezTo>
                        <a:pt x="786" y="49"/>
                        <a:pt x="785" y="49"/>
                        <a:pt x="785" y="49"/>
                      </a:cubicBezTo>
                      <a:cubicBezTo>
                        <a:pt x="785" y="49"/>
                        <a:pt x="785" y="50"/>
                        <a:pt x="784" y="50"/>
                      </a:cubicBezTo>
                      <a:cubicBezTo>
                        <a:pt x="783" y="50"/>
                        <a:pt x="781" y="51"/>
                        <a:pt x="779" y="51"/>
                      </a:cubicBezTo>
                      <a:cubicBezTo>
                        <a:pt x="779" y="51"/>
                        <a:pt x="778" y="51"/>
                        <a:pt x="778" y="51"/>
                      </a:cubicBezTo>
                      <a:cubicBezTo>
                        <a:pt x="775" y="51"/>
                        <a:pt x="772" y="49"/>
                        <a:pt x="769" y="46"/>
                      </a:cubicBezTo>
                      <a:cubicBezTo>
                        <a:pt x="767" y="44"/>
                        <a:pt x="766" y="43"/>
                        <a:pt x="765" y="42"/>
                      </a:cubicBezTo>
                      <a:cubicBezTo>
                        <a:pt x="765" y="41"/>
                        <a:pt x="764" y="40"/>
                        <a:pt x="764" y="40"/>
                      </a:cubicBezTo>
                      <a:cubicBezTo>
                        <a:pt x="764" y="39"/>
                        <a:pt x="764" y="39"/>
                        <a:pt x="764" y="39"/>
                      </a:cubicBezTo>
                      <a:cubicBezTo>
                        <a:pt x="763" y="39"/>
                        <a:pt x="762" y="38"/>
                        <a:pt x="762" y="37"/>
                      </a:cubicBezTo>
                      <a:cubicBezTo>
                        <a:pt x="761" y="37"/>
                        <a:pt x="761" y="37"/>
                        <a:pt x="761" y="37"/>
                      </a:cubicBezTo>
                      <a:cubicBezTo>
                        <a:pt x="760" y="37"/>
                        <a:pt x="759" y="37"/>
                        <a:pt x="758" y="37"/>
                      </a:cubicBezTo>
                      <a:cubicBezTo>
                        <a:pt x="758" y="37"/>
                        <a:pt x="757" y="37"/>
                        <a:pt x="757" y="37"/>
                      </a:cubicBezTo>
                      <a:cubicBezTo>
                        <a:pt x="755" y="37"/>
                        <a:pt x="751" y="35"/>
                        <a:pt x="750" y="35"/>
                      </a:cubicBezTo>
                      <a:cubicBezTo>
                        <a:pt x="749" y="34"/>
                        <a:pt x="748" y="33"/>
                        <a:pt x="747" y="32"/>
                      </a:cubicBezTo>
                      <a:cubicBezTo>
                        <a:pt x="747" y="32"/>
                        <a:pt x="746" y="32"/>
                        <a:pt x="746" y="31"/>
                      </a:cubicBezTo>
                      <a:cubicBezTo>
                        <a:pt x="745" y="31"/>
                        <a:pt x="745" y="31"/>
                        <a:pt x="744" y="31"/>
                      </a:cubicBezTo>
                      <a:cubicBezTo>
                        <a:pt x="743" y="31"/>
                        <a:pt x="743" y="31"/>
                        <a:pt x="742" y="31"/>
                      </a:cubicBezTo>
                      <a:cubicBezTo>
                        <a:pt x="741" y="30"/>
                        <a:pt x="741" y="30"/>
                        <a:pt x="741" y="30"/>
                      </a:cubicBezTo>
                      <a:cubicBezTo>
                        <a:pt x="739" y="30"/>
                        <a:pt x="738" y="29"/>
                        <a:pt x="736" y="29"/>
                      </a:cubicBezTo>
                      <a:cubicBezTo>
                        <a:pt x="735" y="28"/>
                        <a:pt x="734" y="27"/>
                        <a:pt x="734" y="26"/>
                      </a:cubicBezTo>
                      <a:cubicBezTo>
                        <a:pt x="734" y="25"/>
                        <a:pt x="734" y="25"/>
                        <a:pt x="733" y="25"/>
                      </a:cubicBezTo>
                      <a:cubicBezTo>
                        <a:pt x="733" y="25"/>
                        <a:pt x="731" y="24"/>
                        <a:pt x="730" y="23"/>
                      </a:cubicBezTo>
                      <a:cubicBezTo>
                        <a:pt x="729" y="23"/>
                        <a:pt x="728" y="22"/>
                        <a:pt x="726" y="22"/>
                      </a:cubicBezTo>
                      <a:cubicBezTo>
                        <a:pt x="725" y="21"/>
                        <a:pt x="724" y="21"/>
                        <a:pt x="723" y="20"/>
                      </a:cubicBezTo>
                      <a:cubicBezTo>
                        <a:pt x="723" y="20"/>
                        <a:pt x="722" y="20"/>
                        <a:pt x="722" y="20"/>
                      </a:cubicBezTo>
                      <a:cubicBezTo>
                        <a:pt x="720" y="19"/>
                        <a:pt x="718" y="18"/>
                        <a:pt x="716" y="17"/>
                      </a:cubicBezTo>
                      <a:cubicBezTo>
                        <a:pt x="715" y="15"/>
                        <a:pt x="713" y="12"/>
                        <a:pt x="712" y="10"/>
                      </a:cubicBezTo>
                      <a:cubicBezTo>
                        <a:pt x="500" y="12"/>
                        <a:pt x="500" y="12"/>
                        <a:pt x="500" y="12"/>
                      </a:cubicBezTo>
                      <a:cubicBezTo>
                        <a:pt x="170" y="7"/>
                        <a:pt x="170" y="7"/>
                        <a:pt x="170" y="7"/>
                      </a:cubicBezTo>
                      <a:cubicBezTo>
                        <a:pt x="15" y="0"/>
                        <a:pt x="15" y="0"/>
                        <a:pt x="15" y="0"/>
                      </a:cubicBezTo>
                      <a:cubicBezTo>
                        <a:pt x="0" y="339"/>
                        <a:pt x="0" y="339"/>
                        <a:pt x="0" y="339"/>
                      </a:cubicBezTo>
                      <a:cubicBezTo>
                        <a:pt x="262" y="349"/>
                        <a:pt x="262" y="349"/>
                        <a:pt x="262" y="349"/>
                      </a:cubicBezTo>
                      <a:cubicBezTo>
                        <a:pt x="258" y="528"/>
                        <a:pt x="258" y="528"/>
                        <a:pt x="258" y="528"/>
                      </a:cubicBezTo>
                      <a:cubicBezTo>
                        <a:pt x="426" y="532"/>
                        <a:pt x="426" y="532"/>
                        <a:pt x="426" y="532"/>
                      </a:cubicBezTo>
                      <a:cubicBezTo>
                        <a:pt x="575" y="532"/>
                        <a:pt x="575" y="532"/>
                        <a:pt x="575" y="532"/>
                      </a:cubicBezTo>
                      <a:cubicBezTo>
                        <a:pt x="814" y="529"/>
                        <a:pt x="814" y="529"/>
                        <a:pt x="814" y="529"/>
                      </a:cubicBezTo>
                      <a:cubicBezTo>
                        <a:pt x="995" y="524"/>
                        <a:pt x="995" y="524"/>
                        <a:pt x="995" y="524"/>
                      </a:cubicBezTo>
                      <a:cubicBezTo>
                        <a:pt x="1147" y="517"/>
                        <a:pt x="1147" y="517"/>
                        <a:pt x="1147" y="517"/>
                      </a:cubicBezTo>
                      <a:cubicBezTo>
                        <a:pt x="1146" y="516"/>
                        <a:pt x="1146" y="514"/>
                        <a:pt x="1145" y="514"/>
                      </a:cubicBez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12" name="Freeform 72">
                  <a:extLst>
                    <a:ext uri="{FF2B5EF4-FFF2-40B4-BE49-F238E27FC236}">
                      <a16:creationId xmlns:a16="http://schemas.microsoft.com/office/drawing/2014/main" id="{27426A48-6597-46D2-B917-B9D872FF5FBB}"/>
                    </a:ext>
                  </a:extLst>
                </p:cNvPr>
                <p:cNvSpPr>
                  <a:spLocks/>
                </p:cNvSpPr>
                <p:nvPr/>
              </p:nvSpPr>
              <p:spPr bwMode="auto">
                <a:xfrm>
                  <a:off x="4186733" y="3145603"/>
                  <a:ext cx="821476" cy="430369"/>
                </a:xfrm>
                <a:custGeom>
                  <a:avLst/>
                  <a:gdLst>
                    <a:gd name="T0" fmla="*/ 1005 w 1023"/>
                    <a:gd name="T1" fmla="*/ 143 h 538"/>
                    <a:gd name="T2" fmla="*/ 1004 w 1023"/>
                    <a:gd name="T3" fmla="*/ 138 h 538"/>
                    <a:gd name="T4" fmla="*/ 1000 w 1023"/>
                    <a:gd name="T5" fmla="*/ 139 h 538"/>
                    <a:gd name="T6" fmla="*/ 995 w 1023"/>
                    <a:gd name="T7" fmla="*/ 136 h 538"/>
                    <a:gd name="T8" fmla="*/ 990 w 1023"/>
                    <a:gd name="T9" fmla="*/ 135 h 538"/>
                    <a:gd name="T10" fmla="*/ 984 w 1023"/>
                    <a:gd name="T11" fmla="*/ 137 h 538"/>
                    <a:gd name="T12" fmla="*/ 978 w 1023"/>
                    <a:gd name="T13" fmla="*/ 131 h 538"/>
                    <a:gd name="T14" fmla="*/ 973 w 1023"/>
                    <a:gd name="T15" fmla="*/ 130 h 538"/>
                    <a:gd name="T16" fmla="*/ 972 w 1023"/>
                    <a:gd name="T17" fmla="*/ 122 h 538"/>
                    <a:gd name="T18" fmla="*/ 965 w 1023"/>
                    <a:gd name="T19" fmla="*/ 119 h 538"/>
                    <a:gd name="T20" fmla="*/ 961 w 1023"/>
                    <a:gd name="T21" fmla="*/ 109 h 538"/>
                    <a:gd name="T22" fmla="*/ 965 w 1023"/>
                    <a:gd name="T23" fmla="*/ 104 h 538"/>
                    <a:gd name="T24" fmla="*/ 962 w 1023"/>
                    <a:gd name="T25" fmla="*/ 99 h 538"/>
                    <a:gd name="T26" fmla="*/ 956 w 1023"/>
                    <a:gd name="T27" fmla="*/ 100 h 538"/>
                    <a:gd name="T28" fmla="*/ 950 w 1023"/>
                    <a:gd name="T29" fmla="*/ 94 h 538"/>
                    <a:gd name="T30" fmla="*/ 944 w 1023"/>
                    <a:gd name="T31" fmla="*/ 89 h 538"/>
                    <a:gd name="T32" fmla="*/ 940 w 1023"/>
                    <a:gd name="T33" fmla="*/ 82 h 538"/>
                    <a:gd name="T34" fmla="*/ 935 w 1023"/>
                    <a:gd name="T35" fmla="*/ 78 h 538"/>
                    <a:gd name="T36" fmla="*/ 932 w 1023"/>
                    <a:gd name="T37" fmla="*/ 69 h 538"/>
                    <a:gd name="T38" fmla="*/ 939 w 1023"/>
                    <a:gd name="T39" fmla="*/ 68 h 538"/>
                    <a:gd name="T40" fmla="*/ 938 w 1023"/>
                    <a:gd name="T41" fmla="*/ 61 h 538"/>
                    <a:gd name="T42" fmla="*/ 940 w 1023"/>
                    <a:gd name="T43" fmla="*/ 53 h 538"/>
                    <a:gd name="T44" fmla="*/ 948 w 1023"/>
                    <a:gd name="T45" fmla="*/ 50 h 538"/>
                    <a:gd name="T46" fmla="*/ 948 w 1023"/>
                    <a:gd name="T47" fmla="*/ 42 h 538"/>
                    <a:gd name="T48" fmla="*/ 951 w 1023"/>
                    <a:gd name="T49" fmla="*/ 38 h 538"/>
                    <a:gd name="T50" fmla="*/ 956 w 1023"/>
                    <a:gd name="T51" fmla="*/ 42 h 538"/>
                    <a:gd name="T52" fmla="*/ 963 w 1023"/>
                    <a:gd name="T53" fmla="*/ 39 h 538"/>
                    <a:gd name="T54" fmla="*/ 962 w 1023"/>
                    <a:gd name="T55" fmla="*/ 33 h 538"/>
                    <a:gd name="T56" fmla="*/ 957 w 1023"/>
                    <a:gd name="T57" fmla="*/ 35 h 538"/>
                    <a:gd name="T58" fmla="*/ 951 w 1023"/>
                    <a:gd name="T59" fmla="*/ 32 h 538"/>
                    <a:gd name="T60" fmla="*/ 958 w 1023"/>
                    <a:gd name="T61" fmla="*/ 30 h 538"/>
                    <a:gd name="T62" fmla="*/ 961 w 1023"/>
                    <a:gd name="T63" fmla="*/ 24 h 538"/>
                    <a:gd name="T64" fmla="*/ 957 w 1023"/>
                    <a:gd name="T65" fmla="*/ 20 h 538"/>
                    <a:gd name="T66" fmla="*/ 951 w 1023"/>
                    <a:gd name="T67" fmla="*/ 18 h 538"/>
                    <a:gd name="T68" fmla="*/ 950 w 1023"/>
                    <a:gd name="T69" fmla="*/ 10 h 538"/>
                    <a:gd name="T70" fmla="*/ 945 w 1023"/>
                    <a:gd name="T71" fmla="*/ 11 h 538"/>
                    <a:gd name="T72" fmla="*/ 940 w 1023"/>
                    <a:gd name="T73" fmla="*/ 14 h 538"/>
                    <a:gd name="T74" fmla="*/ 935 w 1023"/>
                    <a:gd name="T75" fmla="*/ 18 h 538"/>
                    <a:gd name="T76" fmla="*/ 926 w 1023"/>
                    <a:gd name="T77" fmla="*/ 16 h 538"/>
                    <a:gd name="T78" fmla="*/ 920 w 1023"/>
                    <a:gd name="T79" fmla="*/ 13 h 538"/>
                    <a:gd name="T80" fmla="*/ 915 w 1023"/>
                    <a:gd name="T81" fmla="*/ 8 h 538"/>
                    <a:gd name="T82" fmla="*/ 910 w 1023"/>
                    <a:gd name="T83" fmla="*/ 4 h 538"/>
                    <a:gd name="T84" fmla="*/ 905 w 1023"/>
                    <a:gd name="T85" fmla="*/ 0 h 538"/>
                    <a:gd name="T86" fmla="*/ 567 w 1023"/>
                    <a:gd name="T87" fmla="*/ 12 h 538"/>
                    <a:gd name="T88" fmla="*/ 179 w 1023"/>
                    <a:gd name="T89" fmla="*/ 15 h 538"/>
                    <a:gd name="T90" fmla="*/ 0 w 1023"/>
                    <a:gd name="T91" fmla="*/ 537 h 538"/>
                    <a:gd name="T92" fmla="*/ 506 w 1023"/>
                    <a:gd name="T93" fmla="*/ 537 h 538"/>
                    <a:gd name="T94" fmla="*/ 838 w 1023"/>
                    <a:gd name="T95" fmla="*/ 527 h 538"/>
                    <a:gd name="T96" fmla="*/ 1003 w 1023"/>
                    <a:gd name="T97" fmla="*/ 145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23" h="538">
                      <a:moveTo>
                        <a:pt x="1003" y="145"/>
                      </a:moveTo>
                      <a:cubicBezTo>
                        <a:pt x="1003" y="145"/>
                        <a:pt x="1005" y="143"/>
                        <a:pt x="1005" y="143"/>
                      </a:cubicBezTo>
                      <a:cubicBezTo>
                        <a:pt x="1005" y="142"/>
                        <a:pt x="1005" y="141"/>
                        <a:pt x="1005" y="140"/>
                      </a:cubicBezTo>
                      <a:cubicBezTo>
                        <a:pt x="1005" y="139"/>
                        <a:pt x="1004" y="138"/>
                        <a:pt x="1004" y="138"/>
                      </a:cubicBezTo>
                      <a:cubicBezTo>
                        <a:pt x="1003" y="137"/>
                        <a:pt x="1002" y="138"/>
                        <a:pt x="1002" y="138"/>
                      </a:cubicBezTo>
                      <a:cubicBezTo>
                        <a:pt x="1001" y="138"/>
                        <a:pt x="1001" y="139"/>
                        <a:pt x="1000" y="139"/>
                      </a:cubicBezTo>
                      <a:cubicBezTo>
                        <a:pt x="999" y="139"/>
                        <a:pt x="997" y="140"/>
                        <a:pt x="996" y="139"/>
                      </a:cubicBezTo>
                      <a:cubicBezTo>
                        <a:pt x="995" y="139"/>
                        <a:pt x="996" y="137"/>
                        <a:pt x="995" y="136"/>
                      </a:cubicBezTo>
                      <a:cubicBezTo>
                        <a:pt x="995" y="135"/>
                        <a:pt x="993" y="135"/>
                        <a:pt x="993" y="134"/>
                      </a:cubicBezTo>
                      <a:cubicBezTo>
                        <a:pt x="992" y="134"/>
                        <a:pt x="991" y="135"/>
                        <a:pt x="990" y="135"/>
                      </a:cubicBezTo>
                      <a:cubicBezTo>
                        <a:pt x="989" y="136"/>
                        <a:pt x="989" y="137"/>
                        <a:pt x="988" y="137"/>
                      </a:cubicBezTo>
                      <a:cubicBezTo>
                        <a:pt x="987" y="138"/>
                        <a:pt x="985" y="138"/>
                        <a:pt x="984" y="137"/>
                      </a:cubicBezTo>
                      <a:cubicBezTo>
                        <a:pt x="983" y="137"/>
                        <a:pt x="981" y="136"/>
                        <a:pt x="981" y="135"/>
                      </a:cubicBezTo>
                      <a:cubicBezTo>
                        <a:pt x="980" y="134"/>
                        <a:pt x="979" y="132"/>
                        <a:pt x="978" y="131"/>
                      </a:cubicBezTo>
                      <a:cubicBezTo>
                        <a:pt x="977" y="131"/>
                        <a:pt x="976" y="132"/>
                        <a:pt x="975" y="132"/>
                      </a:cubicBezTo>
                      <a:cubicBezTo>
                        <a:pt x="974" y="131"/>
                        <a:pt x="973" y="131"/>
                        <a:pt x="973" y="130"/>
                      </a:cubicBezTo>
                      <a:cubicBezTo>
                        <a:pt x="973" y="129"/>
                        <a:pt x="974" y="127"/>
                        <a:pt x="974" y="125"/>
                      </a:cubicBezTo>
                      <a:cubicBezTo>
                        <a:pt x="974" y="124"/>
                        <a:pt x="973" y="122"/>
                        <a:pt x="972" y="122"/>
                      </a:cubicBezTo>
                      <a:cubicBezTo>
                        <a:pt x="971" y="121"/>
                        <a:pt x="969" y="120"/>
                        <a:pt x="969" y="119"/>
                      </a:cubicBezTo>
                      <a:cubicBezTo>
                        <a:pt x="968" y="119"/>
                        <a:pt x="966" y="119"/>
                        <a:pt x="965" y="119"/>
                      </a:cubicBezTo>
                      <a:cubicBezTo>
                        <a:pt x="964" y="118"/>
                        <a:pt x="962" y="116"/>
                        <a:pt x="962" y="115"/>
                      </a:cubicBezTo>
                      <a:cubicBezTo>
                        <a:pt x="961" y="114"/>
                        <a:pt x="961" y="111"/>
                        <a:pt x="961" y="109"/>
                      </a:cubicBezTo>
                      <a:cubicBezTo>
                        <a:pt x="961" y="109"/>
                        <a:pt x="961" y="107"/>
                        <a:pt x="961" y="106"/>
                      </a:cubicBezTo>
                      <a:cubicBezTo>
                        <a:pt x="962" y="105"/>
                        <a:pt x="965" y="105"/>
                        <a:pt x="965" y="104"/>
                      </a:cubicBezTo>
                      <a:cubicBezTo>
                        <a:pt x="966" y="103"/>
                        <a:pt x="965" y="101"/>
                        <a:pt x="964" y="100"/>
                      </a:cubicBezTo>
                      <a:cubicBezTo>
                        <a:pt x="963" y="99"/>
                        <a:pt x="962" y="99"/>
                        <a:pt x="962" y="99"/>
                      </a:cubicBezTo>
                      <a:cubicBezTo>
                        <a:pt x="961" y="99"/>
                        <a:pt x="960" y="101"/>
                        <a:pt x="959" y="101"/>
                      </a:cubicBezTo>
                      <a:cubicBezTo>
                        <a:pt x="958" y="101"/>
                        <a:pt x="957" y="101"/>
                        <a:pt x="956" y="100"/>
                      </a:cubicBezTo>
                      <a:cubicBezTo>
                        <a:pt x="955" y="99"/>
                        <a:pt x="955" y="97"/>
                        <a:pt x="954" y="96"/>
                      </a:cubicBezTo>
                      <a:cubicBezTo>
                        <a:pt x="954" y="96"/>
                        <a:pt x="951" y="95"/>
                        <a:pt x="950" y="94"/>
                      </a:cubicBezTo>
                      <a:cubicBezTo>
                        <a:pt x="949" y="93"/>
                        <a:pt x="949" y="90"/>
                        <a:pt x="948" y="89"/>
                      </a:cubicBezTo>
                      <a:cubicBezTo>
                        <a:pt x="947" y="89"/>
                        <a:pt x="945" y="89"/>
                        <a:pt x="944" y="89"/>
                      </a:cubicBezTo>
                      <a:cubicBezTo>
                        <a:pt x="943" y="88"/>
                        <a:pt x="942" y="87"/>
                        <a:pt x="942" y="86"/>
                      </a:cubicBezTo>
                      <a:cubicBezTo>
                        <a:pt x="941" y="85"/>
                        <a:pt x="941" y="83"/>
                        <a:pt x="940" y="82"/>
                      </a:cubicBezTo>
                      <a:cubicBezTo>
                        <a:pt x="939" y="81"/>
                        <a:pt x="938" y="80"/>
                        <a:pt x="938" y="80"/>
                      </a:cubicBezTo>
                      <a:cubicBezTo>
                        <a:pt x="937" y="79"/>
                        <a:pt x="935" y="78"/>
                        <a:pt x="935" y="78"/>
                      </a:cubicBezTo>
                      <a:cubicBezTo>
                        <a:pt x="934" y="77"/>
                        <a:pt x="932" y="75"/>
                        <a:pt x="932" y="74"/>
                      </a:cubicBezTo>
                      <a:cubicBezTo>
                        <a:pt x="932" y="73"/>
                        <a:pt x="931" y="70"/>
                        <a:pt x="932" y="69"/>
                      </a:cubicBezTo>
                      <a:cubicBezTo>
                        <a:pt x="932" y="68"/>
                        <a:pt x="935" y="67"/>
                        <a:pt x="936" y="67"/>
                      </a:cubicBezTo>
                      <a:cubicBezTo>
                        <a:pt x="937" y="67"/>
                        <a:pt x="938" y="68"/>
                        <a:pt x="939" y="68"/>
                      </a:cubicBezTo>
                      <a:cubicBezTo>
                        <a:pt x="940" y="67"/>
                        <a:pt x="941" y="65"/>
                        <a:pt x="941" y="64"/>
                      </a:cubicBezTo>
                      <a:cubicBezTo>
                        <a:pt x="941" y="63"/>
                        <a:pt x="938" y="62"/>
                        <a:pt x="938" y="61"/>
                      </a:cubicBezTo>
                      <a:cubicBezTo>
                        <a:pt x="938" y="60"/>
                        <a:pt x="938" y="58"/>
                        <a:pt x="938" y="57"/>
                      </a:cubicBezTo>
                      <a:cubicBezTo>
                        <a:pt x="939" y="56"/>
                        <a:pt x="939" y="53"/>
                        <a:pt x="940" y="53"/>
                      </a:cubicBezTo>
                      <a:cubicBezTo>
                        <a:pt x="941" y="52"/>
                        <a:pt x="942" y="50"/>
                        <a:pt x="943" y="50"/>
                      </a:cubicBezTo>
                      <a:cubicBezTo>
                        <a:pt x="944" y="50"/>
                        <a:pt x="947" y="51"/>
                        <a:pt x="948" y="50"/>
                      </a:cubicBezTo>
                      <a:cubicBezTo>
                        <a:pt x="949" y="50"/>
                        <a:pt x="949" y="48"/>
                        <a:pt x="949" y="48"/>
                      </a:cubicBezTo>
                      <a:cubicBezTo>
                        <a:pt x="949" y="46"/>
                        <a:pt x="948" y="44"/>
                        <a:pt x="948" y="42"/>
                      </a:cubicBezTo>
                      <a:cubicBezTo>
                        <a:pt x="948" y="41"/>
                        <a:pt x="949" y="39"/>
                        <a:pt x="949" y="38"/>
                      </a:cubicBezTo>
                      <a:cubicBezTo>
                        <a:pt x="950" y="38"/>
                        <a:pt x="951" y="38"/>
                        <a:pt x="951" y="38"/>
                      </a:cubicBezTo>
                      <a:cubicBezTo>
                        <a:pt x="952" y="38"/>
                        <a:pt x="953" y="39"/>
                        <a:pt x="954" y="40"/>
                      </a:cubicBezTo>
                      <a:cubicBezTo>
                        <a:pt x="955" y="40"/>
                        <a:pt x="956" y="42"/>
                        <a:pt x="956" y="42"/>
                      </a:cubicBezTo>
                      <a:cubicBezTo>
                        <a:pt x="957" y="42"/>
                        <a:pt x="959" y="42"/>
                        <a:pt x="960" y="42"/>
                      </a:cubicBezTo>
                      <a:cubicBezTo>
                        <a:pt x="961" y="41"/>
                        <a:pt x="963" y="40"/>
                        <a:pt x="963" y="39"/>
                      </a:cubicBezTo>
                      <a:cubicBezTo>
                        <a:pt x="964" y="38"/>
                        <a:pt x="964" y="37"/>
                        <a:pt x="964" y="36"/>
                      </a:cubicBezTo>
                      <a:cubicBezTo>
                        <a:pt x="964" y="35"/>
                        <a:pt x="963" y="33"/>
                        <a:pt x="962" y="33"/>
                      </a:cubicBezTo>
                      <a:cubicBezTo>
                        <a:pt x="962" y="33"/>
                        <a:pt x="960" y="33"/>
                        <a:pt x="959" y="34"/>
                      </a:cubicBezTo>
                      <a:cubicBezTo>
                        <a:pt x="959" y="34"/>
                        <a:pt x="958" y="35"/>
                        <a:pt x="957" y="35"/>
                      </a:cubicBezTo>
                      <a:cubicBezTo>
                        <a:pt x="956" y="36"/>
                        <a:pt x="955" y="35"/>
                        <a:pt x="954" y="34"/>
                      </a:cubicBezTo>
                      <a:cubicBezTo>
                        <a:pt x="953" y="34"/>
                        <a:pt x="951" y="33"/>
                        <a:pt x="951" y="32"/>
                      </a:cubicBezTo>
                      <a:cubicBezTo>
                        <a:pt x="951" y="31"/>
                        <a:pt x="953" y="30"/>
                        <a:pt x="954" y="30"/>
                      </a:cubicBezTo>
                      <a:cubicBezTo>
                        <a:pt x="955" y="29"/>
                        <a:pt x="957" y="30"/>
                        <a:pt x="958" y="30"/>
                      </a:cubicBezTo>
                      <a:cubicBezTo>
                        <a:pt x="959" y="29"/>
                        <a:pt x="959" y="28"/>
                        <a:pt x="959" y="28"/>
                      </a:cubicBezTo>
                      <a:cubicBezTo>
                        <a:pt x="960" y="27"/>
                        <a:pt x="961" y="25"/>
                        <a:pt x="961" y="24"/>
                      </a:cubicBezTo>
                      <a:cubicBezTo>
                        <a:pt x="961" y="23"/>
                        <a:pt x="960" y="22"/>
                        <a:pt x="960" y="21"/>
                      </a:cubicBezTo>
                      <a:cubicBezTo>
                        <a:pt x="959" y="21"/>
                        <a:pt x="958" y="20"/>
                        <a:pt x="957" y="20"/>
                      </a:cubicBezTo>
                      <a:cubicBezTo>
                        <a:pt x="956" y="20"/>
                        <a:pt x="954" y="21"/>
                        <a:pt x="953" y="21"/>
                      </a:cubicBezTo>
                      <a:cubicBezTo>
                        <a:pt x="953" y="20"/>
                        <a:pt x="951" y="19"/>
                        <a:pt x="951" y="18"/>
                      </a:cubicBezTo>
                      <a:cubicBezTo>
                        <a:pt x="951" y="17"/>
                        <a:pt x="953" y="14"/>
                        <a:pt x="953" y="13"/>
                      </a:cubicBezTo>
                      <a:cubicBezTo>
                        <a:pt x="953" y="12"/>
                        <a:pt x="951" y="10"/>
                        <a:pt x="950" y="10"/>
                      </a:cubicBezTo>
                      <a:cubicBezTo>
                        <a:pt x="950" y="10"/>
                        <a:pt x="948" y="10"/>
                        <a:pt x="947" y="10"/>
                      </a:cubicBezTo>
                      <a:cubicBezTo>
                        <a:pt x="946" y="10"/>
                        <a:pt x="945" y="11"/>
                        <a:pt x="945" y="11"/>
                      </a:cubicBezTo>
                      <a:cubicBezTo>
                        <a:pt x="944" y="12"/>
                        <a:pt x="941" y="11"/>
                        <a:pt x="941" y="11"/>
                      </a:cubicBezTo>
                      <a:cubicBezTo>
                        <a:pt x="940" y="12"/>
                        <a:pt x="941" y="13"/>
                        <a:pt x="940" y="14"/>
                      </a:cubicBezTo>
                      <a:cubicBezTo>
                        <a:pt x="940" y="15"/>
                        <a:pt x="940" y="17"/>
                        <a:pt x="939" y="17"/>
                      </a:cubicBezTo>
                      <a:cubicBezTo>
                        <a:pt x="938" y="18"/>
                        <a:pt x="936" y="18"/>
                        <a:pt x="935" y="18"/>
                      </a:cubicBezTo>
                      <a:cubicBezTo>
                        <a:pt x="934" y="18"/>
                        <a:pt x="932" y="19"/>
                        <a:pt x="931" y="18"/>
                      </a:cubicBezTo>
                      <a:cubicBezTo>
                        <a:pt x="930" y="18"/>
                        <a:pt x="927" y="17"/>
                        <a:pt x="926" y="16"/>
                      </a:cubicBezTo>
                      <a:cubicBezTo>
                        <a:pt x="925" y="15"/>
                        <a:pt x="924" y="12"/>
                        <a:pt x="923" y="12"/>
                      </a:cubicBezTo>
                      <a:cubicBezTo>
                        <a:pt x="922" y="11"/>
                        <a:pt x="921" y="13"/>
                        <a:pt x="920" y="13"/>
                      </a:cubicBezTo>
                      <a:cubicBezTo>
                        <a:pt x="919" y="13"/>
                        <a:pt x="917" y="12"/>
                        <a:pt x="916" y="11"/>
                      </a:cubicBezTo>
                      <a:cubicBezTo>
                        <a:pt x="915" y="11"/>
                        <a:pt x="916" y="8"/>
                        <a:pt x="915" y="8"/>
                      </a:cubicBezTo>
                      <a:cubicBezTo>
                        <a:pt x="915" y="7"/>
                        <a:pt x="914" y="5"/>
                        <a:pt x="913" y="4"/>
                      </a:cubicBezTo>
                      <a:cubicBezTo>
                        <a:pt x="913" y="4"/>
                        <a:pt x="911" y="4"/>
                        <a:pt x="910" y="4"/>
                      </a:cubicBezTo>
                      <a:cubicBezTo>
                        <a:pt x="909" y="3"/>
                        <a:pt x="908" y="2"/>
                        <a:pt x="908" y="1"/>
                      </a:cubicBezTo>
                      <a:cubicBezTo>
                        <a:pt x="907" y="1"/>
                        <a:pt x="906" y="0"/>
                        <a:pt x="905" y="0"/>
                      </a:cubicBezTo>
                      <a:cubicBezTo>
                        <a:pt x="748" y="7"/>
                        <a:pt x="748" y="7"/>
                        <a:pt x="748" y="7"/>
                      </a:cubicBezTo>
                      <a:cubicBezTo>
                        <a:pt x="567" y="12"/>
                        <a:pt x="567" y="12"/>
                        <a:pt x="567" y="12"/>
                      </a:cubicBezTo>
                      <a:cubicBezTo>
                        <a:pt x="328" y="15"/>
                        <a:pt x="328" y="15"/>
                        <a:pt x="328" y="15"/>
                      </a:cubicBezTo>
                      <a:cubicBezTo>
                        <a:pt x="179" y="15"/>
                        <a:pt x="179" y="15"/>
                        <a:pt x="179" y="15"/>
                      </a:cubicBezTo>
                      <a:cubicBezTo>
                        <a:pt x="11" y="12"/>
                        <a:pt x="11" y="12"/>
                        <a:pt x="11" y="12"/>
                      </a:cubicBezTo>
                      <a:cubicBezTo>
                        <a:pt x="0" y="537"/>
                        <a:pt x="0" y="537"/>
                        <a:pt x="0" y="537"/>
                      </a:cubicBezTo>
                      <a:cubicBezTo>
                        <a:pt x="266" y="538"/>
                        <a:pt x="266" y="538"/>
                        <a:pt x="266" y="538"/>
                      </a:cubicBezTo>
                      <a:cubicBezTo>
                        <a:pt x="506" y="537"/>
                        <a:pt x="506" y="537"/>
                        <a:pt x="506" y="537"/>
                      </a:cubicBezTo>
                      <a:cubicBezTo>
                        <a:pt x="673" y="534"/>
                        <a:pt x="673" y="534"/>
                        <a:pt x="673" y="534"/>
                      </a:cubicBezTo>
                      <a:cubicBezTo>
                        <a:pt x="838" y="527"/>
                        <a:pt x="838" y="527"/>
                        <a:pt x="838" y="527"/>
                      </a:cubicBezTo>
                      <a:cubicBezTo>
                        <a:pt x="1023" y="518"/>
                        <a:pt x="1023" y="518"/>
                        <a:pt x="1023" y="518"/>
                      </a:cubicBezTo>
                      <a:lnTo>
                        <a:pt x="1003" y="145"/>
                      </a:ln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13" name="Freeform 73">
                  <a:extLst>
                    <a:ext uri="{FF2B5EF4-FFF2-40B4-BE49-F238E27FC236}">
                      <a16:creationId xmlns:a16="http://schemas.microsoft.com/office/drawing/2014/main" id="{3FCEE39A-6CF9-4CE4-BCB0-BE583C909E8A}"/>
                    </a:ext>
                  </a:extLst>
                </p:cNvPr>
                <p:cNvSpPr>
                  <a:spLocks/>
                </p:cNvSpPr>
                <p:nvPr/>
              </p:nvSpPr>
              <p:spPr bwMode="auto">
                <a:xfrm>
                  <a:off x="4861732" y="3061040"/>
                  <a:ext cx="3020" cy="3020"/>
                </a:xfrm>
                <a:custGeom>
                  <a:avLst/>
                  <a:gdLst>
                    <a:gd name="T0" fmla="*/ 1 w 5"/>
                    <a:gd name="T1" fmla="*/ 2 h 4"/>
                    <a:gd name="T2" fmla="*/ 1 w 5"/>
                    <a:gd name="T3" fmla="*/ 3 h 4"/>
                    <a:gd name="T4" fmla="*/ 0 w 5"/>
                    <a:gd name="T5" fmla="*/ 3 h 4"/>
                    <a:gd name="T6" fmla="*/ 1 w 5"/>
                    <a:gd name="T7" fmla="*/ 4 h 4"/>
                    <a:gd name="T8" fmla="*/ 1 w 5"/>
                    <a:gd name="T9" fmla="*/ 3 h 4"/>
                    <a:gd name="T10" fmla="*/ 5 w 5"/>
                    <a:gd name="T11" fmla="*/ 0 h 4"/>
                    <a:gd name="T12" fmla="*/ 2 w 5"/>
                    <a:gd name="T13" fmla="*/ 0 h 4"/>
                    <a:gd name="T14" fmla="*/ 1 w 5"/>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1" y="2"/>
                      </a:moveTo>
                      <a:cubicBezTo>
                        <a:pt x="1" y="3"/>
                        <a:pt x="1" y="3"/>
                        <a:pt x="1" y="3"/>
                      </a:cubicBezTo>
                      <a:cubicBezTo>
                        <a:pt x="0" y="3"/>
                        <a:pt x="0" y="3"/>
                        <a:pt x="0" y="3"/>
                      </a:cubicBezTo>
                      <a:cubicBezTo>
                        <a:pt x="0" y="3"/>
                        <a:pt x="1" y="3"/>
                        <a:pt x="1" y="4"/>
                      </a:cubicBezTo>
                      <a:cubicBezTo>
                        <a:pt x="1" y="3"/>
                        <a:pt x="1" y="3"/>
                        <a:pt x="1" y="3"/>
                      </a:cubicBezTo>
                      <a:cubicBezTo>
                        <a:pt x="2" y="1"/>
                        <a:pt x="4" y="0"/>
                        <a:pt x="5" y="0"/>
                      </a:cubicBezTo>
                      <a:cubicBezTo>
                        <a:pt x="4" y="0"/>
                        <a:pt x="3" y="0"/>
                        <a:pt x="2" y="0"/>
                      </a:cubicBezTo>
                      <a:cubicBezTo>
                        <a:pt x="2" y="1"/>
                        <a:pt x="1" y="1"/>
                        <a:pt x="1" y="2"/>
                      </a:cubicBezTo>
                      <a:close/>
                    </a:path>
                  </a:pathLst>
                </a:custGeom>
                <a:grp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14" name="Freeform 74">
                  <a:extLst>
                    <a:ext uri="{FF2B5EF4-FFF2-40B4-BE49-F238E27FC236}">
                      <a16:creationId xmlns:a16="http://schemas.microsoft.com/office/drawing/2014/main" id="{88373D5E-350C-46EC-B838-3CB56A1BEF46}"/>
                    </a:ext>
                  </a:extLst>
                </p:cNvPr>
                <p:cNvSpPr>
                  <a:spLocks/>
                </p:cNvSpPr>
                <p:nvPr/>
              </p:nvSpPr>
              <p:spPr bwMode="auto">
                <a:xfrm>
                  <a:off x="4079517" y="3563892"/>
                  <a:ext cx="969462" cy="471141"/>
                </a:xfrm>
                <a:custGeom>
                  <a:avLst/>
                  <a:gdLst>
                    <a:gd name="T0" fmla="*/ 808 w 1209"/>
                    <a:gd name="T1" fmla="*/ 16 h 587"/>
                    <a:gd name="T2" fmla="*/ 130 w 1209"/>
                    <a:gd name="T3" fmla="*/ 19 h 587"/>
                    <a:gd name="T4" fmla="*/ 416 w 1209"/>
                    <a:gd name="T5" fmla="*/ 444 h 587"/>
                    <a:gd name="T6" fmla="*/ 432 w 1209"/>
                    <a:gd name="T7" fmla="*/ 451 h 587"/>
                    <a:gd name="T8" fmla="*/ 455 w 1209"/>
                    <a:gd name="T9" fmla="*/ 473 h 587"/>
                    <a:gd name="T10" fmla="*/ 473 w 1209"/>
                    <a:gd name="T11" fmla="*/ 472 h 587"/>
                    <a:gd name="T12" fmla="*/ 486 w 1209"/>
                    <a:gd name="T13" fmla="*/ 472 h 587"/>
                    <a:gd name="T14" fmla="*/ 499 w 1209"/>
                    <a:gd name="T15" fmla="*/ 466 h 587"/>
                    <a:gd name="T16" fmla="*/ 514 w 1209"/>
                    <a:gd name="T17" fmla="*/ 469 h 587"/>
                    <a:gd name="T18" fmla="*/ 526 w 1209"/>
                    <a:gd name="T19" fmla="*/ 483 h 587"/>
                    <a:gd name="T20" fmla="*/ 538 w 1209"/>
                    <a:gd name="T21" fmla="*/ 504 h 587"/>
                    <a:gd name="T22" fmla="*/ 563 w 1209"/>
                    <a:gd name="T23" fmla="*/ 504 h 587"/>
                    <a:gd name="T24" fmla="*/ 585 w 1209"/>
                    <a:gd name="T25" fmla="*/ 512 h 587"/>
                    <a:gd name="T26" fmla="*/ 608 w 1209"/>
                    <a:gd name="T27" fmla="*/ 511 h 587"/>
                    <a:gd name="T28" fmla="*/ 630 w 1209"/>
                    <a:gd name="T29" fmla="*/ 529 h 587"/>
                    <a:gd name="T30" fmla="*/ 644 w 1209"/>
                    <a:gd name="T31" fmla="*/ 516 h 587"/>
                    <a:gd name="T32" fmla="*/ 668 w 1209"/>
                    <a:gd name="T33" fmla="*/ 517 h 587"/>
                    <a:gd name="T34" fmla="*/ 684 w 1209"/>
                    <a:gd name="T35" fmla="*/ 513 h 587"/>
                    <a:gd name="T36" fmla="*/ 686 w 1209"/>
                    <a:gd name="T37" fmla="*/ 535 h 587"/>
                    <a:gd name="T38" fmla="*/ 708 w 1209"/>
                    <a:gd name="T39" fmla="*/ 542 h 587"/>
                    <a:gd name="T40" fmla="*/ 706 w 1209"/>
                    <a:gd name="T41" fmla="*/ 560 h 587"/>
                    <a:gd name="T42" fmla="*/ 727 w 1209"/>
                    <a:gd name="T43" fmla="*/ 562 h 587"/>
                    <a:gd name="T44" fmla="*/ 741 w 1209"/>
                    <a:gd name="T45" fmla="*/ 548 h 587"/>
                    <a:gd name="T46" fmla="*/ 759 w 1209"/>
                    <a:gd name="T47" fmla="*/ 545 h 587"/>
                    <a:gd name="T48" fmla="*/ 771 w 1209"/>
                    <a:gd name="T49" fmla="*/ 551 h 587"/>
                    <a:gd name="T50" fmla="*/ 782 w 1209"/>
                    <a:gd name="T51" fmla="*/ 567 h 587"/>
                    <a:gd name="T52" fmla="*/ 801 w 1209"/>
                    <a:gd name="T53" fmla="*/ 558 h 587"/>
                    <a:gd name="T54" fmla="*/ 815 w 1209"/>
                    <a:gd name="T55" fmla="*/ 551 h 587"/>
                    <a:gd name="T56" fmla="*/ 817 w 1209"/>
                    <a:gd name="T57" fmla="*/ 567 h 587"/>
                    <a:gd name="T58" fmla="*/ 831 w 1209"/>
                    <a:gd name="T59" fmla="*/ 585 h 587"/>
                    <a:gd name="T60" fmla="*/ 835 w 1209"/>
                    <a:gd name="T61" fmla="*/ 569 h 587"/>
                    <a:gd name="T62" fmla="*/ 848 w 1209"/>
                    <a:gd name="T63" fmla="*/ 552 h 587"/>
                    <a:gd name="T64" fmla="*/ 855 w 1209"/>
                    <a:gd name="T65" fmla="*/ 542 h 587"/>
                    <a:gd name="T66" fmla="*/ 867 w 1209"/>
                    <a:gd name="T67" fmla="*/ 561 h 587"/>
                    <a:gd name="T68" fmla="*/ 879 w 1209"/>
                    <a:gd name="T69" fmla="*/ 563 h 587"/>
                    <a:gd name="T70" fmla="*/ 891 w 1209"/>
                    <a:gd name="T71" fmla="*/ 551 h 587"/>
                    <a:gd name="T72" fmla="*/ 904 w 1209"/>
                    <a:gd name="T73" fmla="*/ 556 h 587"/>
                    <a:gd name="T74" fmla="*/ 910 w 1209"/>
                    <a:gd name="T75" fmla="*/ 565 h 587"/>
                    <a:gd name="T76" fmla="*/ 925 w 1209"/>
                    <a:gd name="T77" fmla="*/ 572 h 587"/>
                    <a:gd name="T78" fmla="*/ 941 w 1209"/>
                    <a:gd name="T79" fmla="*/ 587 h 587"/>
                    <a:gd name="T80" fmla="*/ 952 w 1209"/>
                    <a:gd name="T81" fmla="*/ 572 h 587"/>
                    <a:gd name="T82" fmla="*/ 968 w 1209"/>
                    <a:gd name="T83" fmla="*/ 570 h 587"/>
                    <a:gd name="T84" fmla="*/ 976 w 1209"/>
                    <a:gd name="T85" fmla="*/ 559 h 587"/>
                    <a:gd name="T86" fmla="*/ 996 w 1209"/>
                    <a:gd name="T87" fmla="*/ 556 h 587"/>
                    <a:gd name="T88" fmla="*/ 1012 w 1209"/>
                    <a:gd name="T89" fmla="*/ 557 h 587"/>
                    <a:gd name="T90" fmla="*/ 1025 w 1209"/>
                    <a:gd name="T91" fmla="*/ 555 h 587"/>
                    <a:gd name="T92" fmla="*/ 1032 w 1209"/>
                    <a:gd name="T93" fmla="*/ 548 h 587"/>
                    <a:gd name="T94" fmla="*/ 1044 w 1209"/>
                    <a:gd name="T95" fmla="*/ 540 h 587"/>
                    <a:gd name="T96" fmla="*/ 1060 w 1209"/>
                    <a:gd name="T97" fmla="*/ 547 h 587"/>
                    <a:gd name="T98" fmla="*/ 1081 w 1209"/>
                    <a:gd name="T99" fmla="*/ 549 h 587"/>
                    <a:gd name="T100" fmla="*/ 1095 w 1209"/>
                    <a:gd name="T101" fmla="*/ 542 h 587"/>
                    <a:gd name="T102" fmla="*/ 1109 w 1209"/>
                    <a:gd name="T103" fmla="*/ 536 h 587"/>
                    <a:gd name="T104" fmla="*/ 1127 w 1209"/>
                    <a:gd name="T105" fmla="*/ 547 h 587"/>
                    <a:gd name="T106" fmla="*/ 1145 w 1209"/>
                    <a:gd name="T107" fmla="*/ 556 h 587"/>
                    <a:gd name="T108" fmla="*/ 1161 w 1209"/>
                    <a:gd name="T109" fmla="*/ 565 h 587"/>
                    <a:gd name="T110" fmla="*/ 1176 w 1209"/>
                    <a:gd name="T111" fmla="*/ 573 h 587"/>
                    <a:gd name="T112" fmla="*/ 1190 w 1209"/>
                    <a:gd name="T113" fmla="*/ 577 h 587"/>
                    <a:gd name="T114" fmla="*/ 1207 w 1209"/>
                    <a:gd name="T115" fmla="*/ 587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09" h="587">
                      <a:moveTo>
                        <a:pt x="1200" y="273"/>
                      </a:moveTo>
                      <a:cubicBezTo>
                        <a:pt x="1163" y="83"/>
                        <a:pt x="1163" y="83"/>
                        <a:pt x="1163" y="83"/>
                      </a:cubicBezTo>
                      <a:cubicBezTo>
                        <a:pt x="1163" y="82"/>
                        <a:pt x="1163" y="82"/>
                        <a:pt x="1163" y="82"/>
                      </a:cubicBezTo>
                      <a:cubicBezTo>
                        <a:pt x="1158" y="0"/>
                        <a:pt x="1158" y="0"/>
                        <a:pt x="1158" y="0"/>
                      </a:cubicBezTo>
                      <a:cubicBezTo>
                        <a:pt x="973" y="9"/>
                        <a:pt x="973" y="9"/>
                        <a:pt x="973" y="9"/>
                      </a:cubicBezTo>
                      <a:cubicBezTo>
                        <a:pt x="808" y="16"/>
                        <a:pt x="808" y="16"/>
                        <a:pt x="808" y="16"/>
                      </a:cubicBezTo>
                      <a:cubicBezTo>
                        <a:pt x="641" y="19"/>
                        <a:pt x="641" y="19"/>
                        <a:pt x="641" y="19"/>
                      </a:cubicBezTo>
                      <a:cubicBezTo>
                        <a:pt x="401" y="20"/>
                        <a:pt x="401" y="20"/>
                        <a:pt x="401" y="20"/>
                      </a:cubicBezTo>
                      <a:cubicBezTo>
                        <a:pt x="135" y="19"/>
                        <a:pt x="135" y="19"/>
                        <a:pt x="135" y="19"/>
                      </a:cubicBezTo>
                      <a:cubicBezTo>
                        <a:pt x="135" y="19"/>
                        <a:pt x="135" y="19"/>
                        <a:pt x="135" y="19"/>
                      </a:cubicBezTo>
                      <a:cubicBezTo>
                        <a:pt x="133" y="19"/>
                        <a:pt x="133" y="19"/>
                        <a:pt x="133" y="19"/>
                      </a:cubicBezTo>
                      <a:cubicBezTo>
                        <a:pt x="130" y="19"/>
                        <a:pt x="130" y="19"/>
                        <a:pt x="130" y="19"/>
                      </a:cubicBezTo>
                      <a:cubicBezTo>
                        <a:pt x="130" y="19"/>
                        <a:pt x="130" y="19"/>
                        <a:pt x="130" y="19"/>
                      </a:cubicBezTo>
                      <a:cubicBezTo>
                        <a:pt x="3" y="14"/>
                        <a:pt x="3" y="14"/>
                        <a:pt x="3" y="14"/>
                      </a:cubicBezTo>
                      <a:cubicBezTo>
                        <a:pt x="0" y="96"/>
                        <a:pt x="0" y="96"/>
                        <a:pt x="0" y="96"/>
                      </a:cubicBezTo>
                      <a:cubicBezTo>
                        <a:pt x="413" y="103"/>
                        <a:pt x="413" y="103"/>
                        <a:pt x="413" y="103"/>
                      </a:cubicBezTo>
                      <a:cubicBezTo>
                        <a:pt x="413" y="444"/>
                        <a:pt x="413" y="444"/>
                        <a:pt x="413" y="444"/>
                      </a:cubicBezTo>
                      <a:cubicBezTo>
                        <a:pt x="413" y="444"/>
                        <a:pt x="415" y="444"/>
                        <a:pt x="416" y="444"/>
                      </a:cubicBezTo>
                      <a:cubicBezTo>
                        <a:pt x="417" y="444"/>
                        <a:pt x="418" y="443"/>
                        <a:pt x="419" y="442"/>
                      </a:cubicBezTo>
                      <a:cubicBezTo>
                        <a:pt x="420" y="442"/>
                        <a:pt x="421" y="441"/>
                        <a:pt x="421" y="441"/>
                      </a:cubicBezTo>
                      <a:cubicBezTo>
                        <a:pt x="422" y="441"/>
                        <a:pt x="424" y="442"/>
                        <a:pt x="425" y="443"/>
                      </a:cubicBezTo>
                      <a:cubicBezTo>
                        <a:pt x="426" y="443"/>
                        <a:pt x="427" y="444"/>
                        <a:pt x="428" y="444"/>
                      </a:cubicBezTo>
                      <a:cubicBezTo>
                        <a:pt x="429" y="445"/>
                        <a:pt x="430" y="446"/>
                        <a:pt x="430" y="447"/>
                      </a:cubicBezTo>
                      <a:cubicBezTo>
                        <a:pt x="431" y="448"/>
                        <a:pt x="431" y="450"/>
                        <a:pt x="432" y="451"/>
                      </a:cubicBezTo>
                      <a:cubicBezTo>
                        <a:pt x="433" y="452"/>
                        <a:pt x="435" y="453"/>
                        <a:pt x="436" y="454"/>
                      </a:cubicBezTo>
                      <a:cubicBezTo>
                        <a:pt x="437" y="455"/>
                        <a:pt x="439" y="457"/>
                        <a:pt x="439" y="458"/>
                      </a:cubicBezTo>
                      <a:cubicBezTo>
                        <a:pt x="440" y="459"/>
                        <a:pt x="442" y="461"/>
                        <a:pt x="442" y="462"/>
                      </a:cubicBezTo>
                      <a:cubicBezTo>
                        <a:pt x="443" y="463"/>
                        <a:pt x="445" y="465"/>
                        <a:pt x="446" y="465"/>
                      </a:cubicBezTo>
                      <a:cubicBezTo>
                        <a:pt x="447" y="466"/>
                        <a:pt x="450" y="468"/>
                        <a:pt x="451" y="469"/>
                      </a:cubicBezTo>
                      <a:cubicBezTo>
                        <a:pt x="452" y="470"/>
                        <a:pt x="454" y="472"/>
                        <a:pt x="455" y="473"/>
                      </a:cubicBezTo>
                      <a:cubicBezTo>
                        <a:pt x="455" y="473"/>
                        <a:pt x="456" y="475"/>
                        <a:pt x="457" y="476"/>
                      </a:cubicBezTo>
                      <a:cubicBezTo>
                        <a:pt x="457" y="476"/>
                        <a:pt x="459" y="477"/>
                        <a:pt x="460" y="477"/>
                      </a:cubicBezTo>
                      <a:cubicBezTo>
                        <a:pt x="461" y="477"/>
                        <a:pt x="463" y="476"/>
                        <a:pt x="463" y="476"/>
                      </a:cubicBezTo>
                      <a:cubicBezTo>
                        <a:pt x="465" y="476"/>
                        <a:pt x="467" y="477"/>
                        <a:pt x="468" y="477"/>
                      </a:cubicBezTo>
                      <a:cubicBezTo>
                        <a:pt x="469" y="477"/>
                        <a:pt x="471" y="476"/>
                        <a:pt x="471" y="475"/>
                      </a:cubicBezTo>
                      <a:cubicBezTo>
                        <a:pt x="472" y="475"/>
                        <a:pt x="472" y="473"/>
                        <a:pt x="473" y="472"/>
                      </a:cubicBezTo>
                      <a:cubicBezTo>
                        <a:pt x="473" y="472"/>
                        <a:pt x="473" y="470"/>
                        <a:pt x="474" y="469"/>
                      </a:cubicBezTo>
                      <a:cubicBezTo>
                        <a:pt x="474" y="469"/>
                        <a:pt x="477" y="469"/>
                        <a:pt x="478" y="469"/>
                      </a:cubicBezTo>
                      <a:cubicBezTo>
                        <a:pt x="478" y="469"/>
                        <a:pt x="479" y="471"/>
                        <a:pt x="480" y="471"/>
                      </a:cubicBezTo>
                      <a:cubicBezTo>
                        <a:pt x="480" y="471"/>
                        <a:pt x="481" y="470"/>
                        <a:pt x="482" y="469"/>
                      </a:cubicBezTo>
                      <a:cubicBezTo>
                        <a:pt x="482" y="469"/>
                        <a:pt x="484" y="469"/>
                        <a:pt x="485" y="470"/>
                      </a:cubicBezTo>
                      <a:cubicBezTo>
                        <a:pt x="486" y="470"/>
                        <a:pt x="486" y="472"/>
                        <a:pt x="486" y="472"/>
                      </a:cubicBezTo>
                      <a:cubicBezTo>
                        <a:pt x="487" y="473"/>
                        <a:pt x="489" y="473"/>
                        <a:pt x="489" y="473"/>
                      </a:cubicBezTo>
                      <a:cubicBezTo>
                        <a:pt x="490" y="473"/>
                        <a:pt x="492" y="474"/>
                        <a:pt x="493" y="475"/>
                      </a:cubicBezTo>
                      <a:cubicBezTo>
                        <a:pt x="494" y="475"/>
                        <a:pt x="495" y="476"/>
                        <a:pt x="496" y="476"/>
                      </a:cubicBezTo>
                      <a:cubicBezTo>
                        <a:pt x="497" y="476"/>
                        <a:pt x="499" y="475"/>
                        <a:pt x="499" y="474"/>
                      </a:cubicBezTo>
                      <a:cubicBezTo>
                        <a:pt x="500" y="474"/>
                        <a:pt x="500" y="472"/>
                        <a:pt x="500" y="471"/>
                      </a:cubicBezTo>
                      <a:cubicBezTo>
                        <a:pt x="500" y="470"/>
                        <a:pt x="499" y="468"/>
                        <a:pt x="499" y="466"/>
                      </a:cubicBezTo>
                      <a:cubicBezTo>
                        <a:pt x="499" y="465"/>
                        <a:pt x="500" y="463"/>
                        <a:pt x="500" y="463"/>
                      </a:cubicBezTo>
                      <a:cubicBezTo>
                        <a:pt x="501" y="462"/>
                        <a:pt x="503" y="461"/>
                        <a:pt x="505" y="461"/>
                      </a:cubicBezTo>
                      <a:cubicBezTo>
                        <a:pt x="506" y="461"/>
                        <a:pt x="507" y="463"/>
                        <a:pt x="507" y="464"/>
                      </a:cubicBezTo>
                      <a:cubicBezTo>
                        <a:pt x="508" y="465"/>
                        <a:pt x="508" y="467"/>
                        <a:pt x="509" y="468"/>
                      </a:cubicBezTo>
                      <a:cubicBezTo>
                        <a:pt x="509" y="469"/>
                        <a:pt x="510" y="470"/>
                        <a:pt x="511" y="471"/>
                      </a:cubicBezTo>
                      <a:cubicBezTo>
                        <a:pt x="512" y="471"/>
                        <a:pt x="514" y="469"/>
                        <a:pt x="514" y="469"/>
                      </a:cubicBezTo>
                      <a:cubicBezTo>
                        <a:pt x="515" y="469"/>
                        <a:pt x="516" y="469"/>
                        <a:pt x="517" y="469"/>
                      </a:cubicBezTo>
                      <a:cubicBezTo>
                        <a:pt x="518" y="469"/>
                        <a:pt x="519" y="470"/>
                        <a:pt x="519" y="471"/>
                      </a:cubicBezTo>
                      <a:cubicBezTo>
                        <a:pt x="519" y="472"/>
                        <a:pt x="519" y="474"/>
                        <a:pt x="519" y="475"/>
                      </a:cubicBezTo>
                      <a:cubicBezTo>
                        <a:pt x="520" y="476"/>
                        <a:pt x="521" y="477"/>
                        <a:pt x="521" y="477"/>
                      </a:cubicBezTo>
                      <a:cubicBezTo>
                        <a:pt x="522" y="478"/>
                        <a:pt x="522" y="481"/>
                        <a:pt x="523" y="481"/>
                      </a:cubicBezTo>
                      <a:cubicBezTo>
                        <a:pt x="524" y="482"/>
                        <a:pt x="526" y="482"/>
                        <a:pt x="526" y="483"/>
                      </a:cubicBezTo>
                      <a:cubicBezTo>
                        <a:pt x="527" y="484"/>
                        <a:pt x="526" y="487"/>
                        <a:pt x="526" y="488"/>
                      </a:cubicBezTo>
                      <a:cubicBezTo>
                        <a:pt x="526" y="489"/>
                        <a:pt x="527" y="491"/>
                        <a:pt x="527" y="492"/>
                      </a:cubicBezTo>
                      <a:cubicBezTo>
                        <a:pt x="527" y="493"/>
                        <a:pt x="529" y="494"/>
                        <a:pt x="529" y="495"/>
                      </a:cubicBezTo>
                      <a:cubicBezTo>
                        <a:pt x="530" y="496"/>
                        <a:pt x="528" y="499"/>
                        <a:pt x="529" y="501"/>
                      </a:cubicBezTo>
                      <a:cubicBezTo>
                        <a:pt x="529" y="502"/>
                        <a:pt x="532" y="504"/>
                        <a:pt x="534" y="504"/>
                      </a:cubicBezTo>
                      <a:cubicBezTo>
                        <a:pt x="535" y="504"/>
                        <a:pt x="537" y="503"/>
                        <a:pt x="538" y="504"/>
                      </a:cubicBezTo>
                      <a:cubicBezTo>
                        <a:pt x="539" y="504"/>
                        <a:pt x="539" y="506"/>
                        <a:pt x="540" y="506"/>
                      </a:cubicBezTo>
                      <a:cubicBezTo>
                        <a:pt x="541" y="507"/>
                        <a:pt x="543" y="504"/>
                        <a:pt x="545" y="504"/>
                      </a:cubicBezTo>
                      <a:cubicBezTo>
                        <a:pt x="546" y="504"/>
                        <a:pt x="548" y="507"/>
                        <a:pt x="550" y="507"/>
                      </a:cubicBezTo>
                      <a:cubicBezTo>
                        <a:pt x="551" y="507"/>
                        <a:pt x="554" y="505"/>
                        <a:pt x="555" y="505"/>
                      </a:cubicBezTo>
                      <a:cubicBezTo>
                        <a:pt x="556" y="504"/>
                        <a:pt x="557" y="503"/>
                        <a:pt x="558" y="503"/>
                      </a:cubicBezTo>
                      <a:cubicBezTo>
                        <a:pt x="559" y="503"/>
                        <a:pt x="562" y="504"/>
                        <a:pt x="563" y="504"/>
                      </a:cubicBezTo>
                      <a:cubicBezTo>
                        <a:pt x="565" y="505"/>
                        <a:pt x="567" y="507"/>
                        <a:pt x="568" y="508"/>
                      </a:cubicBezTo>
                      <a:cubicBezTo>
                        <a:pt x="569" y="508"/>
                        <a:pt x="571" y="509"/>
                        <a:pt x="572" y="510"/>
                      </a:cubicBezTo>
                      <a:cubicBezTo>
                        <a:pt x="573" y="510"/>
                        <a:pt x="575" y="511"/>
                        <a:pt x="576" y="512"/>
                      </a:cubicBezTo>
                      <a:cubicBezTo>
                        <a:pt x="576" y="512"/>
                        <a:pt x="577" y="514"/>
                        <a:pt x="578" y="514"/>
                      </a:cubicBezTo>
                      <a:cubicBezTo>
                        <a:pt x="579" y="514"/>
                        <a:pt x="580" y="512"/>
                        <a:pt x="581" y="512"/>
                      </a:cubicBezTo>
                      <a:cubicBezTo>
                        <a:pt x="582" y="511"/>
                        <a:pt x="584" y="512"/>
                        <a:pt x="585" y="512"/>
                      </a:cubicBezTo>
                      <a:cubicBezTo>
                        <a:pt x="587" y="513"/>
                        <a:pt x="589" y="516"/>
                        <a:pt x="590" y="517"/>
                      </a:cubicBezTo>
                      <a:cubicBezTo>
                        <a:pt x="591" y="518"/>
                        <a:pt x="593" y="519"/>
                        <a:pt x="594" y="519"/>
                      </a:cubicBezTo>
                      <a:cubicBezTo>
                        <a:pt x="595" y="519"/>
                        <a:pt x="596" y="518"/>
                        <a:pt x="597" y="518"/>
                      </a:cubicBezTo>
                      <a:cubicBezTo>
                        <a:pt x="599" y="517"/>
                        <a:pt x="602" y="517"/>
                        <a:pt x="603" y="517"/>
                      </a:cubicBezTo>
                      <a:cubicBezTo>
                        <a:pt x="604" y="516"/>
                        <a:pt x="605" y="514"/>
                        <a:pt x="605" y="514"/>
                      </a:cubicBezTo>
                      <a:cubicBezTo>
                        <a:pt x="606" y="513"/>
                        <a:pt x="607" y="512"/>
                        <a:pt x="608" y="511"/>
                      </a:cubicBezTo>
                      <a:cubicBezTo>
                        <a:pt x="609" y="511"/>
                        <a:pt x="611" y="512"/>
                        <a:pt x="612" y="512"/>
                      </a:cubicBezTo>
                      <a:cubicBezTo>
                        <a:pt x="613" y="512"/>
                        <a:pt x="615" y="512"/>
                        <a:pt x="616" y="512"/>
                      </a:cubicBezTo>
                      <a:cubicBezTo>
                        <a:pt x="617" y="512"/>
                        <a:pt x="619" y="514"/>
                        <a:pt x="619" y="515"/>
                      </a:cubicBezTo>
                      <a:cubicBezTo>
                        <a:pt x="620" y="516"/>
                        <a:pt x="622" y="519"/>
                        <a:pt x="622" y="520"/>
                      </a:cubicBezTo>
                      <a:cubicBezTo>
                        <a:pt x="623" y="521"/>
                        <a:pt x="625" y="524"/>
                        <a:pt x="626" y="525"/>
                      </a:cubicBezTo>
                      <a:cubicBezTo>
                        <a:pt x="626" y="526"/>
                        <a:pt x="628" y="529"/>
                        <a:pt x="630" y="529"/>
                      </a:cubicBezTo>
                      <a:cubicBezTo>
                        <a:pt x="631" y="529"/>
                        <a:pt x="633" y="529"/>
                        <a:pt x="634" y="529"/>
                      </a:cubicBezTo>
                      <a:cubicBezTo>
                        <a:pt x="634" y="529"/>
                        <a:pt x="635" y="528"/>
                        <a:pt x="636" y="528"/>
                      </a:cubicBezTo>
                      <a:cubicBezTo>
                        <a:pt x="636" y="527"/>
                        <a:pt x="637" y="525"/>
                        <a:pt x="638" y="525"/>
                      </a:cubicBezTo>
                      <a:cubicBezTo>
                        <a:pt x="639" y="524"/>
                        <a:pt x="642" y="525"/>
                        <a:pt x="643" y="524"/>
                      </a:cubicBezTo>
                      <a:cubicBezTo>
                        <a:pt x="644" y="523"/>
                        <a:pt x="644" y="521"/>
                        <a:pt x="644" y="519"/>
                      </a:cubicBezTo>
                      <a:cubicBezTo>
                        <a:pt x="645" y="518"/>
                        <a:pt x="644" y="517"/>
                        <a:pt x="644" y="516"/>
                      </a:cubicBezTo>
                      <a:cubicBezTo>
                        <a:pt x="645" y="515"/>
                        <a:pt x="646" y="514"/>
                        <a:pt x="647" y="514"/>
                      </a:cubicBezTo>
                      <a:cubicBezTo>
                        <a:pt x="647" y="513"/>
                        <a:pt x="649" y="513"/>
                        <a:pt x="650" y="513"/>
                      </a:cubicBezTo>
                      <a:cubicBezTo>
                        <a:pt x="651" y="513"/>
                        <a:pt x="654" y="513"/>
                        <a:pt x="655" y="514"/>
                      </a:cubicBezTo>
                      <a:cubicBezTo>
                        <a:pt x="656" y="515"/>
                        <a:pt x="657" y="517"/>
                        <a:pt x="658" y="517"/>
                      </a:cubicBezTo>
                      <a:cubicBezTo>
                        <a:pt x="659" y="518"/>
                        <a:pt x="662" y="518"/>
                        <a:pt x="663" y="517"/>
                      </a:cubicBezTo>
                      <a:cubicBezTo>
                        <a:pt x="664" y="517"/>
                        <a:pt x="667" y="516"/>
                        <a:pt x="668" y="517"/>
                      </a:cubicBezTo>
                      <a:cubicBezTo>
                        <a:pt x="669" y="517"/>
                        <a:pt x="670" y="519"/>
                        <a:pt x="671" y="519"/>
                      </a:cubicBezTo>
                      <a:cubicBezTo>
                        <a:pt x="672" y="519"/>
                        <a:pt x="673" y="520"/>
                        <a:pt x="674" y="520"/>
                      </a:cubicBezTo>
                      <a:cubicBezTo>
                        <a:pt x="675" y="520"/>
                        <a:pt x="677" y="520"/>
                        <a:pt x="678" y="519"/>
                      </a:cubicBezTo>
                      <a:cubicBezTo>
                        <a:pt x="679" y="519"/>
                        <a:pt x="680" y="518"/>
                        <a:pt x="680" y="517"/>
                      </a:cubicBezTo>
                      <a:cubicBezTo>
                        <a:pt x="681" y="516"/>
                        <a:pt x="680" y="514"/>
                        <a:pt x="681" y="513"/>
                      </a:cubicBezTo>
                      <a:cubicBezTo>
                        <a:pt x="682" y="513"/>
                        <a:pt x="683" y="513"/>
                        <a:pt x="684" y="513"/>
                      </a:cubicBezTo>
                      <a:cubicBezTo>
                        <a:pt x="685" y="513"/>
                        <a:pt x="687" y="515"/>
                        <a:pt x="687" y="516"/>
                      </a:cubicBezTo>
                      <a:cubicBezTo>
                        <a:pt x="688" y="517"/>
                        <a:pt x="688" y="519"/>
                        <a:pt x="687" y="520"/>
                      </a:cubicBezTo>
                      <a:cubicBezTo>
                        <a:pt x="687" y="521"/>
                        <a:pt x="686" y="522"/>
                        <a:pt x="685" y="523"/>
                      </a:cubicBezTo>
                      <a:cubicBezTo>
                        <a:pt x="685" y="524"/>
                        <a:pt x="684" y="526"/>
                        <a:pt x="684" y="527"/>
                      </a:cubicBezTo>
                      <a:cubicBezTo>
                        <a:pt x="684" y="528"/>
                        <a:pt x="685" y="529"/>
                        <a:pt x="685" y="529"/>
                      </a:cubicBezTo>
                      <a:cubicBezTo>
                        <a:pt x="686" y="531"/>
                        <a:pt x="686" y="534"/>
                        <a:pt x="686" y="535"/>
                      </a:cubicBezTo>
                      <a:cubicBezTo>
                        <a:pt x="687" y="536"/>
                        <a:pt x="689" y="538"/>
                        <a:pt x="690" y="539"/>
                      </a:cubicBezTo>
                      <a:cubicBezTo>
                        <a:pt x="690" y="540"/>
                        <a:pt x="693" y="540"/>
                        <a:pt x="694" y="541"/>
                      </a:cubicBezTo>
                      <a:cubicBezTo>
                        <a:pt x="695" y="541"/>
                        <a:pt x="697" y="541"/>
                        <a:pt x="699" y="541"/>
                      </a:cubicBezTo>
                      <a:cubicBezTo>
                        <a:pt x="699" y="541"/>
                        <a:pt x="701" y="539"/>
                        <a:pt x="701" y="539"/>
                      </a:cubicBezTo>
                      <a:cubicBezTo>
                        <a:pt x="702" y="538"/>
                        <a:pt x="705" y="538"/>
                        <a:pt x="706" y="539"/>
                      </a:cubicBezTo>
                      <a:cubicBezTo>
                        <a:pt x="707" y="539"/>
                        <a:pt x="708" y="541"/>
                        <a:pt x="708" y="542"/>
                      </a:cubicBezTo>
                      <a:cubicBezTo>
                        <a:pt x="709" y="543"/>
                        <a:pt x="709" y="545"/>
                        <a:pt x="708" y="546"/>
                      </a:cubicBezTo>
                      <a:cubicBezTo>
                        <a:pt x="708" y="547"/>
                        <a:pt x="707" y="548"/>
                        <a:pt x="707" y="549"/>
                      </a:cubicBezTo>
                      <a:cubicBezTo>
                        <a:pt x="707" y="550"/>
                        <a:pt x="709" y="550"/>
                        <a:pt x="709" y="551"/>
                      </a:cubicBezTo>
                      <a:cubicBezTo>
                        <a:pt x="709" y="552"/>
                        <a:pt x="708" y="554"/>
                        <a:pt x="708" y="555"/>
                      </a:cubicBezTo>
                      <a:cubicBezTo>
                        <a:pt x="707" y="555"/>
                        <a:pt x="705" y="556"/>
                        <a:pt x="705" y="556"/>
                      </a:cubicBezTo>
                      <a:cubicBezTo>
                        <a:pt x="704" y="557"/>
                        <a:pt x="705" y="559"/>
                        <a:pt x="706" y="560"/>
                      </a:cubicBezTo>
                      <a:cubicBezTo>
                        <a:pt x="706" y="560"/>
                        <a:pt x="708" y="561"/>
                        <a:pt x="709" y="561"/>
                      </a:cubicBezTo>
                      <a:cubicBezTo>
                        <a:pt x="710" y="561"/>
                        <a:pt x="711" y="559"/>
                        <a:pt x="712" y="559"/>
                      </a:cubicBezTo>
                      <a:cubicBezTo>
                        <a:pt x="713" y="559"/>
                        <a:pt x="715" y="560"/>
                        <a:pt x="715" y="561"/>
                      </a:cubicBezTo>
                      <a:cubicBezTo>
                        <a:pt x="716" y="561"/>
                        <a:pt x="718" y="564"/>
                        <a:pt x="719" y="564"/>
                      </a:cubicBezTo>
                      <a:cubicBezTo>
                        <a:pt x="720" y="565"/>
                        <a:pt x="722" y="565"/>
                        <a:pt x="723" y="565"/>
                      </a:cubicBezTo>
                      <a:cubicBezTo>
                        <a:pt x="724" y="565"/>
                        <a:pt x="726" y="563"/>
                        <a:pt x="727" y="562"/>
                      </a:cubicBezTo>
                      <a:cubicBezTo>
                        <a:pt x="728" y="561"/>
                        <a:pt x="729" y="560"/>
                        <a:pt x="730" y="559"/>
                      </a:cubicBezTo>
                      <a:cubicBezTo>
                        <a:pt x="730" y="559"/>
                        <a:pt x="732" y="559"/>
                        <a:pt x="732" y="558"/>
                      </a:cubicBezTo>
                      <a:cubicBezTo>
                        <a:pt x="733" y="558"/>
                        <a:pt x="733" y="556"/>
                        <a:pt x="734" y="555"/>
                      </a:cubicBezTo>
                      <a:cubicBezTo>
                        <a:pt x="734" y="554"/>
                        <a:pt x="735" y="553"/>
                        <a:pt x="736" y="552"/>
                      </a:cubicBezTo>
                      <a:cubicBezTo>
                        <a:pt x="736" y="551"/>
                        <a:pt x="737" y="549"/>
                        <a:pt x="738" y="549"/>
                      </a:cubicBezTo>
                      <a:cubicBezTo>
                        <a:pt x="739" y="549"/>
                        <a:pt x="741" y="549"/>
                        <a:pt x="741" y="548"/>
                      </a:cubicBezTo>
                      <a:cubicBezTo>
                        <a:pt x="742" y="548"/>
                        <a:pt x="743" y="546"/>
                        <a:pt x="744" y="545"/>
                      </a:cubicBezTo>
                      <a:cubicBezTo>
                        <a:pt x="744" y="545"/>
                        <a:pt x="745" y="543"/>
                        <a:pt x="746" y="542"/>
                      </a:cubicBezTo>
                      <a:cubicBezTo>
                        <a:pt x="746" y="541"/>
                        <a:pt x="749" y="540"/>
                        <a:pt x="750" y="540"/>
                      </a:cubicBezTo>
                      <a:cubicBezTo>
                        <a:pt x="750" y="540"/>
                        <a:pt x="752" y="541"/>
                        <a:pt x="752" y="541"/>
                      </a:cubicBezTo>
                      <a:cubicBezTo>
                        <a:pt x="753" y="542"/>
                        <a:pt x="755" y="542"/>
                        <a:pt x="756" y="542"/>
                      </a:cubicBezTo>
                      <a:cubicBezTo>
                        <a:pt x="757" y="543"/>
                        <a:pt x="758" y="544"/>
                        <a:pt x="759" y="545"/>
                      </a:cubicBezTo>
                      <a:cubicBezTo>
                        <a:pt x="759" y="546"/>
                        <a:pt x="760" y="548"/>
                        <a:pt x="760" y="549"/>
                      </a:cubicBezTo>
                      <a:cubicBezTo>
                        <a:pt x="760" y="550"/>
                        <a:pt x="759" y="553"/>
                        <a:pt x="759" y="554"/>
                      </a:cubicBezTo>
                      <a:cubicBezTo>
                        <a:pt x="760" y="555"/>
                        <a:pt x="762" y="555"/>
                        <a:pt x="763" y="556"/>
                      </a:cubicBezTo>
                      <a:cubicBezTo>
                        <a:pt x="764" y="556"/>
                        <a:pt x="765" y="557"/>
                        <a:pt x="766" y="556"/>
                      </a:cubicBezTo>
                      <a:cubicBezTo>
                        <a:pt x="767" y="556"/>
                        <a:pt x="767" y="555"/>
                        <a:pt x="768" y="554"/>
                      </a:cubicBezTo>
                      <a:cubicBezTo>
                        <a:pt x="769" y="554"/>
                        <a:pt x="770" y="552"/>
                        <a:pt x="771" y="551"/>
                      </a:cubicBezTo>
                      <a:cubicBezTo>
                        <a:pt x="773" y="551"/>
                        <a:pt x="776" y="552"/>
                        <a:pt x="777" y="552"/>
                      </a:cubicBezTo>
                      <a:cubicBezTo>
                        <a:pt x="778" y="553"/>
                        <a:pt x="780" y="554"/>
                        <a:pt x="781" y="555"/>
                      </a:cubicBezTo>
                      <a:cubicBezTo>
                        <a:pt x="781" y="555"/>
                        <a:pt x="782" y="558"/>
                        <a:pt x="781" y="559"/>
                      </a:cubicBezTo>
                      <a:cubicBezTo>
                        <a:pt x="781" y="560"/>
                        <a:pt x="780" y="561"/>
                        <a:pt x="780" y="562"/>
                      </a:cubicBezTo>
                      <a:cubicBezTo>
                        <a:pt x="780" y="563"/>
                        <a:pt x="779" y="565"/>
                        <a:pt x="780" y="566"/>
                      </a:cubicBezTo>
                      <a:cubicBezTo>
                        <a:pt x="780" y="566"/>
                        <a:pt x="782" y="567"/>
                        <a:pt x="782" y="567"/>
                      </a:cubicBezTo>
                      <a:cubicBezTo>
                        <a:pt x="783" y="567"/>
                        <a:pt x="783" y="569"/>
                        <a:pt x="784" y="569"/>
                      </a:cubicBezTo>
                      <a:cubicBezTo>
                        <a:pt x="785" y="570"/>
                        <a:pt x="788" y="570"/>
                        <a:pt x="789" y="570"/>
                      </a:cubicBezTo>
                      <a:cubicBezTo>
                        <a:pt x="790" y="570"/>
                        <a:pt x="792" y="569"/>
                        <a:pt x="793" y="568"/>
                      </a:cubicBezTo>
                      <a:cubicBezTo>
                        <a:pt x="794" y="567"/>
                        <a:pt x="795" y="563"/>
                        <a:pt x="795" y="562"/>
                      </a:cubicBezTo>
                      <a:cubicBezTo>
                        <a:pt x="796" y="561"/>
                        <a:pt x="797" y="559"/>
                        <a:pt x="798" y="559"/>
                      </a:cubicBezTo>
                      <a:cubicBezTo>
                        <a:pt x="798" y="558"/>
                        <a:pt x="800" y="558"/>
                        <a:pt x="801" y="558"/>
                      </a:cubicBezTo>
                      <a:cubicBezTo>
                        <a:pt x="802" y="558"/>
                        <a:pt x="804" y="560"/>
                        <a:pt x="805" y="560"/>
                      </a:cubicBezTo>
                      <a:cubicBezTo>
                        <a:pt x="806" y="560"/>
                        <a:pt x="808" y="561"/>
                        <a:pt x="809" y="560"/>
                      </a:cubicBezTo>
                      <a:cubicBezTo>
                        <a:pt x="809" y="559"/>
                        <a:pt x="810" y="557"/>
                        <a:pt x="810" y="556"/>
                      </a:cubicBezTo>
                      <a:cubicBezTo>
                        <a:pt x="810" y="556"/>
                        <a:pt x="809" y="554"/>
                        <a:pt x="810" y="554"/>
                      </a:cubicBezTo>
                      <a:cubicBezTo>
                        <a:pt x="810" y="553"/>
                        <a:pt x="811" y="552"/>
                        <a:pt x="811" y="552"/>
                      </a:cubicBezTo>
                      <a:cubicBezTo>
                        <a:pt x="812" y="551"/>
                        <a:pt x="814" y="551"/>
                        <a:pt x="815" y="551"/>
                      </a:cubicBezTo>
                      <a:cubicBezTo>
                        <a:pt x="816" y="551"/>
                        <a:pt x="818" y="553"/>
                        <a:pt x="819" y="554"/>
                      </a:cubicBezTo>
                      <a:cubicBezTo>
                        <a:pt x="819" y="554"/>
                        <a:pt x="819" y="556"/>
                        <a:pt x="820" y="557"/>
                      </a:cubicBezTo>
                      <a:cubicBezTo>
                        <a:pt x="820" y="557"/>
                        <a:pt x="821" y="559"/>
                        <a:pt x="822" y="560"/>
                      </a:cubicBezTo>
                      <a:cubicBezTo>
                        <a:pt x="822" y="561"/>
                        <a:pt x="822" y="563"/>
                        <a:pt x="822" y="564"/>
                      </a:cubicBezTo>
                      <a:cubicBezTo>
                        <a:pt x="822" y="565"/>
                        <a:pt x="821" y="566"/>
                        <a:pt x="820" y="566"/>
                      </a:cubicBezTo>
                      <a:cubicBezTo>
                        <a:pt x="820" y="567"/>
                        <a:pt x="818" y="566"/>
                        <a:pt x="817" y="567"/>
                      </a:cubicBezTo>
                      <a:cubicBezTo>
                        <a:pt x="816" y="567"/>
                        <a:pt x="816" y="569"/>
                        <a:pt x="816" y="570"/>
                      </a:cubicBezTo>
                      <a:cubicBezTo>
                        <a:pt x="816" y="572"/>
                        <a:pt x="817" y="574"/>
                        <a:pt x="818" y="574"/>
                      </a:cubicBezTo>
                      <a:cubicBezTo>
                        <a:pt x="819" y="575"/>
                        <a:pt x="820" y="577"/>
                        <a:pt x="821" y="578"/>
                      </a:cubicBezTo>
                      <a:cubicBezTo>
                        <a:pt x="821" y="579"/>
                        <a:pt x="822" y="582"/>
                        <a:pt x="823" y="583"/>
                      </a:cubicBezTo>
                      <a:cubicBezTo>
                        <a:pt x="823" y="584"/>
                        <a:pt x="825" y="585"/>
                        <a:pt x="826" y="586"/>
                      </a:cubicBezTo>
                      <a:cubicBezTo>
                        <a:pt x="827" y="586"/>
                        <a:pt x="830" y="586"/>
                        <a:pt x="831" y="585"/>
                      </a:cubicBezTo>
                      <a:cubicBezTo>
                        <a:pt x="832" y="584"/>
                        <a:pt x="834" y="582"/>
                        <a:pt x="834" y="581"/>
                      </a:cubicBezTo>
                      <a:cubicBezTo>
                        <a:pt x="834" y="580"/>
                        <a:pt x="834" y="579"/>
                        <a:pt x="834" y="578"/>
                      </a:cubicBezTo>
                      <a:cubicBezTo>
                        <a:pt x="834" y="577"/>
                        <a:pt x="834" y="576"/>
                        <a:pt x="834" y="575"/>
                      </a:cubicBezTo>
                      <a:cubicBezTo>
                        <a:pt x="834" y="574"/>
                        <a:pt x="832" y="574"/>
                        <a:pt x="832" y="573"/>
                      </a:cubicBezTo>
                      <a:cubicBezTo>
                        <a:pt x="832" y="572"/>
                        <a:pt x="832" y="570"/>
                        <a:pt x="832" y="570"/>
                      </a:cubicBezTo>
                      <a:cubicBezTo>
                        <a:pt x="833" y="569"/>
                        <a:pt x="834" y="570"/>
                        <a:pt x="835" y="569"/>
                      </a:cubicBezTo>
                      <a:cubicBezTo>
                        <a:pt x="836" y="569"/>
                        <a:pt x="838" y="569"/>
                        <a:pt x="839" y="568"/>
                      </a:cubicBezTo>
                      <a:cubicBezTo>
                        <a:pt x="839" y="567"/>
                        <a:pt x="838" y="564"/>
                        <a:pt x="839" y="563"/>
                      </a:cubicBezTo>
                      <a:cubicBezTo>
                        <a:pt x="840" y="562"/>
                        <a:pt x="842" y="563"/>
                        <a:pt x="842" y="562"/>
                      </a:cubicBezTo>
                      <a:cubicBezTo>
                        <a:pt x="843" y="562"/>
                        <a:pt x="845" y="559"/>
                        <a:pt x="845" y="558"/>
                      </a:cubicBezTo>
                      <a:cubicBezTo>
                        <a:pt x="846" y="557"/>
                        <a:pt x="848" y="556"/>
                        <a:pt x="848" y="554"/>
                      </a:cubicBezTo>
                      <a:cubicBezTo>
                        <a:pt x="848" y="554"/>
                        <a:pt x="848" y="552"/>
                        <a:pt x="848" y="552"/>
                      </a:cubicBezTo>
                      <a:cubicBezTo>
                        <a:pt x="848" y="551"/>
                        <a:pt x="847" y="549"/>
                        <a:pt x="847" y="548"/>
                      </a:cubicBezTo>
                      <a:cubicBezTo>
                        <a:pt x="847" y="547"/>
                        <a:pt x="847" y="546"/>
                        <a:pt x="847" y="545"/>
                      </a:cubicBezTo>
                      <a:cubicBezTo>
                        <a:pt x="848" y="545"/>
                        <a:pt x="848" y="544"/>
                        <a:pt x="849" y="544"/>
                      </a:cubicBezTo>
                      <a:cubicBezTo>
                        <a:pt x="850" y="544"/>
                        <a:pt x="850" y="546"/>
                        <a:pt x="851" y="546"/>
                      </a:cubicBezTo>
                      <a:cubicBezTo>
                        <a:pt x="852" y="546"/>
                        <a:pt x="853" y="545"/>
                        <a:pt x="853" y="545"/>
                      </a:cubicBezTo>
                      <a:cubicBezTo>
                        <a:pt x="854" y="544"/>
                        <a:pt x="855" y="542"/>
                        <a:pt x="855" y="542"/>
                      </a:cubicBezTo>
                      <a:cubicBezTo>
                        <a:pt x="856" y="542"/>
                        <a:pt x="858" y="542"/>
                        <a:pt x="859" y="543"/>
                      </a:cubicBezTo>
                      <a:cubicBezTo>
                        <a:pt x="860" y="544"/>
                        <a:pt x="860" y="546"/>
                        <a:pt x="861" y="547"/>
                      </a:cubicBezTo>
                      <a:cubicBezTo>
                        <a:pt x="861" y="548"/>
                        <a:pt x="860" y="551"/>
                        <a:pt x="860" y="552"/>
                      </a:cubicBezTo>
                      <a:cubicBezTo>
                        <a:pt x="861" y="553"/>
                        <a:pt x="862" y="556"/>
                        <a:pt x="862" y="557"/>
                      </a:cubicBezTo>
                      <a:cubicBezTo>
                        <a:pt x="863" y="557"/>
                        <a:pt x="863" y="559"/>
                        <a:pt x="864" y="560"/>
                      </a:cubicBezTo>
                      <a:cubicBezTo>
                        <a:pt x="865" y="560"/>
                        <a:pt x="866" y="561"/>
                        <a:pt x="867" y="561"/>
                      </a:cubicBezTo>
                      <a:cubicBezTo>
                        <a:pt x="867" y="561"/>
                        <a:pt x="868" y="560"/>
                        <a:pt x="869" y="560"/>
                      </a:cubicBezTo>
                      <a:cubicBezTo>
                        <a:pt x="869" y="559"/>
                        <a:pt x="869" y="557"/>
                        <a:pt x="869" y="556"/>
                      </a:cubicBezTo>
                      <a:cubicBezTo>
                        <a:pt x="870" y="556"/>
                        <a:pt x="871" y="556"/>
                        <a:pt x="871" y="556"/>
                      </a:cubicBezTo>
                      <a:cubicBezTo>
                        <a:pt x="872" y="556"/>
                        <a:pt x="874" y="556"/>
                        <a:pt x="875" y="556"/>
                      </a:cubicBezTo>
                      <a:cubicBezTo>
                        <a:pt x="875" y="557"/>
                        <a:pt x="877" y="558"/>
                        <a:pt x="877" y="559"/>
                      </a:cubicBezTo>
                      <a:cubicBezTo>
                        <a:pt x="878" y="560"/>
                        <a:pt x="878" y="562"/>
                        <a:pt x="879" y="563"/>
                      </a:cubicBezTo>
                      <a:cubicBezTo>
                        <a:pt x="879" y="564"/>
                        <a:pt x="880" y="565"/>
                        <a:pt x="881" y="565"/>
                      </a:cubicBezTo>
                      <a:cubicBezTo>
                        <a:pt x="882" y="565"/>
                        <a:pt x="885" y="564"/>
                        <a:pt x="886" y="564"/>
                      </a:cubicBezTo>
                      <a:cubicBezTo>
                        <a:pt x="887" y="563"/>
                        <a:pt x="889" y="562"/>
                        <a:pt x="890" y="561"/>
                      </a:cubicBezTo>
                      <a:cubicBezTo>
                        <a:pt x="890" y="560"/>
                        <a:pt x="890" y="558"/>
                        <a:pt x="891" y="557"/>
                      </a:cubicBezTo>
                      <a:cubicBezTo>
                        <a:pt x="891" y="557"/>
                        <a:pt x="891" y="555"/>
                        <a:pt x="891" y="554"/>
                      </a:cubicBezTo>
                      <a:cubicBezTo>
                        <a:pt x="891" y="553"/>
                        <a:pt x="891" y="552"/>
                        <a:pt x="891" y="551"/>
                      </a:cubicBezTo>
                      <a:cubicBezTo>
                        <a:pt x="891" y="550"/>
                        <a:pt x="892" y="549"/>
                        <a:pt x="893" y="549"/>
                      </a:cubicBezTo>
                      <a:cubicBezTo>
                        <a:pt x="894" y="549"/>
                        <a:pt x="896" y="549"/>
                        <a:pt x="896" y="550"/>
                      </a:cubicBezTo>
                      <a:cubicBezTo>
                        <a:pt x="897" y="550"/>
                        <a:pt x="897" y="552"/>
                        <a:pt x="898" y="552"/>
                      </a:cubicBezTo>
                      <a:cubicBezTo>
                        <a:pt x="899" y="552"/>
                        <a:pt x="900" y="552"/>
                        <a:pt x="901" y="552"/>
                      </a:cubicBezTo>
                      <a:cubicBezTo>
                        <a:pt x="902" y="552"/>
                        <a:pt x="905" y="552"/>
                        <a:pt x="905" y="553"/>
                      </a:cubicBezTo>
                      <a:cubicBezTo>
                        <a:pt x="906" y="554"/>
                        <a:pt x="905" y="555"/>
                        <a:pt x="904" y="556"/>
                      </a:cubicBezTo>
                      <a:cubicBezTo>
                        <a:pt x="904" y="556"/>
                        <a:pt x="903" y="557"/>
                        <a:pt x="902" y="557"/>
                      </a:cubicBezTo>
                      <a:cubicBezTo>
                        <a:pt x="902" y="558"/>
                        <a:pt x="900" y="559"/>
                        <a:pt x="900" y="560"/>
                      </a:cubicBezTo>
                      <a:cubicBezTo>
                        <a:pt x="900" y="560"/>
                        <a:pt x="901" y="562"/>
                        <a:pt x="901" y="562"/>
                      </a:cubicBezTo>
                      <a:cubicBezTo>
                        <a:pt x="902" y="563"/>
                        <a:pt x="904" y="562"/>
                        <a:pt x="905" y="562"/>
                      </a:cubicBezTo>
                      <a:cubicBezTo>
                        <a:pt x="905" y="563"/>
                        <a:pt x="906" y="564"/>
                        <a:pt x="906" y="564"/>
                      </a:cubicBezTo>
                      <a:cubicBezTo>
                        <a:pt x="907" y="565"/>
                        <a:pt x="909" y="565"/>
                        <a:pt x="910" y="565"/>
                      </a:cubicBezTo>
                      <a:cubicBezTo>
                        <a:pt x="911" y="565"/>
                        <a:pt x="913" y="564"/>
                        <a:pt x="914" y="564"/>
                      </a:cubicBezTo>
                      <a:cubicBezTo>
                        <a:pt x="914" y="564"/>
                        <a:pt x="915" y="565"/>
                        <a:pt x="916" y="566"/>
                      </a:cubicBezTo>
                      <a:cubicBezTo>
                        <a:pt x="916" y="567"/>
                        <a:pt x="916" y="569"/>
                        <a:pt x="917" y="570"/>
                      </a:cubicBezTo>
                      <a:cubicBezTo>
                        <a:pt x="917" y="571"/>
                        <a:pt x="918" y="573"/>
                        <a:pt x="919" y="573"/>
                      </a:cubicBezTo>
                      <a:cubicBezTo>
                        <a:pt x="919" y="573"/>
                        <a:pt x="921" y="573"/>
                        <a:pt x="922" y="573"/>
                      </a:cubicBezTo>
                      <a:cubicBezTo>
                        <a:pt x="923" y="573"/>
                        <a:pt x="924" y="572"/>
                        <a:pt x="925" y="572"/>
                      </a:cubicBezTo>
                      <a:cubicBezTo>
                        <a:pt x="926" y="572"/>
                        <a:pt x="928" y="571"/>
                        <a:pt x="929" y="572"/>
                      </a:cubicBezTo>
                      <a:cubicBezTo>
                        <a:pt x="930" y="573"/>
                        <a:pt x="930" y="575"/>
                        <a:pt x="931" y="576"/>
                      </a:cubicBezTo>
                      <a:cubicBezTo>
                        <a:pt x="932" y="576"/>
                        <a:pt x="933" y="578"/>
                        <a:pt x="934" y="579"/>
                      </a:cubicBezTo>
                      <a:cubicBezTo>
                        <a:pt x="935" y="580"/>
                        <a:pt x="936" y="581"/>
                        <a:pt x="937" y="581"/>
                      </a:cubicBezTo>
                      <a:cubicBezTo>
                        <a:pt x="938" y="582"/>
                        <a:pt x="938" y="585"/>
                        <a:pt x="939" y="586"/>
                      </a:cubicBezTo>
                      <a:cubicBezTo>
                        <a:pt x="939" y="586"/>
                        <a:pt x="940" y="587"/>
                        <a:pt x="941" y="587"/>
                      </a:cubicBezTo>
                      <a:cubicBezTo>
                        <a:pt x="942" y="587"/>
                        <a:pt x="944" y="586"/>
                        <a:pt x="945" y="585"/>
                      </a:cubicBezTo>
                      <a:cubicBezTo>
                        <a:pt x="946" y="584"/>
                        <a:pt x="947" y="583"/>
                        <a:pt x="947" y="582"/>
                      </a:cubicBezTo>
                      <a:cubicBezTo>
                        <a:pt x="947" y="581"/>
                        <a:pt x="946" y="579"/>
                        <a:pt x="946" y="578"/>
                      </a:cubicBezTo>
                      <a:cubicBezTo>
                        <a:pt x="946" y="578"/>
                        <a:pt x="947" y="576"/>
                        <a:pt x="947" y="575"/>
                      </a:cubicBezTo>
                      <a:cubicBezTo>
                        <a:pt x="948" y="574"/>
                        <a:pt x="949" y="573"/>
                        <a:pt x="950" y="572"/>
                      </a:cubicBezTo>
                      <a:cubicBezTo>
                        <a:pt x="950" y="572"/>
                        <a:pt x="951" y="572"/>
                        <a:pt x="952" y="572"/>
                      </a:cubicBezTo>
                      <a:cubicBezTo>
                        <a:pt x="953" y="572"/>
                        <a:pt x="954" y="572"/>
                        <a:pt x="954" y="573"/>
                      </a:cubicBezTo>
                      <a:cubicBezTo>
                        <a:pt x="955" y="573"/>
                        <a:pt x="956" y="575"/>
                        <a:pt x="956" y="575"/>
                      </a:cubicBezTo>
                      <a:cubicBezTo>
                        <a:pt x="957" y="576"/>
                        <a:pt x="959" y="575"/>
                        <a:pt x="960" y="575"/>
                      </a:cubicBezTo>
                      <a:cubicBezTo>
                        <a:pt x="961" y="575"/>
                        <a:pt x="963" y="575"/>
                        <a:pt x="963" y="574"/>
                      </a:cubicBezTo>
                      <a:cubicBezTo>
                        <a:pt x="964" y="574"/>
                        <a:pt x="965" y="572"/>
                        <a:pt x="966" y="572"/>
                      </a:cubicBezTo>
                      <a:cubicBezTo>
                        <a:pt x="966" y="571"/>
                        <a:pt x="967" y="570"/>
                        <a:pt x="968" y="570"/>
                      </a:cubicBezTo>
                      <a:cubicBezTo>
                        <a:pt x="968" y="569"/>
                        <a:pt x="968" y="566"/>
                        <a:pt x="967" y="565"/>
                      </a:cubicBezTo>
                      <a:cubicBezTo>
                        <a:pt x="967" y="565"/>
                        <a:pt x="965" y="565"/>
                        <a:pt x="965" y="564"/>
                      </a:cubicBezTo>
                      <a:cubicBezTo>
                        <a:pt x="965" y="563"/>
                        <a:pt x="967" y="563"/>
                        <a:pt x="968" y="562"/>
                      </a:cubicBezTo>
                      <a:cubicBezTo>
                        <a:pt x="968" y="562"/>
                        <a:pt x="969" y="560"/>
                        <a:pt x="969" y="560"/>
                      </a:cubicBezTo>
                      <a:cubicBezTo>
                        <a:pt x="970" y="559"/>
                        <a:pt x="971" y="559"/>
                        <a:pt x="972" y="558"/>
                      </a:cubicBezTo>
                      <a:cubicBezTo>
                        <a:pt x="973" y="558"/>
                        <a:pt x="975" y="559"/>
                        <a:pt x="976" y="559"/>
                      </a:cubicBezTo>
                      <a:cubicBezTo>
                        <a:pt x="976" y="558"/>
                        <a:pt x="977" y="556"/>
                        <a:pt x="978" y="556"/>
                      </a:cubicBezTo>
                      <a:cubicBezTo>
                        <a:pt x="979" y="556"/>
                        <a:pt x="981" y="558"/>
                        <a:pt x="982" y="558"/>
                      </a:cubicBezTo>
                      <a:cubicBezTo>
                        <a:pt x="983" y="558"/>
                        <a:pt x="985" y="558"/>
                        <a:pt x="986" y="558"/>
                      </a:cubicBezTo>
                      <a:cubicBezTo>
                        <a:pt x="987" y="558"/>
                        <a:pt x="989" y="557"/>
                        <a:pt x="990" y="557"/>
                      </a:cubicBezTo>
                      <a:cubicBezTo>
                        <a:pt x="991" y="556"/>
                        <a:pt x="992" y="554"/>
                        <a:pt x="992" y="554"/>
                      </a:cubicBezTo>
                      <a:cubicBezTo>
                        <a:pt x="993" y="554"/>
                        <a:pt x="995" y="556"/>
                        <a:pt x="996" y="556"/>
                      </a:cubicBezTo>
                      <a:cubicBezTo>
                        <a:pt x="997" y="556"/>
                        <a:pt x="998" y="554"/>
                        <a:pt x="999" y="553"/>
                      </a:cubicBezTo>
                      <a:cubicBezTo>
                        <a:pt x="999" y="552"/>
                        <a:pt x="1000" y="551"/>
                        <a:pt x="1001" y="550"/>
                      </a:cubicBezTo>
                      <a:cubicBezTo>
                        <a:pt x="1001" y="550"/>
                        <a:pt x="1003" y="550"/>
                        <a:pt x="1003" y="551"/>
                      </a:cubicBezTo>
                      <a:cubicBezTo>
                        <a:pt x="1004" y="551"/>
                        <a:pt x="1005" y="553"/>
                        <a:pt x="1005" y="553"/>
                      </a:cubicBezTo>
                      <a:cubicBezTo>
                        <a:pt x="1006" y="554"/>
                        <a:pt x="1008" y="554"/>
                        <a:pt x="1008" y="555"/>
                      </a:cubicBezTo>
                      <a:cubicBezTo>
                        <a:pt x="1009" y="555"/>
                        <a:pt x="1011" y="557"/>
                        <a:pt x="1012" y="557"/>
                      </a:cubicBezTo>
                      <a:cubicBezTo>
                        <a:pt x="1013" y="557"/>
                        <a:pt x="1015" y="557"/>
                        <a:pt x="1015" y="557"/>
                      </a:cubicBezTo>
                      <a:cubicBezTo>
                        <a:pt x="1016" y="556"/>
                        <a:pt x="1016" y="555"/>
                        <a:pt x="1016" y="555"/>
                      </a:cubicBezTo>
                      <a:cubicBezTo>
                        <a:pt x="1016" y="554"/>
                        <a:pt x="1017" y="553"/>
                        <a:pt x="1017" y="553"/>
                      </a:cubicBezTo>
                      <a:cubicBezTo>
                        <a:pt x="1018" y="553"/>
                        <a:pt x="1020" y="554"/>
                        <a:pt x="1021" y="554"/>
                      </a:cubicBezTo>
                      <a:cubicBezTo>
                        <a:pt x="1021" y="554"/>
                        <a:pt x="1022" y="556"/>
                        <a:pt x="1023" y="556"/>
                      </a:cubicBezTo>
                      <a:cubicBezTo>
                        <a:pt x="1024" y="556"/>
                        <a:pt x="1025" y="555"/>
                        <a:pt x="1025" y="555"/>
                      </a:cubicBezTo>
                      <a:cubicBezTo>
                        <a:pt x="1026" y="554"/>
                        <a:pt x="1026" y="552"/>
                        <a:pt x="1026" y="552"/>
                      </a:cubicBezTo>
                      <a:cubicBezTo>
                        <a:pt x="1026" y="551"/>
                        <a:pt x="1024" y="551"/>
                        <a:pt x="1023" y="551"/>
                      </a:cubicBezTo>
                      <a:cubicBezTo>
                        <a:pt x="1023" y="550"/>
                        <a:pt x="1023" y="548"/>
                        <a:pt x="1024" y="548"/>
                      </a:cubicBezTo>
                      <a:cubicBezTo>
                        <a:pt x="1024" y="547"/>
                        <a:pt x="1026" y="546"/>
                        <a:pt x="1027" y="546"/>
                      </a:cubicBezTo>
                      <a:cubicBezTo>
                        <a:pt x="1028" y="546"/>
                        <a:pt x="1029" y="547"/>
                        <a:pt x="1030" y="547"/>
                      </a:cubicBezTo>
                      <a:cubicBezTo>
                        <a:pt x="1030" y="548"/>
                        <a:pt x="1031" y="548"/>
                        <a:pt x="1032" y="548"/>
                      </a:cubicBezTo>
                      <a:cubicBezTo>
                        <a:pt x="1033" y="548"/>
                        <a:pt x="1034" y="548"/>
                        <a:pt x="1035" y="547"/>
                      </a:cubicBezTo>
                      <a:cubicBezTo>
                        <a:pt x="1035" y="547"/>
                        <a:pt x="1036" y="546"/>
                        <a:pt x="1036" y="546"/>
                      </a:cubicBezTo>
                      <a:cubicBezTo>
                        <a:pt x="1036" y="545"/>
                        <a:pt x="1037" y="544"/>
                        <a:pt x="1037" y="544"/>
                      </a:cubicBezTo>
                      <a:cubicBezTo>
                        <a:pt x="1038" y="544"/>
                        <a:pt x="1040" y="544"/>
                        <a:pt x="1041" y="544"/>
                      </a:cubicBezTo>
                      <a:cubicBezTo>
                        <a:pt x="1042" y="544"/>
                        <a:pt x="1043" y="544"/>
                        <a:pt x="1043" y="543"/>
                      </a:cubicBezTo>
                      <a:cubicBezTo>
                        <a:pt x="1044" y="543"/>
                        <a:pt x="1044" y="541"/>
                        <a:pt x="1044" y="540"/>
                      </a:cubicBezTo>
                      <a:cubicBezTo>
                        <a:pt x="1045" y="539"/>
                        <a:pt x="1046" y="538"/>
                        <a:pt x="1047" y="538"/>
                      </a:cubicBezTo>
                      <a:cubicBezTo>
                        <a:pt x="1048" y="538"/>
                        <a:pt x="1050" y="539"/>
                        <a:pt x="1051" y="539"/>
                      </a:cubicBezTo>
                      <a:cubicBezTo>
                        <a:pt x="1052" y="540"/>
                        <a:pt x="1054" y="541"/>
                        <a:pt x="1054" y="541"/>
                      </a:cubicBezTo>
                      <a:cubicBezTo>
                        <a:pt x="1054" y="542"/>
                        <a:pt x="1054" y="545"/>
                        <a:pt x="1054" y="546"/>
                      </a:cubicBezTo>
                      <a:cubicBezTo>
                        <a:pt x="1055" y="546"/>
                        <a:pt x="1056" y="548"/>
                        <a:pt x="1057" y="548"/>
                      </a:cubicBezTo>
                      <a:cubicBezTo>
                        <a:pt x="1058" y="548"/>
                        <a:pt x="1059" y="547"/>
                        <a:pt x="1060" y="547"/>
                      </a:cubicBezTo>
                      <a:cubicBezTo>
                        <a:pt x="1061" y="547"/>
                        <a:pt x="1062" y="549"/>
                        <a:pt x="1062" y="549"/>
                      </a:cubicBezTo>
                      <a:cubicBezTo>
                        <a:pt x="1063" y="549"/>
                        <a:pt x="1064" y="548"/>
                        <a:pt x="1064" y="547"/>
                      </a:cubicBezTo>
                      <a:cubicBezTo>
                        <a:pt x="1065" y="547"/>
                        <a:pt x="1066" y="547"/>
                        <a:pt x="1067" y="547"/>
                      </a:cubicBezTo>
                      <a:cubicBezTo>
                        <a:pt x="1067" y="547"/>
                        <a:pt x="1068" y="549"/>
                        <a:pt x="1069" y="549"/>
                      </a:cubicBezTo>
                      <a:cubicBezTo>
                        <a:pt x="1070" y="550"/>
                        <a:pt x="1073" y="550"/>
                        <a:pt x="1075" y="550"/>
                      </a:cubicBezTo>
                      <a:cubicBezTo>
                        <a:pt x="1076" y="550"/>
                        <a:pt x="1079" y="549"/>
                        <a:pt x="1081" y="549"/>
                      </a:cubicBezTo>
                      <a:cubicBezTo>
                        <a:pt x="1082" y="549"/>
                        <a:pt x="1083" y="549"/>
                        <a:pt x="1084" y="549"/>
                      </a:cubicBezTo>
                      <a:cubicBezTo>
                        <a:pt x="1085" y="548"/>
                        <a:pt x="1086" y="547"/>
                        <a:pt x="1086" y="546"/>
                      </a:cubicBezTo>
                      <a:cubicBezTo>
                        <a:pt x="1087" y="546"/>
                        <a:pt x="1088" y="546"/>
                        <a:pt x="1089" y="546"/>
                      </a:cubicBezTo>
                      <a:cubicBezTo>
                        <a:pt x="1090" y="546"/>
                        <a:pt x="1092" y="548"/>
                        <a:pt x="1093" y="548"/>
                      </a:cubicBezTo>
                      <a:cubicBezTo>
                        <a:pt x="1094" y="547"/>
                        <a:pt x="1092" y="544"/>
                        <a:pt x="1093" y="543"/>
                      </a:cubicBezTo>
                      <a:cubicBezTo>
                        <a:pt x="1093" y="542"/>
                        <a:pt x="1095" y="542"/>
                        <a:pt x="1095" y="542"/>
                      </a:cubicBezTo>
                      <a:cubicBezTo>
                        <a:pt x="1096" y="541"/>
                        <a:pt x="1097" y="540"/>
                        <a:pt x="1098" y="539"/>
                      </a:cubicBezTo>
                      <a:cubicBezTo>
                        <a:pt x="1098" y="539"/>
                        <a:pt x="1097" y="537"/>
                        <a:pt x="1098" y="536"/>
                      </a:cubicBezTo>
                      <a:cubicBezTo>
                        <a:pt x="1098" y="535"/>
                        <a:pt x="1098" y="533"/>
                        <a:pt x="1099" y="532"/>
                      </a:cubicBezTo>
                      <a:cubicBezTo>
                        <a:pt x="1100" y="531"/>
                        <a:pt x="1101" y="531"/>
                        <a:pt x="1102" y="531"/>
                      </a:cubicBezTo>
                      <a:cubicBezTo>
                        <a:pt x="1103" y="531"/>
                        <a:pt x="1104" y="532"/>
                        <a:pt x="1105" y="533"/>
                      </a:cubicBezTo>
                      <a:cubicBezTo>
                        <a:pt x="1106" y="533"/>
                        <a:pt x="1108" y="535"/>
                        <a:pt x="1109" y="536"/>
                      </a:cubicBezTo>
                      <a:cubicBezTo>
                        <a:pt x="1110" y="536"/>
                        <a:pt x="1111" y="535"/>
                        <a:pt x="1112" y="536"/>
                      </a:cubicBezTo>
                      <a:cubicBezTo>
                        <a:pt x="1113" y="536"/>
                        <a:pt x="1115" y="536"/>
                        <a:pt x="1116" y="537"/>
                      </a:cubicBezTo>
                      <a:cubicBezTo>
                        <a:pt x="1117" y="537"/>
                        <a:pt x="1119" y="539"/>
                        <a:pt x="1120" y="540"/>
                      </a:cubicBezTo>
                      <a:cubicBezTo>
                        <a:pt x="1120" y="541"/>
                        <a:pt x="1121" y="542"/>
                        <a:pt x="1122" y="542"/>
                      </a:cubicBezTo>
                      <a:cubicBezTo>
                        <a:pt x="1123" y="543"/>
                        <a:pt x="1125" y="542"/>
                        <a:pt x="1126" y="543"/>
                      </a:cubicBezTo>
                      <a:cubicBezTo>
                        <a:pt x="1127" y="543"/>
                        <a:pt x="1126" y="546"/>
                        <a:pt x="1127" y="547"/>
                      </a:cubicBezTo>
                      <a:cubicBezTo>
                        <a:pt x="1128" y="548"/>
                        <a:pt x="1129" y="548"/>
                        <a:pt x="1130" y="548"/>
                      </a:cubicBezTo>
                      <a:cubicBezTo>
                        <a:pt x="1131" y="548"/>
                        <a:pt x="1132" y="547"/>
                        <a:pt x="1133" y="547"/>
                      </a:cubicBezTo>
                      <a:cubicBezTo>
                        <a:pt x="1134" y="547"/>
                        <a:pt x="1137" y="547"/>
                        <a:pt x="1138" y="548"/>
                      </a:cubicBezTo>
                      <a:cubicBezTo>
                        <a:pt x="1139" y="548"/>
                        <a:pt x="1139" y="551"/>
                        <a:pt x="1140" y="552"/>
                      </a:cubicBezTo>
                      <a:cubicBezTo>
                        <a:pt x="1140" y="552"/>
                        <a:pt x="1141" y="553"/>
                        <a:pt x="1142" y="554"/>
                      </a:cubicBezTo>
                      <a:cubicBezTo>
                        <a:pt x="1143" y="555"/>
                        <a:pt x="1144" y="555"/>
                        <a:pt x="1145" y="556"/>
                      </a:cubicBezTo>
                      <a:cubicBezTo>
                        <a:pt x="1146" y="557"/>
                        <a:pt x="1146" y="560"/>
                        <a:pt x="1147" y="561"/>
                      </a:cubicBezTo>
                      <a:cubicBezTo>
                        <a:pt x="1147" y="561"/>
                        <a:pt x="1149" y="561"/>
                        <a:pt x="1150" y="562"/>
                      </a:cubicBezTo>
                      <a:cubicBezTo>
                        <a:pt x="1151" y="563"/>
                        <a:pt x="1151" y="565"/>
                        <a:pt x="1152" y="565"/>
                      </a:cubicBezTo>
                      <a:cubicBezTo>
                        <a:pt x="1153" y="566"/>
                        <a:pt x="1155" y="567"/>
                        <a:pt x="1156" y="568"/>
                      </a:cubicBezTo>
                      <a:cubicBezTo>
                        <a:pt x="1157" y="568"/>
                        <a:pt x="1159" y="568"/>
                        <a:pt x="1160" y="567"/>
                      </a:cubicBezTo>
                      <a:cubicBezTo>
                        <a:pt x="1160" y="567"/>
                        <a:pt x="1160" y="565"/>
                        <a:pt x="1161" y="565"/>
                      </a:cubicBezTo>
                      <a:cubicBezTo>
                        <a:pt x="1162" y="565"/>
                        <a:pt x="1163" y="566"/>
                        <a:pt x="1164" y="566"/>
                      </a:cubicBezTo>
                      <a:cubicBezTo>
                        <a:pt x="1165" y="566"/>
                        <a:pt x="1166" y="564"/>
                        <a:pt x="1167" y="564"/>
                      </a:cubicBezTo>
                      <a:cubicBezTo>
                        <a:pt x="1168" y="565"/>
                        <a:pt x="1169" y="567"/>
                        <a:pt x="1170" y="567"/>
                      </a:cubicBezTo>
                      <a:cubicBezTo>
                        <a:pt x="1171" y="568"/>
                        <a:pt x="1172" y="569"/>
                        <a:pt x="1172" y="569"/>
                      </a:cubicBezTo>
                      <a:cubicBezTo>
                        <a:pt x="1172" y="570"/>
                        <a:pt x="1173" y="572"/>
                        <a:pt x="1173" y="572"/>
                      </a:cubicBezTo>
                      <a:cubicBezTo>
                        <a:pt x="1174" y="573"/>
                        <a:pt x="1175" y="572"/>
                        <a:pt x="1176" y="573"/>
                      </a:cubicBezTo>
                      <a:cubicBezTo>
                        <a:pt x="1176" y="573"/>
                        <a:pt x="1177" y="574"/>
                        <a:pt x="1178" y="575"/>
                      </a:cubicBezTo>
                      <a:cubicBezTo>
                        <a:pt x="1178" y="575"/>
                        <a:pt x="1179" y="576"/>
                        <a:pt x="1180" y="576"/>
                      </a:cubicBezTo>
                      <a:cubicBezTo>
                        <a:pt x="1181" y="576"/>
                        <a:pt x="1181" y="575"/>
                        <a:pt x="1182" y="575"/>
                      </a:cubicBezTo>
                      <a:cubicBezTo>
                        <a:pt x="1183" y="574"/>
                        <a:pt x="1185" y="574"/>
                        <a:pt x="1186" y="575"/>
                      </a:cubicBezTo>
                      <a:cubicBezTo>
                        <a:pt x="1187" y="575"/>
                        <a:pt x="1188" y="578"/>
                        <a:pt x="1189" y="578"/>
                      </a:cubicBezTo>
                      <a:cubicBezTo>
                        <a:pt x="1189" y="578"/>
                        <a:pt x="1190" y="577"/>
                        <a:pt x="1190" y="577"/>
                      </a:cubicBezTo>
                      <a:cubicBezTo>
                        <a:pt x="1191" y="577"/>
                        <a:pt x="1192" y="578"/>
                        <a:pt x="1193" y="578"/>
                      </a:cubicBezTo>
                      <a:cubicBezTo>
                        <a:pt x="1194" y="578"/>
                        <a:pt x="1195" y="577"/>
                        <a:pt x="1196" y="577"/>
                      </a:cubicBezTo>
                      <a:cubicBezTo>
                        <a:pt x="1196" y="577"/>
                        <a:pt x="1197" y="579"/>
                        <a:pt x="1198" y="580"/>
                      </a:cubicBezTo>
                      <a:cubicBezTo>
                        <a:pt x="1199" y="581"/>
                        <a:pt x="1202" y="582"/>
                        <a:pt x="1203" y="583"/>
                      </a:cubicBezTo>
                      <a:cubicBezTo>
                        <a:pt x="1203" y="583"/>
                        <a:pt x="1203" y="585"/>
                        <a:pt x="1204" y="586"/>
                      </a:cubicBezTo>
                      <a:cubicBezTo>
                        <a:pt x="1204" y="586"/>
                        <a:pt x="1206" y="587"/>
                        <a:pt x="1207" y="587"/>
                      </a:cubicBezTo>
                      <a:cubicBezTo>
                        <a:pt x="1208" y="587"/>
                        <a:pt x="1209" y="586"/>
                        <a:pt x="1209" y="585"/>
                      </a:cubicBezTo>
                      <a:lnTo>
                        <a:pt x="1200" y="273"/>
                      </a:ln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15" name="Freeform 75">
                  <a:extLst>
                    <a:ext uri="{FF2B5EF4-FFF2-40B4-BE49-F238E27FC236}">
                      <a16:creationId xmlns:a16="http://schemas.microsoft.com/office/drawing/2014/main" id="{2C7AAF85-7798-4ACB-B8FC-8E779C839683}"/>
                    </a:ext>
                  </a:extLst>
                </p:cNvPr>
                <p:cNvSpPr>
                  <a:spLocks/>
                </p:cNvSpPr>
                <p:nvPr/>
              </p:nvSpPr>
              <p:spPr bwMode="auto">
                <a:xfrm>
                  <a:off x="5053511" y="4030502"/>
                  <a:ext cx="1510" cy="4531"/>
                </a:xfrm>
                <a:custGeom>
                  <a:avLst/>
                  <a:gdLst>
                    <a:gd name="T0" fmla="*/ 1 w 2"/>
                    <a:gd name="T1" fmla="*/ 5 h 5"/>
                    <a:gd name="T2" fmla="*/ 1 w 2"/>
                    <a:gd name="T3" fmla="*/ 3 h 5"/>
                    <a:gd name="T4" fmla="*/ 1 w 2"/>
                    <a:gd name="T5" fmla="*/ 1 h 5"/>
                    <a:gd name="T6" fmla="*/ 0 w 2"/>
                    <a:gd name="T7" fmla="*/ 0 h 5"/>
                    <a:gd name="T8" fmla="*/ 1 w 2"/>
                    <a:gd name="T9" fmla="*/ 5 h 5"/>
                  </a:gdLst>
                  <a:ahLst/>
                  <a:cxnLst>
                    <a:cxn ang="0">
                      <a:pos x="T0" y="T1"/>
                    </a:cxn>
                    <a:cxn ang="0">
                      <a:pos x="T2" y="T3"/>
                    </a:cxn>
                    <a:cxn ang="0">
                      <a:pos x="T4" y="T5"/>
                    </a:cxn>
                    <a:cxn ang="0">
                      <a:pos x="T6" y="T7"/>
                    </a:cxn>
                    <a:cxn ang="0">
                      <a:pos x="T8" y="T9"/>
                    </a:cxn>
                  </a:cxnLst>
                  <a:rect l="0" t="0" r="r" b="b"/>
                  <a:pathLst>
                    <a:path w="2" h="5">
                      <a:moveTo>
                        <a:pt x="1" y="5"/>
                      </a:moveTo>
                      <a:cubicBezTo>
                        <a:pt x="1" y="4"/>
                        <a:pt x="1" y="3"/>
                        <a:pt x="1" y="3"/>
                      </a:cubicBezTo>
                      <a:cubicBezTo>
                        <a:pt x="1" y="2"/>
                        <a:pt x="2" y="1"/>
                        <a:pt x="1" y="1"/>
                      </a:cubicBezTo>
                      <a:cubicBezTo>
                        <a:pt x="1" y="0"/>
                        <a:pt x="1" y="0"/>
                        <a:pt x="0" y="0"/>
                      </a:cubicBezTo>
                      <a:lnTo>
                        <a:pt x="1" y="5"/>
                      </a:lnTo>
                      <a:close/>
                    </a:path>
                  </a:pathLst>
                </a:custGeom>
                <a:grp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16" name="Freeform 76">
                  <a:extLst>
                    <a:ext uri="{FF2B5EF4-FFF2-40B4-BE49-F238E27FC236}">
                      <a16:creationId xmlns:a16="http://schemas.microsoft.com/office/drawing/2014/main" id="{FD9A3E88-902D-4833-B0DB-F02E9C0EA696}"/>
                    </a:ext>
                  </a:extLst>
                </p:cNvPr>
                <p:cNvSpPr>
                  <a:spLocks/>
                </p:cNvSpPr>
                <p:nvPr/>
              </p:nvSpPr>
              <p:spPr bwMode="auto">
                <a:xfrm>
                  <a:off x="3628007" y="3645436"/>
                  <a:ext cx="1559898" cy="1490436"/>
                </a:xfrm>
                <a:custGeom>
                  <a:avLst/>
                  <a:gdLst>
                    <a:gd name="T0" fmla="*/ 1919 w 1944"/>
                    <a:gd name="T1" fmla="*/ 885 h 1857"/>
                    <a:gd name="T2" fmla="*/ 1892 w 1944"/>
                    <a:gd name="T3" fmla="*/ 828 h 1857"/>
                    <a:gd name="T4" fmla="*/ 1854 w 1944"/>
                    <a:gd name="T5" fmla="*/ 762 h 1857"/>
                    <a:gd name="T6" fmla="*/ 1783 w 1944"/>
                    <a:gd name="T7" fmla="*/ 492 h 1857"/>
                    <a:gd name="T8" fmla="*/ 1732 w 1944"/>
                    <a:gd name="T9" fmla="*/ 475 h 1857"/>
                    <a:gd name="T10" fmla="*/ 1692 w 1944"/>
                    <a:gd name="T11" fmla="*/ 452 h 1857"/>
                    <a:gd name="T12" fmla="*/ 1628 w 1944"/>
                    <a:gd name="T13" fmla="*/ 453 h 1857"/>
                    <a:gd name="T14" fmla="*/ 1575 w 1944"/>
                    <a:gd name="T15" fmla="*/ 461 h 1857"/>
                    <a:gd name="T16" fmla="*/ 1531 w 1944"/>
                    <a:gd name="T17" fmla="*/ 475 h 1857"/>
                    <a:gd name="T18" fmla="*/ 1472 w 1944"/>
                    <a:gd name="T19" fmla="*/ 469 h 1857"/>
                    <a:gd name="T20" fmla="*/ 1411 w 1944"/>
                    <a:gd name="T21" fmla="*/ 460 h 1857"/>
                    <a:gd name="T22" fmla="*/ 1374 w 1944"/>
                    <a:gd name="T23" fmla="*/ 463 h 1857"/>
                    <a:gd name="T24" fmla="*/ 1323 w 1944"/>
                    <a:gd name="T25" fmla="*/ 459 h 1857"/>
                    <a:gd name="T26" fmla="*/ 1292 w 1944"/>
                    <a:gd name="T27" fmla="*/ 466 h 1857"/>
                    <a:gd name="T28" fmla="*/ 1242 w 1944"/>
                    <a:gd name="T29" fmla="*/ 430 h 1857"/>
                    <a:gd name="T30" fmla="*/ 1190 w 1944"/>
                    <a:gd name="T31" fmla="*/ 433 h 1857"/>
                    <a:gd name="T32" fmla="*/ 1140 w 1944"/>
                    <a:gd name="T33" fmla="*/ 418 h 1857"/>
                    <a:gd name="T34" fmla="*/ 1083 w 1944"/>
                    <a:gd name="T35" fmla="*/ 388 h 1857"/>
                    <a:gd name="T36" fmla="*/ 1030 w 1944"/>
                    <a:gd name="T37" fmla="*/ 381 h 1857"/>
                    <a:gd name="T38" fmla="*/ 984 w 1944"/>
                    <a:gd name="T39" fmla="*/ 346 h 1857"/>
                    <a:gd name="T40" fmla="*/ 9 w 1944"/>
                    <a:gd name="T41" fmla="*/ 786 h 1857"/>
                    <a:gd name="T42" fmla="*/ 67 w 1944"/>
                    <a:gd name="T43" fmla="*/ 863 h 1857"/>
                    <a:gd name="T44" fmla="*/ 142 w 1944"/>
                    <a:gd name="T45" fmla="*/ 932 h 1857"/>
                    <a:gd name="T46" fmla="*/ 223 w 1944"/>
                    <a:gd name="T47" fmla="*/ 1001 h 1857"/>
                    <a:gd name="T48" fmla="*/ 264 w 1944"/>
                    <a:gd name="T49" fmla="*/ 1085 h 1857"/>
                    <a:gd name="T50" fmla="*/ 289 w 1944"/>
                    <a:gd name="T51" fmla="*/ 1185 h 1857"/>
                    <a:gd name="T52" fmla="*/ 371 w 1944"/>
                    <a:gd name="T53" fmla="*/ 1250 h 1857"/>
                    <a:gd name="T54" fmla="*/ 463 w 1944"/>
                    <a:gd name="T55" fmla="*/ 1298 h 1857"/>
                    <a:gd name="T56" fmla="*/ 526 w 1944"/>
                    <a:gd name="T57" fmla="*/ 1274 h 1857"/>
                    <a:gd name="T58" fmla="*/ 559 w 1944"/>
                    <a:gd name="T59" fmla="*/ 1198 h 1857"/>
                    <a:gd name="T60" fmla="*/ 631 w 1944"/>
                    <a:gd name="T61" fmla="*/ 1160 h 1857"/>
                    <a:gd name="T62" fmla="*/ 712 w 1944"/>
                    <a:gd name="T63" fmla="*/ 1178 h 1857"/>
                    <a:gd name="T64" fmla="*/ 776 w 1944"/>
                    <a:gd name="T65" fmla="*/ 1200 h 1857"/>
                    <a:gd name="T66" fmla="*/ 830 w 1944"/>
                    <a:gd name="T67" fmla="*/ 1254 h 1857"/>
                    <a:gd name="T68" fmla="*/ 876 w 1944"/>
                    <a:gd name="T69" fmla="*/ 1328 h 1857"/>
                    <a:gd name="T70" fmla="*/ 922 w 1944"/>
                    <a:gd name="T71" fmla="*/ 1400 h 1857"/>
                    <a:gd name="T72" fmla="*/ 963 w 1944"/>
                    <a:gd name="T73" fmla="*/ 1465 h 1857"/>
                    <a:gd name="T74" fmla="*/ 1005 w 1944"/>
                    <a:gd name="T75" fmla="*/ 1527 h 1857"/>
                    <a:gd name="T76" fmla="*/ 1056 w 1944"/>
                    <a:gd name="T77" fmla="*/ 1574 h 1857"/>
                    <a:gd name="T78" fmla="*/ 1062 w 1944"/>
                    <a:gd name="T79" fmla="*/ 1641 h 1857"/>
                    <a:gd name="T80" fmla="*/ 1095 w 1944"/>
                    <a:gd name="T81" fmla="*/ 1705 h 1857"/>
                    <a:gd name="T82" fmla="*/ 1139 w 1944"/>
                    <a:gd name="T83" fmla="*/ 1764 h 1857"/>
                    <a:gd name="T84" fmla="*/ 1196 w 1944"/>
                    <a:gd name="T85" fmla="*/ 1788 h 1857"/>
                    <a:gd name="T86" fmla="*/ 1260 w 1944"/>
                    <a:gd name="T87" fmla="*/ 1821 h 1857"/>
                    <a:gd name="T88" fmla="*/ 1345 w 1944"/>
                    <a:gd name="T89" fmla="*/ 1824 h 1857"/>
                    <a:gd name="T90" fmla="*/ 1425 w 1944"/>
                    <a:gd name="T91" fmla="*/ 1835 h 1857"/>
                    <a:gd name="T92" fmla="*/ 1396 w 1944"/>
                    <a:gd name="T93" fmla="*/ 1782 h 1857"/>
                    <a:gd name="T94" fmla="*/ 1371 w 1944"/>
                    <a:gd name="T95" fmla="*/ 1697 h 1857"/>
                    <a:gd name="T96" fmla="*/ 1373 w 1944"/>
                    <a:gd name="T97" fmla="*/ 1610 h 1857"/>
                    <a:gd name="T98" fmla="*/ 1377 w 1944"/>
                    <a:gd name="T99" fmla="*/ 1602 h 1857"/>
                    <a:gd name="T100" fmla="*/ 1424 w 1944"/>
                    <a:gd name="T101" fmla="*/ 1491 h 1857"/>
                    <a:gd name="T102" fmla="*/ 1480 w 1944"/>
                    <a:gd name="T103" fmla="*/ 1409 h 1857"/>
                    <a:gd name="T104" fmla="*/ 1490 w 1944"/>
                    <a:gd name="T105" fmla="*/ 1359 h 1857"/>
                    <a:gd name="T106" fmla="*/ 1555 w 1944"/>
                    <a:gd name="T107" fmla="*/ 1355 h 1857"/>
                    <a:gd name="T108" fmla="*/ 1538 w 1944"/>
                    <a:gd name="T109" fmla="*/ 1403 h 1857"/>
                    <a:gd name="T110" fmla="*/ 1696 w 1944"/>
                    <a:gd name="T111" fmla="*/ 1308 h 1857"/>
                    <a:gd name="T112" fmla="*/ 1754 w 1944"/>
                    <a:gd name="T113" fmla="*/ 1226 h 1857"/>
                    <a:gd name="T114" fmla="*/ 1756 w 1944"/>
                    <a:gd name="T115" fmla="*/ 1175 h 1857"/>
                    <a:gd name="T116" fmla="*/ 1807 w 1944"/>
                    <a:gd name="T117" fmla="*/ 1199 h 1857"/>
                    <a:gd name="T118" fmla="*/ 1852 w 1944"/>
                    <a:gd name="T119" fmla="*/ 1182 h 1857"/>
                    <a:gd name="T120" fmla="*/ 1924 w 1944"/>
                    <a:gd name="T121" fmla="*/ 1091 h 1857"/>
                    <a:gd name="T122" fmla="*/ 1923 w 1944"/>
                    <a:gd name="T123" fmla="*/ 997 h 1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44" h="1857">
                      <a:moveTo>
                        <a:pt x="1943" y="943"/>
                      </a:moveTo>
                      <a:cubicBezTo>
                        <a:pt x="1943" y="942"/>
                        <a:pt x="1941" y="940"/>
                        <a:pt x="1940" y="940"/>
                      </a:cubicBezTo>
                      <a:cubicBezTo>
                        <a:pt x="1939" y="939"/>
                        <a:pt x="1938" y="940"/>
                        <a:pt x="1937" y="939"/>
                      </a:cubicBezTo>
                      <a:cubicBezTo>
                        <a:pt x="1936" y="938"/>
                        <a:pt x="1936" y="937"/>
                        <a:pt x="1936" y="936"/>
                      </a:cubicBezTo>
                      <a:cubicBezTo>
                        <a:pt x="1936" y="935"/>
                        <a:pt x="1937" y="934"/>
                        <a:pt x="1937" y="934"/>
                      </a:cubicBezTo>
                      <a:cubicBezTo>
                        <a:pt x="1939" y="932"/>
                        <a:pt x="1942" y="931"/>
                        <a:pt x="1943" y="929"/>
                      </a:cubicBezTo>
                      <a:cubicBezTo>
                        <a:pt x="1943" y="928"/>
                        <a:pt x="1943" y="926"/>
                        <a:pt x="1942" y="925"/>
                      </a:cubicBezTo>
                      <a:cubicBezTo>
                        <a:pt x="1942" y="924"/>
                        <a:pt x="1941" y="922"/>
                        <a:pt x="1940" y="921"/>
                      </a:cubicBezTo>
                      <a:cubicBezTo>
                        <a:pt x="1940" y="921"/>
                        <a:pt x="1938" y="920"/>
                        <a:pt x="1938" y="919"/>
                      </a:cubicBezTo>
                      <a:cubicBezTo>
                        <a:pt x="1938" y="918"/>
                        <a:pt x="1937" y="916"/>
                        <a:pt x="1937" y="915"/>
                      </a:cubicBezTo>
                      <a:cubicBezTo>
                        <a:pt x="1937" y="914"/>
                        <a:pt x="1939" y="913"/>
                        <a:pt x="1939" y="912"/>
                      </a:cubicBezTo>
                      <a:cubicBezTo>
                        <a:pt x="1939" y="911"/>
                        <a:pt x="1938" y="910"/>
                        <a:pt x="1938" y="909"/>
                      </a:cubicBezTo>
                      <a:cubicBezTo>
                        <a:pt x="1938" y="908"/>
                        <a:pt x="1939" y="907"/>
                        <a:pt x="1940" y="906"/>
                      </a:cubicBezTo>
                      <a:cubicBezTo>
                        <a:pt x="1940" y="904"/>
                        <a:pt x="1940" y="901"/>
                        <a:pt x="1938" y="900"/>
                      </a:cubicBezTo>
                      <a:cubicBezTo>
                        <a:pt x="1938" y="899"/>
                        <a:pt x="1937" y="900"/>
                        <a:pt x="1936" y="900"/>
                      </a:cubicBezTo>
                      <a:cubicBezTo>
                        <a:pt x="1936" y="901"/>
                        <a:pt x="1935" y="902"/>
                        <a:pt x="1935" y="903"/>
                      </a:cubicBezTo>
                      <a:cubicBezTo>
                        <a:pt x="1934" y="904"/>
                        <a:pt x="1933" y="905"/>
                        <a:pt x="1933" y="905"/>
                      </a:cubicBezTo>
                      <a:cubicBezTo>
                        <a:pt x="1932" y="906"/>
                        <a:pt x="1930" y="905"/>
                        <a:pt x="1929" y="904"/>
                      </a:cubicBezTo>
                      <a:cubicBezTo>
                        <a:pt x="1929" y="903"/>
                        <a:pt x="1928" y="901"/>
                        <a:pt x="1928" y="900"/>
                      </a:cubicBezTo>
                      <a:cubicBezTo>
                        <a:pt x="1928" y="899"/>
                        <a:pt x="1929" y="896"/>
                        <a:pt x="1928" y="895"/>
                      </a:cubicBezTo>
                      <a:cubicBezTo>
                        <a:pt x="1928" y="894"/>
                        <a:pt x="1926" y="893"/>
                        <a:pt x="1926" y="892"/>
                      </a:cubicBezTo>
                      <a:cubicBezTo>
                        <a:pt x="1926" y="890"/>
                        <a:pt x="1926" y="888"/>
                        <a:pt x="1925" y="887"/>
                      </a:cubicBezTo>
                      <a:cubicBezTo>
                        <a:pt x="1925" y="886"/>
                        <a:pt x="1922" y="888"/>
                        <a:pt x="1921" y="887"/>
                      </a:cubicBezTo>
                      <a:cubicBezTo>
                        <a:pt x="1920" y="887"/>
                        <a:pt x="1919" y="886"/>
                        <a:pt x="1919" y="885"/>
                      </a:cubicBezTo>
                      <a:cubicBezTo>
                        <a:pt x="1918" y="884"/>
                        <a:pt x="1918" y="883"/>
                        <a:pt x="1917" y="883"/>
                      </a:cubicBezTo>
                      <a:cubicBezTo>
                        <a:pt x="1917" y="882"/>
                        <a:pt x="1915" y="882"/>
                        <a:pt x="1915" y="882"/>
                      </a:cubicBezTo>
                      <a:cubicBezTo>
                        <a:pt x="1914" y="881"/>
                        <a:pt x="1915" y="879"/>
                        <a:pt x="1915" y="878"/>
                      </a:cubicBezTo>
                      <a:cubicBezTo>
                        <a:pt x="1915" y="877"/>
                        <a:pt x="1916" y="876"/>
                        <a:pt x="1916" y="876"/>
                      </a:cubicBezTo>
                      <a:cubicBezTo>
                        <a:pt x="1917" y="875"/>
                        <a:pt x="1918" y="873"/>
                        <a:pt x="1917" y="871"/>
                      </a:cubicBezTo>
                      <a:cubicBezTo>
                        <a:pt x="1917" y="871"/>
                        <a:pt x="1916" y="869"/>
                        <a:pt x="1916" y="868"/>
                      </a:cubicBezTo>
                      <a:cubicBezTo>
                        <a:pt x="1916" y="868"/>
                        <a:pt x="1916" y="867"/>
                        <a:pt x="1916" y="866"/>
                      </a:cubicBezTo>
                      <a:cubicBezTo>
                        <a:pt x="1916" y="866"/>
                        <a:pt x="1914" y="864"/>
                        <a:pt x="1913" y="864"/>
                      </a:cubicBezTo>
                      <a:cubicBezTo>
                        <a:pt x="1913" y="863"/>
                        <a:pt x="1911" y="863"/>
                        <a:pt x="1911" y="863"/>
                      </a:cubicBezTo>
                      <a:cubicBezTo>
                        <a:pt x="1910" y="862"/>
                        <a:pt x="1911" y="860"/>
                        <a:pt x="1911" y="859"/>
                      </a:cubicBezTo>
                      <a:cubicBezTo>
                        <a:pt x="1910" y="859"/>
                        <a:pt x="1909" y="857"/>
                        <a:pt x="1909" y="857"/>
                      </a:cubicBezTo>
                      <a:cubicBezTo>
                        <a:pt x="1908" y="857"/>
                        <a:pt x="1906" y="857"/>
                        <a:pt x="1906" y="856"/>
                      </a:cubicBezTo>
                      <a:cubicBezTo>
                        <a:pt x="1905" y="856"/>
                        <a:pt x="1903" y="855"/>
                        <a:pt x="1903" y="854"/>
                      </a:cubicBezTo>
                      <a:cubicBezTo>
                        <a:pt x="1903" y="853"/>
                        <a:pt x="1905" y="852"/>
                        <a:pt x="1906" y="852"/>
                      </a:cubicBezTo>
                      <a:cubicBezTo>
                        <a:pt x="1906" y="851"/>
                        <a:pt x="1906" y="848"/>
                        <a:pt x="1906" y="847"/>
                      </a:cubicBezTo>
                      <a:cubicBezTo>
                        <a:pt x="1906" y="847"/>
                        <a:pt x="1904" y="845"/>
                        <a:pt x="1903" y="844"/>
                      </a:cubicBezTo>
                      <a:cubicBezTo>
                        <a:pt x="1903" y="844"/>
                        <a:pt x="1901" y="844"/>
                        <a:pt x="1901" y="844"/>
                      </a:cubicBezTo>
                      <a:cubicBezTo>
                        <a:pt x="1900" y="844"/>
                        <a:pt x="1898" y="845"/>
                        <a:pt x="1897" y="845"/>
                      </a:cubicBezTo>
                      <a:cubicBezTo>
                        <a:pt x="1896" y="844"/>
                        <a:pt x="1895" y="842"/>
                        <a:pt x="1894" y="841"/>
                      </a:cubicBezTo>
                      <a:cubicBezTo>
                        <a:pt x="1894" y="841"/>
                        <a:pt x="1892" y="840"/>
                        <a:pt x="1891" y="839"/>
                      </a:cubicBezTo>
                      <a:cubicBezTo>
                        <a:pt x="1891" y="838"/>
                        <a:pt x="1891" y="836"/>
                        <a:pt x="1891" y="835"/>
                      </a:cubicBezTo>
                      <a:cubicBezTo>
                        <a:pt x="1890" y="835"/>
                        <a:pt x="1889" y="833"/>
                        <a:pt x="1889" y="833"/>
                      </a:cubicBezTo>
                      <a:cubicBezTo>
                        <a:pt x="1889" y="832"/>
                        <a:pt x="1889" y="830"/>
                        <a:pt x="1890" y="830"/>
                      </a:cubicBezTo>
                      <a:cubicBezTo>
                        <a:pt x="1890" y="829"/>
                        <a:pt x="1892" y="829"/>
                        <a:pt x="1892" y="828"/>
                      </a:cubicBezTo>
                      <a:cubicBezTo>
                        <a:pt x="1893" y="827"/>
                        <a:pt x="1892" y="825"/>
                        <a:pt x="1892" y="824"/>
                      </a:cubicBezTo>
                      <a:cubicBezTo>
                        <a:pt x="1892" y="823"/>
                        <a:pt x="1890" y="822"/>
                        <a:pt x="1890" y="821"/>
                      </a:cubicBezTo>
                      <a:cubicBezTo>
                        <a:pt x="1890" y="821"/>
                        <a:pt x="1890" y="820"/>
                        <a:pt x="1890" y="819"/>
                      </a:cubicBezTo>
                      <a:cubicBezTo>
                        <a:pt x="1891" y="819"/>
                        <a:pt x="1892" y="819"/>
                        <a:pt x="1893" y="818"/>
                      </a:cubicBezTo>
                      <a:cubicBezTo>
                        <a:pt x="1893" y="818"/>
                        <a:pt x="1894" y="816"/>
                        <a:pt x="1894" y="815"/>
                      </a:cubicBezTo>
                      <a:cubicBezTo>
                        <a:pt x="1894" y="814"/>
                        <a:pt x="1892" y="813"/>
                        <a:pt x="1892" y="813"/>
                      </a:cubicBezTo>
                      <a:cubicBezTo>
                        <a:pt x="1892" y="812"/>
                        <a:pt x="1891" y="809"/>
                        <a:pt x="1891" y="808"/>
                      </a:cubicBezTo>
                      <a:cubicBezTo>
                        <a:pt x="1890" y="808"/>
                        <a:pt x="1889" y="807"/>
                        <a:pt x="1888" y="807"/>
                      </a:cubicBezTo>
                      <a:cubicBezTo>
                        <a:pt x="1888" y="806"/>
                        <a:pt x="1889" y="804"/>
                        <a:pt x="1888" y="803"/>
                      </a:cubicBezTo>
                      <a:cubicBezTo>
                        <a:pt x="1888" y="802"/>
                        <a:pt x="1888" y="800"/>
                        <a:pt x="1887" y="799"/>
                      </a:cubicBezTo>
                      <a:cubicBezTo>
                        <a:pt x="1887" y="798"/>
                        <a:pt x="1885" y="797"/>
                        <a:pt x="1885" y="796"/>
                      </a:cubicBezTo>
                      <a:cubicBezTo>
                        <a:pt x="1884" y="796"/>
                        <a:pt x="1882" y="796"/>
                        <a:pt x="1881" y="795"/>
                      </a:cubicBezTo>
                      <a:cubicBezTo>
                        <a:pt x="1880" y="795"/>
                        <a:pt x="1880" y="793"/>
                        <a:pt x="1880" y="793"/>
                      </a:cubicBezTo>
                      <a:cubicBezTo>
                        <a:pt x="1880" y="792"/>
                        <a:pt x="1881" y="790"/>
                        <a:pt x="1880" y="789"/>
                      </a:cubicBezTo>
                      <a:cubicBezTo>
                        <a:pt x="1880" y="789"/>
                        <a:pt x="1879" y="788"/>
                        <a:pt x="1878" y="787"/>
                      </a:cubicBezTo>
                      <a:cubicBezTo>
                        <a:pt x="1878" y="786"/>
                        <a:pt x="1877" y="784"/>
                        <a:pt x="1876" y="783"/>
                      </a:cubicBezTo>
                      <a:cubicBezTo>
                        <a:pt x="1876" y="782"/>
                        <a:pt x="1874" y="782"/>
                        <a:pt x="1874" y="782"/>
                      </a:cubicBezTo>
                      <a:cubicBezTo>
                        <a:pt x="1873" y="781"/>
                        <a:pt x="1872" y="779"/>
                        <a:pt x="1871" y="779"/>
                      </a:cubicBezTo>
                      <a:cubicBezTo>
                        <a:pt x="1870" y="778"/>
                        <a:pt x="1867" y="779"/>
                        <a:pt x="1867" y="778"/>
                      </a:cubicBezTo>
                      <a:cubicBezTo>
                        <a:pt x="1866" y="778"/>
                        <a:pt x="1864" y="776"/>
                        <a:pt x="1864" y="775"/>
                      </a:cubicBezTo>
                      <a:cubicBezTo>
                        <a:pt x="1863" y="773"/>
                        <a:pt x="1862" y="770"/>
                        <a:pt x="1861" y="769"/>
                      </a:cubicBezTo>
                      <a:cubicBezTo>
                        <a:pt x="1860" y="768"/>
                        <a:pt x="1859" y="767"/>
                        <a:pt x="1859" y="766"/>
                      </a:cubicBezTo>
                      <a:cubicBezTo>
                        <a:pt x="1858" y="765"/>
                        <a:pt x="1856" y="765"/>
                        <a:pt x="1855" y="765"/>
                      </a:cubicBezTo>
                      <a:cubicBezTo>
                        <a:pt x="1855" y="764"/>
                        <a:pt x="1854" y="762"/>
                        <a:pt x="1854" y="762"/>
                      </a:cubicBezTo>
                      <a:cubicBezTo>
                        <a:pt x="1843" y="587"/>
                        <a:pt x="1843" y="587"/>
                        <a:pt x="1843" y="587"/>
                      </a:cubicBezTo>
                      <a:cubicBezTo>
                        <a:pt x="1837" y="492"/>
                        <a:pt x="1837" y="492"/>
                        <a:pt x="1837" y="492"/>
                      </a:cubicBezTo>
                      <a:cubicBezTo>
                        <a:pt x="1837" y="492"/>
                        <a:pt x="1834" y="493"/>
                        <a:pt x="1834" y="492"/>
                      </a:cubicBezTo>
                      <a:cubicBezTo>
                        <a:pt x="1833" y="492"/>
                        <a:pt x="1833" y="489"/>
                        <a:pt x="1832" y="489"/>
                      </a:cubicBezTo>
                      <a:cubicBezTo>
                        <a:pt x="1832" y="488"/>
                        <a:pt x="1830" y="488"/>
                        <a:pt x="1830" y="489"/>
                      </a:cubicBezTo>
                      <a:cubicBezTo>
                        <a:pt x="1829" y="489"/>
                        <a:pt x="1828" y="491"/>
                        <a:pt x="1828" y="491"/>
                      </a:cubicBezTo>
                      <a:cubicBezTo>
                        <a:pt x="1827" y="492"/>
                        <a:pt x="1826" y="493"/>
                        <a:pt x="1825" y="493"/>
                      </a:cubicBezTo>
                      <a:cubicBezTo>
                        <a:pt x="1824" y="493"/>
                        <a:pt x="1823" y="492"/>
                        <a:pt x="1823" y="491"/>
                      </a:cubicBezTo>
                      <a:cubicBezTo>
                        <a:pt x="1822" y="490"/>
                        <a:pt x="1821" y="488"/>
                        <a:pt x="1820" y="488"/>
                      </a:cubicBezTo>
                      <a:cubicBezTo>
                        <a:pt x="1820" y="487"/>
                        <a:pt x="1818" y="487"/>
                        <a:pt x="1817" y="487"/>
                      </a:cubicBezTo>
                      <a:cubicBezTo>
                        <a:pt x="1816" y="487"/>
                        <a:pt x="1815" y="488"/>
                        <a:pt x="1814" y="489"/>
                      </a:cubicBezTo>
                      <a:cubicBezTo>
                        <a:pt x="1814" y="490"/>
                        <a:pt x="1814" y="492"/>
                        <a:pt x="1814" y="492"/>
                      </a:cubicBezTo>
                      <a:cubicBezTo>
                        <a:pt x="1813" y="493"/>
                        <a:pt x="1811" y="494"/>
                        <a:pt x="1809" y="494"/>
                      </a:cubicBezTo>
                      <a:cubicBezTo>
                        <a:pt x="1808" y="494"/>
                        <a:pt x="1808" y="492"/>
                        <a:pt x="1807" y="491"/>
                      </a:cubicBezTo>
                      <a:cubicBezTo>
                        <a:pt x="1806" y="491"/>
                        <a:pt x="1804" y="491"/>
                        <a:pt x="1803" y="491"/>
                      </a:cubicBezTo>
                      <a:cubicBezTo>
                        <a:pt x="1802" y="491"/>
                        <a:pt x="1801" y="492"/>
                        <a:pt x="1801" y="492"/>
                      </a:cubicBezTo>
                      <a:cubicBezTo>
                        <a:pt x="1800" y="493"/>
                        <a:pt x="1800" y="494"/>
                        <a:pt x="1799" y="495"/>
                      </a:cubicBezTo>
                      <a:cubicBezTo>
                        <a:pt x="1799" y="495"/>
                        <a:pt x="1797" y="496"/>
                        <a:pt x="1796" y="496"/>
                      </a:cubicBezTo>
                      <a:cubicBezTo>
                        <a:pt x="1795" y="495"/>
                        <a:pt x="1795" y="493"/>
                        <a:pt x="1795" y="493"/>
                      </a:cubicBezTo>
                      <a:cubicBezTo>
                        <a:pt x="1794" y="493"/>
                        <a:pt x="1793" y="495"/>
                        <a:pt x="1792" y="496"/>
                      </a:cubicBezTo>
                      <a:cubicBezTo>
                        <a:pt x="1792" y="496"/>
                        <a:pt x="1790" y="496"/>
                        <a:pt x="1789" y="496"/>
                      </a:cubicBezTo>
                      <a:cubicBezTo>
                        <a:pt x="1788" y="495"/>
                        <a:pt x="1789" y="492"/>
                        <a:pt x="1788" y="492"/>
                      </a:cubicBezTo>
                      <a:cubicBezTo>
                        <a:pt x="1787" y="492"/>
                        <a:pt x="1786" y="494"/>
                        <a:pt x="1786" y="494"/>
                      </a:cubicBezTo>
                      <a:cubicBezTo>
                        <a:pt x="1785" y="494"/>
                        <a:pt x="1783" y="493"/>
                        <a:pt x="1783" y="492"/>
                      </a:cubicBezTo>
                      <a:cubicBezTo>
                        <a:pt x="1782" y="491"/>
                        <a:pt x="1782" y="490"/>
                        <a:pt x="1781" y="490"/>
                      </a:cubicBezTo>
                      <a:cubicBezTo>
                        <a:pt x="1781" y="489"/>
                        <a:pt x="1779" y="489"/>
                        <a:pt x="1778" y="489"/>
                      </a:cubicBezTo>
                      <a:cubicBezTo>
                        <a:pt x="1777" y="488"/>
                        <a:pt x="1777" y="487"/>
                        <a:pt x="1777" y="486"/>
                      </a:cubicBezTo>
                      <a:cubicBezTo>
                        <a:pt x="1777" y="486"/>
                        <a:pt x="1777" y="486"/>
                        <a:pt x="1777" y="486"/>
                      </a:cubicBezTo>
                      <a:cubicBezTo>
                        <a:pt x="1775" y="487"/>
                        <a:pt x="1775" y="487"/>
                        <a:pt x="1775" y="487"/>
                      </a:cubicBezTo>
                      <a:cubicBezTo>
                        <a:pt x="1774" y="489"/>
                        <a:pt x="1773" y="491"/>
                        <a:pt x="1770" y="491"/>
                      </a:cubicBezTo>
                      <a:cubicBezTo>
                        <a:pt x="1770" y="491"/>
                        <a:pt x="1769" y="491"/>
                        <a:pt x="1769" y="491"/>
                      </a:cubicBezTo>
                      <a:cubicBezTo>
                        <a:pt x="1769" y="491"/>
                        <a:pt x="1769" y="491"/>
                        <a:pt x="1769" y="491"/>
                      </a:cubicBezTo>
                      <a:cubicBezTo>
                        <a:pt x="1766" y="491"/>
                        <a:pt x="1763" y="489"/>
                        <a:pt x="1762" y="488"/>
                      </a:cubicBezTo>
                      <a:cubicBezTo>
                        <a:pt x="1761" y="487"/>
                        <a:pt x="1761" y="486"/>
                        <a:pt x="1760" y="485"/>
                      </a:cubicBezTo>
                      <a:cubicBezTo>
                        <a:pt x="1760" y="485"/>
                        <a:pt x="1760" y="485"/>
                        <a:pt x="1760" y="485"/>
                      </a:cubicBezTo>
                      <a:cubicBezTo>
                        <a:pt x="1759" y="484"/>
                        <a:pt x="1757" y="484"/>
                        <a:pt x="1756" y="483"/>
                      </a:cubicBezTo>
                      <a:cubicBezTo>
                        <a:pt x="1756" y="483"/>
                        <a:pt x="1756" y="483"/>
                        <a:pt x="1756" y="482"/>
                      </a:cubicBezTo>
                      <a:cubicBezTo>
                        <a:pt x="1756" y="483"/>
                        <a:pt x="1755" y="483"/>
                        <a:pt x="1755" y="483"/>
                      </a:cubicBezTo>
                      <a:cubicBezTo>
                        <a:pt x="1754" y="483"/>
                        <a:pt x="1754" y="482"/>
                        <a:pt x="1753" y="482"/>
                      </a:cubicBezTo>
                      <a:cubicBezTo>
                        <a:pt x="1752" y="482"/>
                        <a:pt x="1752" y="482"/>
                        <a:pt x="1751" y="482"/>
                      </a:cubicBezTo>
                      <a:cubicBezTo>
                        <a:pt x="1748" y="482"/>
                        <a:pt x="1747" y="481"/>
                        <a:pt x="1746" y="479"/>
                      </a:cubicBezTo>
                      <a:cubicBezTo>
                        <a:pt x="1745" y="480"/>
                        <a:pt x="1744" y="480"/>
                        <a:pt x="1743" y="480"/>
                      </a:cubicBezTo>
                      <a:cubicBezTo>
                        <a:pt x="1743" y="481"/>
                        <a:pt x="1743" y="481"/>
                        <a:pt x="1743" y="481"/>
                      </a:cubicBezTo>
                      <a:cubicBezTo>
                        <a:pt x="1742" y="481"/>
                        <a:pt x="1742" y="481"/>
                        <a:pt x="1742" y="481"/>
                      </a:cubicBezTo>
                      <a:cubicBezTo>
                        <a:pt x="1740" y="481"/>
                        <a:pt x="1738" y="479"/>
                        <a:pt x="1737" y="478"/>
                      </a:cubicBezTo>
                      <a:cubicBezTo>
                        <a:pt x="1736" y="478"/>
                        <a:pt x="1736" y="478"/>
                        <a:pt x="1736" y="478"/>
                      </a:cubicBezTo>
                      <a:cubicBezTo>
                        <a:pt x="1736" y="477"/>
                        <a:pt x="1736" y="477"/>
                        <a:pt x="1735" y="476"/>
                      </a:cubicBezTo>
                      <a:cubicBezTo>
                        <a:pt x="1734" y="476"/>
                        <a:pt x="1733" y="476"/>
                        <a:pt x="1732" y="475"/>
                      </a:cubicBezTo>
                      <a:cubicBezTo>
                        <a:pt x="1731" y="474"/>
                        <a:pt x="1730" y="472"/>
                        <a:pt x="1730" y="471"/>
                      </a:cubicBezTo>
                      <a:cubicBezTo>
                        <a:pt x="1730" y="471"/>
                        <a:pt x="1730" y="471"/>
                        <a:pt x="1730" y="471"/>
                      </a:cubicBezTo>
                      <a:cubicBezTo>
                        <a:pt x="1730" y="471"/>
                        <a:pt x="1729" y="471"/>
                        <a:pt x="1729" y="471"/>
                      </a:cubicBezTo>
                      <a:cubicBezTo>
                        <a:pt x="1729" y="470"/>
                        <a:pt x="1729" y="470"/>
                        <a:pt x="1728" y="470"/>
                      </a:cubicBezTo>
                      <a:cubicBezTo>
                        <a:pt x="1728" y="470"/>
                        <a:pt x="1728" y="470"/>
                        <a:pt x="1728" y="469"/>
                      </a:cubicBezTo>
                      <a:cubicBezTo>
                        <a:pt x="1727" y="470"/>
                        <a:pt x="1727" y="470"/>
                        <a:pt x="1726" y="470"/>
                      </a:cubicBezTo>
                      <a:cubicBezTo>
                        <a:pt x="1726" y="470"/>
                        <a:pt x="1726" y="470"/>
                        <a:pt x="1726" y="470"/>
                      </a:cubicBezTo>
                      <a:cubicBezTo>
                        <a:pt x="1726" y="470"/>
                        <a:pt x="1726" y="470"/>
                        <a:pt x="1726" y="470"/>
                      </a:cubicBezTo>
                      <a:cubicBezTo>
                        <a:pt x="1725" y="470"/>
                        <a:pt x="1725" y="470"/>
                        <a:pt x="1725" y="470"/>
                      </a:cubicBezTo>
                      <a:cubicBezTo>
                        <a:pt x="1724" y="471"/>
                        <a:pt x="1722" y="472"/>
                        <a:pt x="1719" y="472"/>
                      </a:cubicBezTo>
                      <a:cubicBezTo>
                        <a:pt x="1719" y="472"/>
                        <a:pt x="1718" y="472"/>
                        <a:pt x="1717" y="472"/>
                      </a:cubicBezTo>
                      <a:cubicBezTo>
                        <a:pt x="1714" y="471"/>
                        <a:pt x="1711" y="469"/>
                        <a:pt x="1710" y="468"/>
                      </a:cubicBezTo>
                      <a:cubicBezTo>
                        <a:pt x="1709" y="467"/>
                        <a:pt x="1709" y="466"/>
                        <a:pt x="1708" y="465"/>
                      </a:cubicBezTo>
                      <a:cubicBezTo>
                        <a:pt x="1707" y="465"/>
                        <a:pt x="1706" y="464"/>
                        <a:pt x="1705" y="463"/>
                      </a:cubicBezTo>
                      <a:cubicBezTo>
                        <a:pt x="1703" y="462"/>
                        <a:pt x="1703" y="460"/>
                        <a:pt x="1703" y="459"/>
                      </a:cubicBezTo>
                      <a:cubicBezTo>
                        <a:pt x="1703" y="458"/>
                        <a:pt x="1703" y="458"/>
                        <a:pt x="1702" y="458"/>
                      </a:cubicBezTo>
                      <a:cubicBezTo>
                        <a:pt x="1702" y="458"/>
                        <a:pt x="1702" y="458"/>
                        <a:pt x="1702" y="458"/>
                      </a:cubicBezTo>
                      <a:cubicBezTo>
                        <a:pt x="1702" y="458"/>
                        <a:pt x="1701" y="457"/>
                        <a:pt x="1700" y="457"/>
                      </a:cubicBezTo>
                      <a:cubicBezTo>
                        <a:pt x="1700" y="456"/>
                        <a:pt x="1698" y="454"/>
                        <a:pt x="1698" y="454"/>
                      </a:cubicBezTo>
                      <a:cubicBezTo>
                        <a:pt x="1697" y="453"/>
                        <a:pt x="1697" y="452"/>
                        <a:pt x="1697" y="451"/>
                      </a:cubicBezTo>
                      <a:cubicBezTo>
                        <a:pt x="1696" y="451"/>
                        <a:pt x="1696" y="451"/>
                        <a:pt x="1696" y="451"/>
                      </a:cubicBezTo>
                      <a:cubicBezTo>
                        <a:pt x="1696" y="451"/>
                        <a:pt x="1696" y="451"/>
                        <a:pt x="1696" y="452"/>
                      </a:cubicBezTo>
                      <a:cubicBezTo>
                        <a:pt x="1695" y="452"/>
                        <a:pt x="1694" y="452"/>
                        <a:pt x="1692" y="452"/>
                      </a:cubicBezTo>
                      <a:cubicBezTo>
                        <a:pt x="1692" y="452"/>
                        <a:pt x="1692" y="452"/>
                        <a:pt x="1692" y="452"/>
                      </a:cubicBezTo>
                      <a:cubicBezTo>
                        <a:pt x="1690" y="452"/>
                        <a:pt x="1687" y="451"/>
                        <a:pt x="1686" y="450"/>
                      </a:cubicBezTo>
                      <a:cubicBezTo>
                        <a:pt x="1685" y="449"/>
                        <a:pt x="1684" y="448"/>
                        <a:pt x="1684" y="447"/>
                      </a:cubicBezTo>
                      <a:cubicBezTo>
                        <a:pt x="1683" y="447"/>
                        <a:pt x="1682" y="446"/>
                        <a:pt x="1682" y="446"/>
                      </a:cubicBezTo>
                      <a:cubicBezTo>
                        <a:pt x="1680" y="445"/>
                        <a:pt x="1679" y="444"/>
                        <a:pt x="1678" y="443"/>
                      </a:cubicBezTo>
                      <a:cubicBezTo>
                        <a:pt x="1678" y="443"/>
                        <a:pt x="1678" y="443"/>
                        <a:pt x="1678" y="443"/>
                      </a:cubicBezTo>
                      <a:cubicBezTo>
                        <a:pt x="1676" y="441"/>
                        <a:pt x="1675" y="440"/>
                        <a:pt x="1675" y="440"/>
                      </a:cubicBezTo>
                      <a:cubicBezTo>
                        <a:pt x="1675" y="440"/>
                        <a:pt x="1674" y="440"/>
                        <a:pt x="1673" y="440"/>
                      </a:cubicBezTo>
                      <a:cubicBezTo>
                        <a:pt x="1673" y="440"/>
                        <a:pt x="1673" y="440"/>
                        <a:pt x="1673" y="440"/>
                      </a:cubicBezTo>
                      <a:cubicBezTo>
                        <a:pt x="1673" y="440"/>
                        <a:pt x="1672" y="440"/>
                        <a:pt x="1672" y="440"/>
                      </a:cubicBezTo>
                      <a:cubicBezTo>
                        <a:pt x="1671" y="440"/>
                        <a:pt x="1670" y="440"/>
                        <a:pt x="1669" y="439"/>
                      </a:cubicBezTo>
                      <a:cubicBezTo>
                        <a:pt x="1668" y="439"/>
                        <a:pt x="1666" y="438"/>
                        <a:pt x="1665" y="437"/>
                      </a:cubicBezTo>
                      <a:cubicBezTo>
                        <a:pt x="1665" y="437"/>
                        <a:pt x="1665" y="437"/>
                        <a:pt x="1665" y="437"/>
                      </a:cubicBezTo>
                      <a:cubicBezTo>
                        <a:pt x="1665" y="438"/>
                        <a:pt x="1665" y="439"/>
                        <a:pt x="1665" y="440"/>
                      </a:cubicBezTo>
                      <a:cubicBezTo>
                        <a:pt x="1664" y="443"/>
                        <a:pt x="1661" y="445"/>
                        <a:pt x="1660" y="445"/>
                      </a:cubicBezTo>
                      <a:cubicBezTo>
                        <a:pt x="1660" y="447"/>
                        <a:pt x="1660" y="449"/>
                        <a:pt x="1658" y="451"/>
                      </a:cubicBezTo>
                      <a:cubicBezTo>
                        <a:pt x="1657" y="452"/>
                        <a:pt x="1656" y="452"/>
                        <a:pt x="1654" y="452"/>
                      </a:cubicBezTo>
                      <a:cubicBezTo>
                        <a:pt x="1653" y="452"/>
                        <a:pt x="1652" y="451"/>
                        <a:pt x="1651" y="451"/>
                      </a:cubicBezTo>
                      <a:cubicBezTo>
                        <a:pt x="1650" y="451"/>
                        <a:pt x="1650" y="452"/>
                        <a:pt x="1649" y="452"/>
                      </a:cubicBezTo>
                      <a:cubicBezTo>
                        <a:pt x="1647" y="453"/>
                        <a:pt x="1645" y="453"/>
                        <a:pt x="1644" y="453"/>
                      </a:cubicBezTo>
                      <a:cubicBezTo>
                        <a:pt x="1644" y="453"/>
                        <a:pt x="1644" y="453"/>
                        <a:pt x="1643" y="453"/>
                      </a:cubicBezTo>
                      <a:cubicBezTo>
                        <a:pt x="1643" y="453"/>
                        <a:pt x="1642" y="453"/>
                        <a:pt x="1642" y="454"/>
                      </a:cubicBezTo>
                      <a:cubicBezTo>
                        <a:pt x="1640" y="454"/>
                        <a:pt x="1638" y="454"/>
                        <a:pt x="1637" y="454"/>
                      </a:cubicBezTo>
                      <a:cubicBezTo>
                        <a:pt x="1637" y="454"/>
                        <a:pt x="1637" y="454"/>
                        <a:pt x="1637" y="454"/>
                      </a:cubicBezTo>
                      <a:cubicBezTo>
                        <a:pt x="1635" y="454"/>
                        <a:pt x="1631" y="454"/>
                        <a:pt x="1628" y="453"/>
                      </a:cubicBezTo>
                      <a:cubicBezTo>
                        <a:pt x="1628" y="452"/>
                        <a:pt x="1628" y="452"/>
                        <a:pt x="1628" y="452"/>
                      </a:cubicBezTo>
                      <a:cubicBezTo>
                        <a:pt x="1627" y="453"/>
                        <a:pt x="1626" y="453"/>
                        <a:pt x="1624" y="453"/>
                      </a:cubicBezTo>
                      <a:cubicBezTo>
                        <a:pt x="1623" y="453"/>
                        <a:pt x="1622" y="453"/>
                        <a:pt x="1621" y="452"/>
                      </a:cubicBezTo>
                      <a:cubicBezTo>
                        <a:pt x="1620" y="452"/>
                        <a:pt x="1620" y="452"/>
                        <a:pt x="1619" y="452"/>
                      </a:cubicBezTo>
                      <a:cubicBezTo>
                        <a:pt x="1619" y="452"/>
                        <a:pt x="1619" y="452"/>
                        <a:pt x="1618" y="452"/>
                      </a:cubicBezTo>
                      <a:cubicBezTo>
                        <a:pt x="1615" y="452"/>
                        <a:pt x="1613" y="449"/>
                        <a:pt x="1612" y="447"/>
                      </a:cubicBezTo>
                      <a:cubicBezTo>
                        <a:pt x="1611" y="446"/>
                        <a:pt x="1611" y="444"/>
                        <a:pt x="1611" y="443"/>
                      </a:cubicBezTo>
                      <a:cubicBezTo>
                        <a:pt x="1611" y="443"/>
                        <a:pt x="1611" y="443"/>
                        <a:pt x="1611" y="443"/>
                      </a:cubicBezTo>
                      <a:cubicBezTo>
                        <a:pt x="1610" y="444"/>
                        <a:pt x="1610" y="445"/>
                        <a:pt x="1609" y="446"/>
                      </a:cubicBezTo>
                      <a:cubicBezTo>
                        <a:pt x="1607" y="448"/>
                        <a:pt x="1604" y="448"/>
                        <a:pt x="1604" y="448"/>
                      </a:cubicBezTo>
                      <a:cubicBezTo>
                        <a:pt x="1603" y="448"/>
                        <a:pt x="1603" y="448"/>
                        <a:pt x="1603" y="448"/>
                      </a:cubicBezTo>
                      <a:cubicBezTo>
                        <a:pt x="1602" y="448"/>
                        <a:pt x="1602" y="448"/>
                        <a:pt x="1602" y="448"/>
                      </a:cubicBezTo>
                      <a:cubicBezTo>
                        <a:pt x="1601" y="449"/>
                        <a:pt x="1601" y="450"/>
                        <a:pt x="1600" y="450"/>
                      </a:cubicBezTo>
                      <a:cubicBezTo>
                        <a:pt x="1598" y="452"/>
                        <a:pt x="1596" y="453"/>
                        <a:pt x="1594" y="453"/>
                      </a:cubicBezTo>
                      <a:cubicBezTo>
                        <a:pt x="1594" y="453"/>
                        <a:pt x="1594" y="453"/>
                        <a:pt x="1594" y="453"/>
                      </a:cubicBezTo>
                      <a:cubicBezTo>
                        <a:pt x="1594" y="453"/>
                        <a:pt x="1594" y="453"/>
                        <a:pt x="1594" y="453"/>
                      </a:cubicBezTo>
                      <a:cubicBezTo>
                        <a:pt x="1593" y="453"/>
                        <a:pt x="1593" y="453"/>
                        <a:pt x="1593" y="452"/>
                      </a:cubicBezTo>
                      <a:cubicBezTo>
                        <a:pt x="1593" y="454"/>
                        <a:pt x="1592" y="456"/>
                        <a:pt x="1592" y="457"/>
                      </a:cubicBezTo>
                      <a:cubicBezTo>
                        <a:pt x="1590" y="458"/>
                        <a:pt x="1588" y="460"/>
                        <a:pt x="1585" y="460"/>
                      </a:cubicBezTo>
                      <a:cubicBezTo>
                        <a:pt x="1585" y="460"/>
                        <a:pt x="1585" y="460"/>
                        <a:pt x="1585" y="460"/>
                      </a:cubicBezTo>
                      <a:cubicBezTo>
                        <a:pt x="1585" y="460"/>
                        <a:pt x="1585" y="460"/>
                        <a:pt x="1585" y="460"/>
                      </a:cubicBezTo>
                      <a:cubicBezTo>
                        <a:pt x="1583" y="460"/>
                        <a:pt x="1582" y="459"/>
                        <a:pt x="1581" y="459"/>
                      </a:cubicBezTo>
                      <a:cubicBezTo>
                        <a:pt x="1581" y="459"/>
                        <a:pt x="1581" y="459"/>
                        <a:pt x="1580" y="460"/>
                      </a:cubicBezTo>
                      <a:cubicBezTo>
                        <a:pt x="1579" y="461"/>
                        <a:pt x="1577" y="461"/>
                        <a:pt x="1575" y="461"/>
                      </a:cubicBezTo>
                      <a:cubicBezTo>
                        <a:pt x="1574" y="461"/>
                        <a:pt x="1574" y="461"/>
                        <a:pt x="1573" y="461"/>
                      </a:cubicBezTo>
                      <a:cubicBezTo>
                        <a:pt x="1572" y="461"/>
                        <a:pt x="1570" y="460"/>
                        <a:pt x="1569" y="459"/>
                      </a:cubicBezTo>
                      <a:cubicBezTo>
                        <a:pt x="1568" y="458"/>
                        <a:pt x="1568" y="458"/>
                        <a:pt x="1568" y="458"/>
                      </a:cubicBezTo>
                      <a:cubicBezTo>
                        <a:pt x="1568" y="458"/>
                        <a:pt x="1567" y="458"/>
                        <a:pt x="1567" y="458"/>
                      </a:cubicBezTo>
                      <a:cubicBezTo>
                        <a:pt x="1566" y="457"/>
                        <a:pt x="1565" y="457"/>
                        <a:pt x="1564" y="456"/>
                      </a:cubicBezTo>
                      <a:cubicBezTo>
                        <a:pt x="1564" y="456"/>
                        <a:pt x="1564" y="456"/>
                        <a:pt x="1564" y="456"/>
                      </a:cubicBezTo>
                      <a:cubicBezTo>
                        <a:pt x="1563" y="457"/>
                        <a:pt x="1561" y="460"/>
                        <a:pt x="1558" y="460"/>
                      </a:cubicBezTo>
                      <a:cubicBezTo>
                        <a:pt x="1558" y="460"/>
                        <a:pt x="1558" y="460"/>
                        <a:pt x="1558" y="460"/>
                      </a:cubicBezTo>
                      <a:cubicBezTo>
                        <a:pt x="1558" y="460"/>
                        <a:pt x="1558" y="460"/>
                        <a:pt x="1558" y="460"/>
                      </a:cubicBezTo>
                      <a:cubicBezTo>
                        <a:pt x="1557" y="460"/>
                        <a:pt x="1556" y="460"/>
                        <a:pt x="1556" y="460"/>
                      </a:cubicBezTo>
                      <a:cubicBezTo>
                        <a:pt x="1555" y="460"/>
                        <a:pt x="1555" y="460"/>
                        <a:pt x="1555" y="460"/>
                      </a:cubicBezTo>
                      <a:cubicBezTo>
                        <a:pt x="1553" y="461"/>
                        <a:pt x="1551" y="461"/>
                        <a:pt x="1549" y="462"/>
                      </a:cubicBezTo>
                      <a:cubicBezTo>
                        <a:pt x="1549" y="462"/>
                        <a:pt x="1549" y="462"/>
                        <a:pt x="1549" y="462"/>
                      </a:cubicBezTo>
                      <a:cubicBezTo>
                        <a:pt x="1548" y="462"/>
                        <a:pt x="1547" y="462"/>
                        <a:pt x="1545" y="462"/>
                      </a:cubicBezTo>
                      <a:cubicBezTo>
                        <a:pt x="1545" y="462"/>
                        <a:pt x="1544" y="462"/>
                        <a:pt x="1544" y="462"/>
                      </a:cubicBezTo>
                      <a:cubicBezTo>
                        <a:pt x="1543" y="462"/>
                        <a:pt x="1542" y="462"/>
                        <a:pt x="1541" y="461"/>
                      </a:cubicBezTo>
                      <a:cubicBezTo>
                        <a:pt x="1541" y="462"/>
                        <a:pt x="1540" y="462"/>
                        <a:pt x="1539" y="462"/>
                      </a:cubicBezTo>
                      <a:cubicBezTo>
                        <a:pt x="1539" y="463"/>
                        <a:pt x="1538" y="463"/>
                        <a:pt x="1537" y="463"/>
                      </a:cubicBezTo>
                      <a:cubicBezTo>
                        <a:pt x="1536" y="463"/>
                        <a:pt x="1536" y="463"/>
                        <a:pt x="1535" y="463"/>
                      </a:cubicBezTo>
                      <a:cubicBezTo>
                        <a:pt x="1535" y="463"/>
                        <a:pt x="1535" y="463"/>
                        <a:pt x="1534" y="464"/>
                      </a:cubicBezTo>
                      <a:cubicBezTo>
                        <a:pt x="1535" y="466"/>
                        <a:pt x="1535" y="468"/>
                        <a:pt x="1535" y="470"/>
                      </a:cubicBezTo>
                      <a:cubicBezTo>
                        <a:pt x="1534" y="472"/>
                        <a:pt x="1532" y="473"/>
                        <a:pt x="1531" y="474"/>
                      </a:cubicBezTo>
                      <a:cubicBezTo>
                        <a:pt x="1531" y="474"/>
                        <a:pt x="1531" y="474"/>
                        <a:pt x="1531" y="474"/>
                      </a:cubicBezTo>
                      <a:cubicBezTo>
                        <a:pt x="1531" y="474"/>
                        <a:pt x="1531" y="474"/>
                        <a:pt x="1531" y="475"/>
                      </a:cubicBezTo>
                      <a:cubicBezTo>
                        <a:pt x="1530" y="476"/>
                        <a:pt x="1529" y="477"/>
                        <a:pt x="1528" y="478"/>
                      </a:cubicBezTo>
                      <a:cubicBezTo>
                        <a:pt x="1526" y="479"/>
                        <a:pt x="1524" y="479"/>
                        <a:pt x="1523" y="479"/>
                      </a:cubicBezTo>
                      <a:cubicBezTo>
                        <a:pt x="1522" y="479"/>
                        <a:pt x="1521" y="480"/>
                        <a:pt x="1520" y="480"/>
                      </a:cubicBezTo>
                      <a:cubicBezTo>
                        <a:pt x="1518" y="480"/>
                        <a:pt x="1517" y="479"/>
                        <a:pt x="1516" y="479"/>
                      </a:cubicBezTo>
                      <a:cubicBezTo>
                        <a:pt x="1515" y="478"/>
                        <a:pt x="1514" y="478"/>
                        <a:pt x="1514" y="477"/>
                      </a:cubicBezTo>
                      <a:cubicBezTo>
                        <a:pt x="1514" y="477"/>
                        <a:pt x="1514" y="477"/>
                        <a:pt x="1514" y="478"/>
                      </a:cubicBezTo>
                      <a:cubicBezTo>
                        <a:pt x="1514" y="478"/>
                        <a:pt x="1514" y="478"/>
                        <a:pt x="1514" y="478"/>
                      </a:cubicBezTo>
                      <a:cubicBezTo>
                        <a:pt x="1514" y="479"/>
                        <a:pt x="1514" y="481"/>
                        <a:pt x="1514" y="483"/>
                      </a:cubicBezTo>
                      <a:cubicBezTo>
                        <a:pt x="1513" y="485"/>
                        <a:pt x="1511" y="487"/>
                        <a:pt x="1511" y="488"/>
                      </a:cubicBezTo>
                      <a:cubicBezTo>
                        <a:pt x="1509" y="489"/>
                        <a:pt x="1506" y="491"/>
                        <a:pt x="1503" y="491"/>
                      </a:cubicBezTo>
                      <a:cubicBezTo>
                        <a:pt x="1500" y="491"/>
                        <a:pt x="1498" y="489"/>
                        <a:pt x="1497" y="488"/>
                      </a:cubicBezTo>
                      <a:cubicBezTo>
                        <a:pt x="1496" y="487"/>
                        <a:pt x="1495" y="485"/>
                        <a:pt x="1495" y="484"/>
                      </a:cubicBezTo>
                      <a:cubicBezTo>
                        <a:pt x="1495" y="484"/>
                        <a:pt x="1495" y="483"/>
                        <a:pt x="1495" y="483"/>
                      </a:cubicBezTo>
                      <a:cubicBezTo>
                        <a:pt x="1494" y="483"/>
                        <a:pt x="1494" y="483"/>
                        <a:pt x="1494" y="483"/>
                      </a:cubicBezTo>
                      <a:cubicBezTo>
                        <a:pt x="1494" y="482"/>
                        <a:pt x="1493" y="482"/>
                        <a:pt x="1493" y="482"/>
                      </a:cubicBezTo>
                      <a:cubicBezTo>
                        <a:pt x="1491" y="480"/>
                        <a:pt x="1489" y="478"/>
                        <a:pt x="1489" y="477"/>
                      </a:cubicBezTo>
                      <a:cubicBezTo>
                        <a:pt x="1488" y="477"/>
                        <a:pt x="1488" y="476"/>
                        <a:pt x="1488" y="476"/>
                      </a:cubicBezTo>
                      <a:cubicBezTo>
                        <a:pt x="1488" y="476"/>
                        <a:pt x="1488" y="476"/>
                        <a:pt x="1488" y="476"/>
                      </a:cubicBezTo>
                      <a:cubicBezTo>
                        <a:pt x="1487" y="476"/>
                        <a:pt x="1486" y="477"/>
                        <a:pt x="1485" y="477"/>
                      </a:cubicBezTo>
                      <a:cubicBezTo>
                        <a:pt x="1484" y="477"/>
                        <a:pt x="1483" y="477"/>
                        <a:pt x="1483" y="477"/>
                      </a:cubicBezTo>
                      <a:cubicBezTo>
                        <a:pt x="1481" y="477"/>
                        <a:pt x="1479" y="477"/>
                        <a:pt x="1478" y="476"/>
                      </a:cubicBezTo>
                      <a:cubicBezTo>
                        <a:pt x="1477" y="475"/>
                        <a:pt x="1475" y="474"/>
                        <a:pt x="1474" y="471"/>
                      </a:cubicBezTo>
                      <a:cubicBezTo>
                        <a:pt x="1474" y="470"/>
                        <a:pt x="1474" y="470"/>
                        <a:pt x="1473" y="469"/>
                      </a:cubicBezTo>
                      <a:cubicBezTo>
                        <a:pt x="1473" y="469"/>
                        <a:pt x="1472" y="469"/>
                        <a:pt x="1472" y="469"/>
                      </a:cubicBezTo>
                      <a:cubicBezTo>
                        <a:pt x="1470" y="469"/>
                        <a:pt x="1467" y="469"/>
                        <a:pt x="1466" y="468"/>
                      </a:cubicBezTo>
                      <a:cubicBezTo>
                        <a:pt x="1465" y="467"/>
                        <a:pt x="1465" y="467"/>
                        <a:pt x="1464" y="467"/>
                      </a:cubicBezTo>
                      <a:cubicBezTo>
                        <a:pt x="1464" y="467"/>
                        <a:pt x="1464" y="467"/>
                        <a:pt x="1464" y="467"/>
                      </a:cubicBezTo>
                      <a:cubicBezTo>
                        <a:pt x="1462" y="467"/>
                        <a:pt x="1461" y="466"/>
                        <a:pt x="1460" y="465"/>
                      </a:cubicBezTo>
                      <a:cubicBezTo>
                        <a:pt x="1459" y="464"/>
                        <a:pt x="1458" y="463"/>
                        <a:pt x="1457" y="461"/>
                      </a:cubicBezTo>
                      <a:cubicBezTo>
                        <a:pt x="1457" y="461"/>
                        <a:pt x="1457" y="462"/>
                        <a:pt x="1456" y="463"/>
                      </a:cubicBezTo>
                      <a:cubicBezTo>
                        <a:pt x="1455" y="466"/>
                        <a:pt x="1451" y="468"/>
                        <a:pt x="1450" y="468"/>
                      </a:cubicBezTo>
                      <a:cubicBezTo>
                        <a:pt x="1449" y="468"/>
                        <a:pt x="1446" y="469"/>
                        <a:pt x="1444" y="469"/>
                      </a:cubicBezTo>
                      <a:cubicBezTo>
                        <a:pt x="1443" y="469"/>
                        <a:pt x="1443" y="469"/>
                        <a:pt x="1442" y="469"/>
                      </a:cubicBezTo>
                      <a:cubicBezTo>
                        <a:pt x="1439" y="468"/>
                        <a:pt x="1437" y="465"/>
                        <a:pt x="1437" y="465"/>
                      </a:cubicBezTo>
                      <a:cubicBezTo>
                        <a:pt x="1436" y="464"/>
                        <a:pt x="1435" y="462"/>
                        <a:pt x="1435" y="461"/>
                      </a:cubicBezTo>
                      <a:cubicBezTo>
                        <a:pt x="1435" y="461"/>
                        <a:pt x="1435" y="461"/>
                        <a:pt x="1435" y="461"/>
                      </a:cubicBezTo>
                      <a:cubicBezTo>
                        <a:pt x="1434" y="463"/>
                        <a:pt x="1432" y="465"/>
                        <a:pt x="1429" y="465"/>
                      </a:cubicBezTo>
                      <a:cubicBezTo>
                        <a:pt x="1429" y="465"/>
                        <a:pt x="1429" y="465"/>
                        <a:pt x="1429" y="465"/>
                      </a:cubicBezTo>
                      <a:cubicBezTo>
                        <a:pt x="1426" y="465"/>
                        <a:pt x="1423" y="463"/>
                        <a:pt x="1423" y="462"/>
                      </a:cubicBezTo>
                      <a:cubicBezTo>
                        <a:pt x="1421" y="461"/>
                        <a:pt x="1421" y="460"/>
                        <a:pt x="1420" y="458"/>
                      </a:cubicBezTo>
                      <a:cubicBezTo>
                        <a:pt x="1419" y="458"/>
                        <a:pt x="1419" y="458"/>
                        <a:pt x="1419" y="458"/>
                      </a:cubicBezTo>
                      <a:cubicBezTo>
                        <a:pt x="1418" y="456"/>
                        <a:pt x="1418" y="454"/>
                        <a:pt x="1417" y="452"/>
                      </a:cubicBezTo>
                      <a:cubicBezTo>
                        <a:pt x="1417" y="451"/>
                        <a:pt x="1417" y="450"/>
                        <a:pt x="1417" y="448"/>
                      </a:cubicBezTo>
                      <a:cubicBezTo>
                        <a:pt x="1417" y="449"/>
                        <a:pt x="1416" y="449"/>
                        <a:pt x="1415" y="449"/>
                      </a:cubicBezTo>
                      <a:cubicBezTo>
                        <a:pt x="1415" y="449"/>
                        <a:pt x="1415" y="450"/>
                        <a:pt x="1415" y="450"/>
                      </a:cubicBezTo>
                      <a:cubicBezTo>
                        <a:pt x="1416" y="451"/>
                        <a:pt x="1416" y="454"/>
                        <a:pt x="1415" y="455"/>
                      </a:cubicBezTo>
                      <a:cubicBezTo>
                        <a:pt x="1414" y="457"/>
                        <a:pt x="1413" y="458"/>
                        <a:pt x="1412" y="459"/>
                      </a:cubicBezTo>
                      <a:cubicBezTo>
                        <a:pt x="1412" y="460"/>
                        <a:pt x="1412" y="460"/>
                        <a:pt x="1411" y="460"/>
                      </a:cubicBezTo>
                      <a:cubicBezTo>
                        <a:pt x="1411" y="461"/>
                        <a:pt x="1411" y="461"/>
                        <a:pt x="1411" y="461"/>
                      </a:cubicBezTo>
                      <a:cubicBezTo>
                        <a:pt x="1410" y="463"/>
                        <a:pt x="1409" y="465"/>
                        <a:pt x="1407" y="466"/>
                      </a:cubicBezTo>
                      <a:cubicBezTo>
                        <a:pt x="1407" y="466"/>
                        <a:pt x="1406" y="466"/>
                        <a:pt x="1406" y="466"/>
                      </a:cubicBezTo>
                      <a:cubicBezTo>
                        <a:pt x="1406" y="467"/>
                        <a:pt x="1406" y="469"/>
                        <a:pt x="1405" y="470"/>
                      </a:cubicBezTo>
                      <a:cubicBezTo>
                        <a:pt x="1404" y="471"/>
                        <a:pt x="1402" y="472"/>
                        <a:pt x="1401" y="473"/>
                      </a:cubicBezTo>
                      <a:cubicBezTo>
                        <a:pt x="1401" y="474"/>
                        <a:pt x="1401" y="475"/>
                        <a:pt x="1401" y="476"/>
                      </a:cubicBezTo>
                      <a:cubicBezTo>
                        <a:pt x="1401" y="476"/>
                        <a:pt x="1401" y="476"/>
                        <a:pt x="1401" y="477"/>
                      </a:cubicBezTo>
                      <a:cubicBezTo>
                        <a:pt x="1401" y="477"/>
                        <a:pt x="1401" y="477"/>
                        <a:pt x="1401" y="477"/>
                      </a:cubicBezTo>
                      <a:cubicBezTo>
                        <a:pt x="1401" y="478"/>
                        <a:pt x="1402" y="480"/>
                        <a:pt x="1401" y="481"/>
                      </a:cubicBezTo>
                      <a:cubicBezTo>
                        <a:pt x="1400" y="484"/>
                        <a:pt x="1398" y="487"/>
                        <a:pt x="1395" y="489"/>
                      </a:cubicBezTo>
                      <a:cubicBezTo>
                        <a:pt x="1393" y="490"/>
                        <a:pt x="1391" y="490"/>
                        <a:pt x="1389" y="490"/>
                      </a:cubicBezTo>
                      <a:cubicBezTo>
                        <a:pt x="1389" y="490"/>
                        <a:pt x="1388" y="490"/>
                        <a:pt x="1387" y="490"/>
                      </a:cubicBezTo>
                      <a:cubicBezTo>
                        <a:pt x="1385" y="489"/>
                        <a:pt x="1382" y="487"/>
                        <a:pt x="1381" y="486"/>
                      </a:cubicBezTo>
                      <a:cubicBezTo>
                        <a:pt x="1380" y="484"/>
                        <a:pt x="1379" y="483"/>
                        <a:pt x="1379" y="481"/>
                      </a:cubicBezTo>
                      <a:cubicBezTo>
                        <a:pt x="1378" y="480"/>
                        <a:pt x="1378" y="480"/>
                        <a:pt x="1378" y="480"/>
                      </a:cubicBezTo>
                      <a:cubicBezTo>
                        <a:pt x="1378" y="479"/>
                        <a:pt x="1377" y="479"/>
                        <a:pt x="1377" y="478"/>
                      </a:cubicBezTo>
                      <a:cubicBezTo>
                        <a:pt x="1377" y="478"/>
                        <a:pt x="1376" y="477"/>
                        <a:pt x="1376" y="476"/>
                      </a:cubicBezTo>
                      <a:cubicBezTo>
                        <a:pt x="1374" y="474"/>
                        <a:pt x="1373" y="472"/>
                        <a:pt x="1373" y="470"/>
                      </a:cubicBezTo>
                      <a:cubicBezTo>
                        <a:pt x="1373" y="470"/>
                        <a:pt x="1373" y="465"/>
                        <a:pt x="1376" y="462"/>
                      </a:cubicBezTo>
                      <a:cubicBezTo>
                        <a:pt x="1377" y="461"/>
                        <a:pt x="1378" y="460"/>
                        <a:pt x="1379" y="460"/>
                      </a:cubicBezTo>
                      <a:cubicBezTo>
                        <a:pt x="1379" y="460"/>
                        <a:pt x="1379" y="460"/>
                        <a:pt x="1379" y="460"/>
                      </a:cubicBezTo>
                      <a:cubicBezTo>
                        <a:pt x="1378" y="460"/>
                        <a:pt x="1378" y="459"/>
                        <a:pt x="1377" y="458"/>
                      </a:cubicBezTo>
                      <a:cubicBezTo>
                        <a:pt x="1377" y="458"/>
                        <a:pt x="1377" y="458"/>
                        <a:pt x="1377" y="457"/>
                      </a:cubicBezTo>
                      <a:cubicBezTo>
                        <a:pt x="1376" y="460"/>
                        <a:pt x="1375" y="462"/>
                        <a:pt x="1374" y="463"/>
                      </a:cubicBezTo>
                      <a:cubicBezTo>
                        <a:pt x="1372" y="464"/>
                        <a:pt x="1371" y="464"/>
                        <a:pt x="1369" y="464"/>
                      </a:cubicBezTo>
                      <a:cubicBezTo>
                        <a:pt x="1367" y="464"/>
                        <a:pt x="1366" y="464"/>
                        <a:pt x="1365" y="464"/>
                      </a:cubicBezTo>
                      <a:cubicBezTo>
                        <a:pt x="1364" y="464"/>
                        <a:pt x="1363" y="463"/>
                        <a:pt x="1362" y="462"/>
                      </a:cubicBezTo>
                      <a:cubicBezTo>
                        <a:pt x="1362" y="463"/>
                        <a:pt x="1362" y="463"/>
                        <a:pt x="1362" y="463"/>
                      </a:cubicBezTo>
                      <a:cubicBezTo>
                        <a:pt x="1362" y="464"/>
                        <a:pt x="1362" y="464"/>
                        <a:pt x="1361" y="465"/>
                      </a:cubicBezTo>
                      <a:cubicBezTo>
                        <a:pt x="1361" y="467"/>
                        <a:pt x="1360" y="469"/>
                        <a:pt x="1359" y="470"/>
                      </a:cubicBezTo>
                      <a:cubicBezTo>
                        <a:pt x="1357" y="472"/>
                        <a:pt x="1354" y="474"/>
                        <a:pt x="1352" y="474"/>
                      </a:cubicBezTo>
                      <a:cubicBezTo>
                        <a:pt x="1352" y="474"/>
                        <a:pt x="1351" y="474"/>
                        <a:pt x="1350" y="474"/>
                      </a:cubicBezTo>
                      <a:cubicBezTo>
                        <a:pt x="1349" y="474"/>
                        <a:pt x="1346" y="474"/>
                        <a:pt x="1343" y="472"/>
                      </a:cubicBezTo>
                      <a:cubicBezTo>
                        <a:pt x="1342" y="472"/>
                        <a:pt x="1341" y="471"/>
                        <a:pt x="1341" y="470"/>
                      </a:cubicBezTo>
                      <a:cubicBezTo>
                        <a:pt x="1340" y="470"/>
                        <a:pt x="1338" y="469"/>
                        <a:pt x="1337" y="467"/>
                      </a:cubicBezTo>
                      <a:cubicBezTo>
                        <a:pt x="1336" y="465"/>
                        <a:pt x="1336" y="463"/>
                        <a:pt x="1337" y="460"/>
                      </a:cubicBezTo>
                      <a:cubicBezTo>
                        <a:pt x="1337" y="459"/>
                        <a:pt x="1338" y="458"/>
                        <a:pt x="1338" y="457"/>
                      </a:cubicBezTo>
                      <a:cubicBezTo>
                        <a:pt x="1338" y="457"/>
                        <a:pt x="1338" y="457"/>
                        <a:pt x="1338" y="457"/>
                      </a:cubicBezTo>
                      <a:cubicBezTo>
                        <a:pt x="1338" y="457"/>
                        <a:pt x="1338" y="457"/>
                        <a:pt x="1338" y="456"/>
                      </a:cubicBezTo>
                      <a:cubicBezTo>
                        <a:pt x="1338" y="456"/>
                        <a:pt x="1338" y="456"/>
                        <a:pt x="1337" y="456"/>
                      </a:cubicBezTo>
                      <a:cubicBezTo>
                        <a:pt x="1337" y="456"/>
                        <a:pt x="1336" y="455"/>
                        <a:pt x="1335" y="455"/>
                      </a:cubicBezTo>
                      <a:cubicBezTo>
                        <a:pt x="1335" y="455"/>
                        <a:pt x="1335" y="456"/>
                        <a:pt x="1334" y="456"/>
                      </a:cubicBezTo>
                      <a:cubicBezTo>
                        <a:pt x="1334" y="456"/>
                        <a:pt x="1334" y="457"/>
                        <a:pt x="1334" y="457"/>
                      </a:cubicBezTo>
                      <a:cubicBezTo>
                        <a:pt x="1333" y="457"/>
                        <a:pt x="1333" y="457"/>
                        <a:pt x="1333" y="457"/>
                      </a:cubicBezTo>
                      <a:cubicBezTo>
                        <a:pt x="1333" y="458"/>
                        <a:pt x="1331" y="460"/>
                        <a:pt x="1329" y="460"/>
                      </a:cubicBezTo>
                      <a:cubicBezTo>
                        <a:pt x="1329" y="461"/>
                        <a:pt x="1328" y="461"/>
                        <a:pt x="1328" y="461"/>
                      </a:cubicBezTo>
                      <a:cubicBezTo>
                        <a:pt x="1326" y="461"/>
                        <a:pt x="1324" y="460"/>
                        <a:pt x="1323" y="459"/>
                      </a:cubicBezTo>
                      <a:cubicBezTo>
                        <a:pt x="1323" y="459"/>
                        <a:pt x="1323" y="459"/>
                        <a:pt x="1323" y="459"/>
                      </a:cubicBezTo>
                      <a:cubicBezTo>
                        <a:pt x="1323" y="459"/>
                        <a:pt x="1323" y="459"/>
                        <a:pt x="1323" y="459"/>
                      </a:cubicBezTo>
                      <a:cubicBezTo>
                        <a:pt x="1321" y="458"/>
                        <a:pt x="1318" y="457"/>
                        <a:pt x="1317" y="455"/>
                      </a:cubicBezTo>
                      <a:cubicBezTo>
                        <a:pt x="1316" y="453"/>
                        <a:pt x="1316" y="450"/>
                        <a:pt x="1317" y="449"/>
                      </a:cubicBezTo>
                      <a:cubicBezTo>
                        <a:pt x="1317" y="449"/>
                        <a:pt x="1317" y="448"/>
                        <a:pt x="1317" y="448"/>
                      </a:cubicBezTo>
                      <a:cubicBezTo>
                        <a:pt x="1317" y="448"/>
                        <a:pt x="1317" y="447"/>
                        <a:pt x="1316" y="447"/>
                      </a:cubicBezTo>
                      <a:cubicBezTo>
                        <a:pt x="1316" y="446"/>
                        <a:pt x="1316" y="446"/>
                        <a:pt x="1316" y="446"/>
                      </a:cubicBezTo>
                      <a:cubicBezTo>
                        <a:pt x="1316" y="446"/>
                        <a:pt x="1315" y="446"/>
                        <a:pt x="1315" y="446"/>
                      </a:cubicBezTo>
                      <a:cubicBezTo>
                        <a:pt x="1314" y="446"/>
                        <a:pt x="1313" y="445"/>
                        <a:pt x="1312" y="445"/>
                      </a:cubicBezTo>
                      <a:cubicBezTo>
                        <a:pt x="1312" y="445"/>
                        <a:pt x="1312" y="445"/>
                        <a:pt x="1311" y="445"/>
                      </a:cubicBezTo>
                      <a:cubicBezTo>
                        <a:pt x="1311" y="445"/>
                        <a:pt x="1311" y="445"/>
                        <a:pt x="1311" y="445"/>
                      </a:cubicBezTo>
                      <a:cubicBezTo>
                        <a:pt x="1311" y="446"/>
                        <a:pt x="1310" y="447"/>
                        <a:pt x="1310" y="447"/>
                      </a:cubicBezTo>
                      <a:cubicBezTo>
                        <a:pt x="1310" y="447"/>
                        <a:pt x="1310" y="447"/>
                        <a:pt x="1310" y="447"/>
                      </a:cubicBezTo>
                      <a:cubicBezTo>
                        <a:pt x="1309" y="449"/>
                        <a:pt x="1307" y="451"/>
                        <a:pt x="1306" y="452"/>
                      </a:cubicBezTo>
                      <a:cubicBezTo>
                        <a:pt x="1305" y="453"/>
                        <a:pt x="1304" y="453"/>
                        <a:pt x="1303" y="453"/>
                      </a:cubicBezTo>
                      <a:cubicBezTo>
                        <a:pt x="1302" y="453"/>
                        <a:pt x="1302" y="453"/>
                        <a:pt x="1302" y="454"/>
                      </a:cubicBezTo>
                      <a:cubicBezTo>
                        <a:pt x="1302" y="454"/>
                        <a:pt x="1302" y="454"/>
                        <a:pt x="1302" y="454"/>
                      </a:cubicBezTo>
                      <a:cubicBezTo>
                        <a:pt x="1301" y="454"/>
                        <a:pt x="1301" y="456"/>
                        <a:pt x="1300" y="457"/>
                      </a:cubicBezTo>
                      <a:cubicBezTo>
                        <a:pt x="1300" y="457"/>
                        <a:pt x="1300" y="457"/>
                        <a:pt x="1300" y="457"/>
                      </a:cubicBezTo>
                      <a:cubicBezTo>
                        <a:pt x="1300" y="458"/>
                        <a:pt x="1299" y="460"/>
                        <a:pt x="1298" y="461"/>
                      </a:cubicBezTo>
                      <a:cubicBezTo>
                        <a:pt x="1297" y="462"/>
                        <a:pt x="1295" y="462"/>
                        <a:pt x="1295" y="463"/>
                      </a:cubicBezTo>
                      <a:cubicBezTo>
                        <a:pt x="1295" y="463"/>
                        <a:pt x="1294" y="463"/>
                        <a:pt x="1294" y="463"/>
                      </a:cubicBezTo>
                      <a:cubicBezTo>
                        <a:pt x="1294" y="463"/>
                        <a:pt x="1294" y="463"/>
                        <a:pt x="1294" y="464"/>
                      </a:cubicBezTo>
                      <a:cubicBezTo>
                        <a:pt x="1293" y="464"/>
                        <a:pt x="1293" y="465"/>
                        <a:pt x="1292" y="465"/>
                      </a:cubicBezTo>
                      <a:cubicBezTo>
                        <a:pt x="1292" y="465"/>
                        <a:pt x="1292" y="465"/>
                        <a:pt x="1292" y="466"/>
                      </a:cubicBezTo>
                      <a:cubicBezTo>
                        <a:pt x="1290" y="467"/>
                        <a:pt x="1289" y="468"/>
                        <a:pt x="1286" y="469"/>
                      </a:cubicBezTo>
                      <a:cubicBezTo>
                        <a:pt x="1286" y="469"/>
                        <a:pt x="1285" y="469"/>
                        <a:pt x="1284" y="469"/>
                      </a:cubicBezTo>
                      <a:cubicBezTo>
                        <a:pt x="1283" y="469"/>
                        <a:pt x="1280" y="469"/>
                        <a:pt x="1278" y="468"/>
                      </a:cubicBezTo>
                      <a:cubicBezTo>
                        <a:pt x="1277" y="467"/>
                        <a:pt x="1276" y="466"/>
                        <a:pt x="1275" y="464"/>
                      </a:cubicBezTo>
                      <a:cubicBezTo>
                        <a:pt x="1275" y="464"/>
                        <a:pt x="1274" y="464"/>
                        <a:pt x="1274" y="464"/>
                      </a:cubicBezTo>
                      <a:cubicBezTo>
                        <a:pt x="1273" y="464"/>
                        <a:pt x="1272" y="465"/>
                        <a:pt x="1271" y="465"/>
                      </a:cubicBezTo>
                      <a:cubicBezTo>
                        <a:pt x="1271" y="465"/>
                        <a:pt x="1271" y="465"/>
                        <a:pt x="1271" y="465"/>
                      </a:cubicBezTo>
                      <a:cubicBezTo>
                        <a:pt x="1271" y="465"/>
                        <a:pt x="1271" y="465"/>
                        <a:pt x="1271" y="465"/>
                      </a:cubicBezTo>
                      <a:cubicBezTo>
                        <a:pt x="1269" y="465"/>
                        <a:pt x="1266" y="464"/>
                        <a:pt x="1264" y="462"/>
                      </a:cubicBezTo>
                      <a:cubicBezTo>
                        <a:pt x="1263" y="461"/>
                        <a:pt x="1260" y="457"/>
                        <a:pt x="1262" y="454"/>
                      </a:cubicBezTo>
                      <a:cubicBezTo>
                        <a:pt x="1262" y="452"/>
                        <a:pt x="1263" y="451"/>
                        <a:pt x="1264" y="451"/>
                      </a:cubicBezTo>
                      <a:cubicBezTo>
                        <a:pt x="1264" y="450"/>
                        <a:pt x="1264" y="450"/>
                        <a:pt x="1264" y="449"/>
                      </a:cubicBezTo>
                      <a:cubicBezTo>
                        <a:pt x="1263" y="447"/>
                        <a:pt x="1265" y="445"/>
                        <a:pt x="1265" y="443"/>
                      </a:cubicBezTo>
                      <a:cubicBezTo>
                        <a:pt x="1265" y="443"/>
                        <a:pt x="1265" y="443"/>
                        <a:pt x="1265" y="443"/>
                      </a:cubicBezTo>
                      <a:cubicBezTo>
                        <a:pt x="1265" y="443"/>
                        <a:pt x="1266" y="443"/>
                        <a:pt x="1266" y="443"/>
                      </a:cubicBezTo>
                      <a:cubicBezTo>
                        <a:pt x="1265" y="443"/>
                        <a:pt x="1265" y="443"/>
                        <a:pt x="1265" y="443"/>
                      </a:cubicBezTo>
                      <a:cubicBezTo>
                        <a:pt x="1265" y="443"/>
                        <a:pt x="1265" y="443"/>
                        <a:pt x="1265" y="443"/>
                      </a:cubicBezTo>
                      <a:cubicBezTo>
                        <a:pt x="1265" y="443"/>
                        <a:pt x="1264" y="444"/>
                        <a:pt x="1262" y="445"/>
                      </a:cubicBezTo>
                      <a:cubicBezTo>
                        <a:pt x="1261" y="445"/>
                        <a:pt x="1260" y="445"/>
                        <a:pt x="1259" y="445"/>
                      </a:cubicBezTo>
                      <a:cubicBezTo>
                        <a:pt x="1257" y="445"/>
                        <a:pt x="1256" y="445"/>
                        <a:pt x="1255" y="445"/>
                      </a:cubicBezTo>
                      <a:cubicBezTo>
                        <a:pt x="1254" y="445"/>
                        <a:pt x="1251" y="444"/>
                        <a:pt x="1249" y="442"/>
                      </a:cubicBezTo>
                      <a:cubicBezTo>
                        <a:pt x="1247" y="441"/>
                        <a:pt x="1245" y="439"/>
                        <a:pt x="1244" y="436"/>
                      </a:cubicBezTo>
                      <a:cubicBezTo>
                        <a:pt x="1243" y="435"/>
                        <a:pt x="1243" y="433"/>
                        <a:pt x="1243" y="431"/>
                      </a:cubicBezTo>
                      <a:cubicBezTo>
                        <a:pt x="1242" y="431"/>
                        <a:pt x="1242" y="431"/>
                        <a:pt x="1242" y="430"/>
                      </a:cubicBezTo>
                      <a:cubicBezTo>
                        <a:pt x="1242" y="430"/>
                        <a:pt x="1242" y="430"/>
                        <a:pt x="1242" y="430"/>
                      </a:cubicBezTo>
                      <a:cubicBezTo>
                        <a:pt x="1242" y="429"/>
                        <a:pt x="1241" y="428"/>
                        <a:pt x="1241" y="426"/>
                      </a:cubicBezTo>
                      <a:cubicBezTo>
                        <a:pt x="1241" y="425"/>
                        <a:pt x="1241" y="424"/>
                        <a:pt x="1241" y="423"/>
                      </a:cubicBezTo>
                      <a:cubicBezTo>
                        <a:pt x="1240" y="424"/>
                        <a:pt x="1237" y="424"/>
                        <a:pt x="1237" y="424"/>
                      </a:cubicBezTo>
                      <a:cubicBezTo>
                        <a:pt x="1236" y="424"/>
                        <a:pt x="1236" y="424"/>
                        <a:pt x="1236" y="424"/>
                      </a:cubicBezTo>
                      <a:cubicBezTo>
                        <a:pt x="1234" y="424"/>
                        <a:pt x="1232" y="423"/>
                        <a:pt x="1230" y="422"/>
                      </a:cubicBezTo>
                      <a:cubicBezTo>
                        <a:pt x="1230" y="422"/>
                        <a:pt x="1229" y="421"/>
                        <a:pt x="1229" y="421"/>
                      </a:cubicBezTo>
                      <a:cubicBezTo>
                        <a:pt x="1228" y="421"/>
                        <a:pt x="1228" y="421"/>
                        <a:pt x="1228" y="421"/>
                      </a:cubicBezTo>
                      <a:cubicBezTo>
                        <a:pt x="1227" y="421"/>
                        <a:pt x="1226" y="422"/>
                        <a:pt x="1225" y="422"/>
                      </a:cubicBezTo>
                      <a:cubicBezTo>
                        <a:pt x="1225" y="422"/>
                        <a:pt x="1225" y="422"/>
                        <a:pt x="1225" y="422"/>
                      </a:cubicBezTo>
                      <a:cubicBezTo>
                        <a:pt x="1224" y="422"/>
                        <a:pt x="1223" y="422"/>
                        <a:pt x="1221" y="422"/>
                      </a:cubicBezTo>
                      <a:cubicBezTo>
                        <a:pt x="1220" y="422"/>
                        <a:pt x="1219" y="422"/>
                        <a:pt x="1217" y="421"/>
                      </a:cubicBezTo>
                      <a:cubicBezTo>
                        <a:pt x="1216" y="420"/>
                        <a:pt x="1214" y="419"/>
                        <a:pt x="1214" y="418"/>
                      </a:cubicBezTo>
                      <a:cubicBezTo>
                        <a:pt x="1214" y="417"/>
                        <a:pt x="1214" y="417"/>
                        <a:pt x="1214" y="417"/>
                      </a:cubicBezTo>
                      <a:cubicBezTo>
                        <a:pt x="1213" y="417"/>
                        <a:pt x="1213" y="417"/>
                        <a:pt x="1212" y="417"/>
                      </a:cubicBezTo>
                      <a:cubicBezTo>
                        <a:pt x="1212" y="417"/>
                        <a:pt x="1212" y="417"/>
                        <a:pt x="1212" y="417"/>
                      </a:cubicBezTo>
                      <a:cubicBezTo>
                        <a:pt x="1212" y="418"/>
                        <a:pt x="1212" y="419"/>
                        <a:pt x="1211" y="419"/>
                      </a:cubicBezTo>
                      <a:cubicBezTo>
                        <a:pt x="1211" y="422"/>
                        <a:pt x="1210" y="425"/>
                        <a:pt x="1208" y="427"/>
                      </a:cubicBezTo>
                      <a:cubicBezTo>
                        <a:pt x="1206" y="429"/>
                        <a:pt x="1204" y="429"/>
                        <a:pt x="1203" y="429"/>
                      </a:cubicBezTo>
                      <a:cubicBezTo>
                        <a:pt x="1203" y="429"/>
                        <a:pt x="1203" y="429"/>
                        <a:pt x="1203" y="429"/>
                      </a:cubicBezTo>
                      <a:cubicBezTo>
                        <a:pt x="1202" y="430"/>
                        <a:pt x="1202" y="430"/>
                        <a:pt x="1201" y="431"/>
                      </a:cubicBezTo>
                      <a:cubicBezTo>
                        <a:pt x="1199" y="432"/>
                        <a:pt x="1198" y="433"/>
                        <a:pt x="1197" y="433"/>
                      </a:cubicBezTo>
                      <a:cubicBezTo>
                        <a:pt x="1196" y="433"/>
                        <a:pt x="1195" y="434"/>
                        <a:pt x="1194" y="434"/>
                      </a:cubicBezTo>
                      <a:cubicBezTo>
                        <a:pt x="1192" y="434"/>
                        <a:pt x="1191" y="433"/>
                        <a:pt x="1190" y="433"/>
                      </a:cubicBezTo>
                      <a:cubicBezTo>
                        <a:pt x="1188" y="432"/>
                        <a:pt x="1186" y="430"/>
                        <a:pt x="1184" y="427"/>
                      </a:cubicBezTo>
                      <a:cubicBezTo>
                        <a:pt x="1183" y="426"/>
                        <a:pt x="1181" y="424"/>
                        <a:pt x="1180" y="422"/>
                      </a:cubicBezTo>
                      <a:cubicBezTo>
                        <a:pt x="1180" y="422"/>
                        <a:pt x="1180" y="422"/>
                        <a:pt x="1180" y="422"/>
                      </a:cubicBezTo>
                      <a:cubicBezTo>
                        <a:pt x="1179" y="421"/>
                        <a:pt x="1179" y="420"/>
                        <a:pt x="1179" y="419"/>
                      </a:cubicBezTo>
                      <a:cubicBezTo>
                        <a:pt x="1178" y="418"/>
                        <a:pt x="1178" y="417"/>
                        <a:pt x="1177" y="417"/>
                      </a:cubicBezTo>
                      <a:cubicBezTo>
                        <a:pt x="1177" y="417"/>
                        <a:pt x="1177" y="416"/>
                        <a:pt x="1177" y="416"/>
                      </a:cubicBezTo>
                      <a:cubicBezTo>
                        <a:pt x="1177" y="416"/>
                        <a:pt x="1177" y="416"/>
                        <a:pt x="1177" y="416"/>
                      </a:cubicBezTo>
                      <a:cubicBezTo>
                        <a:pt x="1176" y="416"/>
                        <a:pt x="1175" y="416"/>
                        <a:pt x="1174" y="416"/>
                      </a:cubicBezTo>
                      <a:cubicBezTo>
                        <a:pt x="1174" y="416"/>
                        <a:pt x="1174" y="416"/>
                        <a:pt x="1174" y="416"/>
                      </a:cubicBezTo>
                      <a:cubicBezTo>
                        <a:pt x="1173" y="416"/>
                        <a:pt x="1172" y="416"/>
                        <a:pt x="1171" y="416"/>
                      </a:cubicBezTo>
                      <a:cubicBezTo>
                        <a:pt x="1171" y="416"/>
                        <a:pt x="1171" y="416"/>
                        <a:pt x="1171" y="416"/>
                      </a:cubicBezTo>
                      <a:cubicBezTo>
                        <a:pt x="1171" y="416"/>
                        <a:pt x="1171" y="416"/>
                        <a:pt x="1171" y="416"/>
                      </a:cubicBezTo>
                      <a:cubicBezTo>
                        <a:pt x="1170" y="417"/>
                        <a:pt x="1170" y="419"/>
                        <a:pt x="1168" y="420"/>
                      </a:cubicBezTo>
                      <a:cubicBezTo>
                        <a:pt x="1166" y="421"/>
                        <a:pt x="1164" y="421"/>
                        <a:pt x="1162" y="421"/>
                      </a:cubicBezTo>
                      <a:cubicBezTo>
                        <a:pt x="1162" y="421"/>
                        <a:pt x="1161" y="421"/>
                        <a:pt x="1161" y="421"/>
                      </a:cubicBezTo>
                      <a:cubicBezTo>
                        <a:pt x="1161" y="421"/>
                        <a:pt x="1161" y="422"/>
                        <a:pt x="1161" y="422"/>
                      </a:cubicBezTo>
                      <a:cubicBezTo>
                        <a:pt x="1160" y="422"/>
                        <a:pt x="1158" y="424"/>
                        <a:pt x="1156" y="424"/>
                      </a:cubicBezTo>
                      <a:cubicBezTo>
                        <a:pt x="1153" y="424"/>
                        <a:pt x="1151" y="422"/>
                        <a:pt x="1149" y="421"/>
                      </a:cubicBezTo>
                      <a:cubicBezTo>
                        <a:pt x="1149" y="420"/>
                        <a:pt x="1149" y="420"/>
                        <a:pt x="1149" y="420"/>
                      </a:cubicBezTo>
                      <a:cubicBezTo>
                        <a:pt x="1148" y="420"/>
                        <a:pt x="1147" y="419"/>
                        <a:pt x="1146" y="418"/>
                      </a:cubicBezTo>
                      <a:cubicBezTo>
                        <a:pt x="1146" y="417"/>
                        <a:pt x="1145" y="416"/>
                        <a:pt x="1145" y="416"/>
                      </a:cubicBezTo>
                      <a:cubicBezTo>
                        <a:pt x="1145" y="416"/>
                        <a:pt x="1145" y="416"/>
                        <a:pt x="1144" y="416"/>
                      </a:cubicBezTo>
                      <a:cubicBezTo>
                        <a:pt x="1143" y="417"/>
                        <a:pt x="1142" y="418"/>
                        <a:pt x="1140" y="418"/>
                      </a:cubicBezTo>
                      <a:cubicBezTo>
                        <a:pt x="1140" y="418"/>
                        <a:pt x="1140" y="418"/>
                        <a:pt x="1140" y="418"/>
                      </a:cubicBezTo>
                      <a:cubicBezTo>
                        <a:pt x="1137" y="418"/>
                        <a:pt x="1135" y="416"/>
                        <a:pt x="1135" y="415"/>
                      </a:cubicBezTo>
                      <a:cubicBezTo>
                        <a:pt x="1135" y="415"/>
                        <a:pt x="1135" y="415"/>
                        <a:pt x="1135" y="415"/>
                      </a:cubicBezTo>
                      <a:cubicBezTo>
                        <a:pt x="1134" y="415"/>
                        <a:pt x="1132" y="414"/>
                        <a:pt x="1132" y="413"/>
                      </a:cubicBezTo>
                      <a:cubicBezTo>
                        <a:pt x="1131" y="413"/>
                        <a:pt x="1131" y="413"/>
                        <a:pt x="1130" y="413"/>
                      </a:cubicBezTo>
                      <a:cubicBezTo>
                        <a:pt x="1129" y="412"/>
                        <a:pt x="1128" y="412"/>
                        <a:pt x="1128" y="411"/>
                      </a:cubicBezTo>
                      <a:cubicBezTo>
                        <a:pt x="1127" y="411"/>
                        <a:pt x="1126" y="410"/>
                        <a:pt x="1125" y="409"/>
                      </a:cubicBezTo>
                      <a:cubicBezTo>
                        <a:pt x="1124" y="409"/>
                        <a:pt x="1123" y="408"/>
                        <a:pt x="1123" y="408"/>
                      </a:cubicBezTo>
                      <a:cubicBezTo>
                        <a:pt x="1123" y="408"/>
                        <a:pt x="1122" y="407"/>
                        <a:pt x="1121" y="407"/>
                      </a:cubicBezTo>
                      <a:cubicBezTo>
                        <a:pt x="1121" y="407"/>
                        <a:pt x="1120" y="408"/>
                        <a:pt x="1120" y="408"/>
                      </a:cubicBezTo>
                      <a:cubicBezTo>
                        <a:pt x="1119" y="408"/>
                        <a:pt x="1119" y="408"/>
                        <a:pt x="1119" y="409"/>
                      </a:cubicBezTo>
                      <a:cubicBezTo>
                        <a:pt x="1116" y="410"/>
                        <a:pt x="1114" y="411"/>
                        <a:pt x="1112" y="411"/>
                      </a:cubicBezTo>
                      <a:cubicBezTo>
                        <a:pt x="1112" y="411"/>
                        <a:pt x="1112" y="411"/>
                        <a:pt x="1112" y="411"/>
                      </a:cubicBezTo>
                      <a:cubicBezTo>
                        <a:pt x="1111" y="411"/>
                        <a:pt x="1111" y="411"/>
                        <a:pt x="1111" y="411"/>
                      </a:cubicBezTo>
                      <a:cubicBezTo>
                        <a:pt x="1109" y="411"/>
                        <a:pt x="1108" y="410"/>
                        <a:pt x="1107" y="409"/>
                      </a:cubicBezTo>
                      <a:cubicBezTo>
                        <a:pt x="1105" y="410"/>
                        <a:pt x="1104" y="411"/>
                        <a:pt x="1102" y="411"/>
                      </a:cubicBezTo>
                      <a:cubicBezTo>
                        <a:pt x="1102" y="411"/>
                        <a:pt x="1101" y="411"/>
                        <a:pt x="1101" y="410"/>
                      </a:cubicBezTo>
                      <a:cubicBezTo>
                        <a:pt x="1099" y="410"/>
                        <a:pt x="1098" y="409"/>
                        <a:pt x="1097" y="408"/>
                      </a:cubicBezTo>
                      <a:cubicBezTo>
                        <a:pt x="1097" y="408"/>
                        <a:pt x="1096" y="408"/>
                        <a:pt x="1096" y="408"/>
                      </a:cubicBezTo>
                      <a:cubicBezTo>
                        <a:pt x="1095" y="408"/>
                        <a:pt x="1095" y="408"/>
                        <a:pt x="1094" y="408"/>
                      </a:cubicBezTo>
                      <a:cubicBezTo>
                        <a:pt x="1092" y="408"/>
                        <a:pt x="1088" y="405"/>
                        <a:pt x="1086" y="402"/>
                      </a:cubicBezTo>
                      <a:cubicBezTo>
                        <a:pt x="1085" y="399"/>
                        <a:pt x="1085" y="397"/>
                        <a:pt x="1086" y="395"/>
                      </a:cubicBezTo>
                      <a:cubicBezTo>
                        <a:pt x="1086" y="395"/>
                        <a:pt x="1086" y="395"/>
                        <a:pt x="1086" y="395"/>
                      </a:cubicBezTo>
                      <a:cubicBezTo>
                        <a:pt x="1085" y="395"/>
                        <a:pt x="1085" y="394"/>
                        <a:pt x="1084" y="393"/>
                      </a:cubicBezTo>
                      <a:cubicBezTo>
                        <a:pt x="1083" y="391"/>
                        <a:pt x="1083" y="388"/>
                        <a:pt x="1083" y="388"/>
                      </a:cubicBezTo>
                      <a:cubicBezTo>
                        <a:pt x="1083" y="387"/>
                        <a:pt x="1083" y="386"/>
                        <a:pt x="1083" y="385"/>
                      </a:cubicBezTo>
                      <a:cubicBezTo>
                        <a:pt x="1082" y="385"/>
                        <a:pt x="1082" y="385"/>
                        <a:pt x="1081" y="384"/>
                      </a:cubicBezTo>
                      <a:cubicBezTo>
                        <a:pt x="1080" y="382"/>
                        <a:pt x="1079" y="381"/>
                        <a:pt x="1079" y="379"/>
                      </a:cubicBezTo>
                      <a:cubicBezTo>
                        <a:pt x="1079" y="379"/>
                        <a:pt x="1079" y="379"/>
                        <a:pt x="1079" y="379"/>
                      </a:cubicBezTo>
                      <a:cubicBezTo>
                        <a:pt x="1078" y="379"/>
                        <a:pt x="1077" y="378"/>
                        <a:pt x="1077" y="377"/>
                      </a:cubicBezTo>
                      <a:cubicBezTo>
                        <a:pt x="1076" y="376"/>
                        <a:pt x="1076" y="375"/>
                        <a:pt x="1076" y="374"/>
                      </a:cubicBezTo>
                      <a:cubicBezTo>
                        <a:pt x="1075" y="374"/>
                        <a:pt x="1074" y="375"/>
                        <a:pt x="1073" y="375"/>
                      </a:cubicBezTo>
                      <a:cubicBezTo>
                        <a:pt x="1073" y="375"/>
                        <a:pt x="1073" y="375"/>
                        <a:pt x="1073" y="375"/>
                      </a:cubicBezTo>
                      <a:cubicBezTo>
                        <a:pt x="1071" y="374"/>
                        <a:pt x="1069" y="373"/>
                        <a:pt x="1067" y="371"/>
                      </a:cubicBezTo>
                      <a:cubicBezTo>
                        <a:pt x="1067" y="372"/>
                        <a:pt x="1067" y="375"/>
                        <a:pt x="1065" y="377"/>
                      </a:cubicBezTo>
                      <a:cubicBezTo>
                        <a:pt x="1063" y="379"/>
                        <a:pt x="1060" y="380"/>
                        <a:pt x="1058" y="380"/>
                      </a:cubicBezTo>
                      <a:cubicBezTo>
                        <a:pt x="1058" y="380"/>
                        <a:pt x="1058" y="380"/>
                        <a:pt x="1058" y="380"/>
                      </a:cubicBezTo>
                      <a:cubicBezTo>
                        <a:pt x="1056" y="380"/>
                        <a:pt x="1054" y="379"/>
                        <a:pt x="1053" y="378"/>
                      </a:cubicBezTo>
                      <a:cubicBezTo>
                        <a:pt x="1053" y="378"/>
                        <a:pt x="1053" y="378"/>
                        <a:pt x="1053" y="378"/>
                      </a:cubicBezTo>
                      <a:cubicBezTo>
                        <a:pt x="1052" y="378"/>
                        <a:pt x="1052" y="378"/>
                        <a:pt x="1051" y="377"/>
                      </a:cubicBezTo>
                      <a:cubicBezTo>
                        <a:pt x="1051" y="377"/>
                        <a:pt x="1050" y="377"/>
                        <a:pt x="1050" y="377"/>
                      </a:cubicBezTo>
                      <a:cubicBezTo>
                        <a:pt x="1050" y="377"/>
                        <a:pt x="1050" y="377"/>
                        <a:pt x="1050" y="377"/>
                      </a:cubicBezTo>
                      <a:cubicBezTo>
                        <a:pt x="1049" y="377"/>
                        <a:pt x="1047" y="376"/>
                        <a:pt x="1046" y="375"/>
                      </a:cubicBezTo>
                      <a:cubicBezTo>
                        <a:pt x="1045" y="375"/>
                        <a:pt x="1045" y="375"/>
                        <a:pt x="1044" y="374"/>
                      </a:cubicBezTo>
                      <a:cubicBezTo>
                        <a:pt x="1044" y="375"/>
                        <a:pt x="1043" y="375"/>
                        <a:pt x="1042" y="375"/>
                      </a:cubicBezTo>
                      <a:cubicBezTo>
                        <a:pt x="1041" y="375"/>
                        <a:pt x="1040" y="375"/>
                        <a:pt x="1039" y="374"/>
                      </a:cubicBezTo>
                      <a:cubicBezTo>
                        <a:pt x="1039" y="375"/>
                        <a:pt x="1038" y="377"/>
                        <a:pt x="1037" y="378"/>
                      </a:cubicBezTo>
                      <a:cubicBezTo>
                        <a:pt x="1035" y="379"/>
                        <a:pt x="1032" y="381"/>
                        <a:pt x="1031" y="381"/>
                      </a:cubicBezTo>
                      <a:cubicBezTo>
                        <a:pt x="1030" y="381"/>
                        <a:pt x="1030" y="381"/>
                        <a:pt x="1030" y="381"/>
                      </a:cubicBezTo>
                      <a:cubicBezTo>
                        <a:pt x="1029" y="381"/>
                        <a:pt x="1027" y="381"/>
                        <a:pt x="1026" y="380"/>
                      </a:cubicBezTo>
                      <a:cubicBezTo>
                        <a:pt x="1026" y="380"/>
                        <a:pt x="1026" y="380"/>
                        <a:pt x="1026" y="380"/>
                      </a:cubicBezTo>
                      <a:cubicBezTo>
                        <a:pt x="1025" y="380"/>
                        <a:pt x="1025" y="380"/>
                        <a:pt x="1025" y="380"/>
                      </a:cubicBezTo>
                      <a:cubicBezTo>
                        <a:pt x="1024" y="380"/>
                        <a:pt x="1023" y="381"/>
                        <a:pt x="1022" y="381"/>
                      </a:cubicBezTo>
                      <a:cubicBezTo>
                        <a:pt x="1022" y="381"/>
                        <a:pt x="1022" y="381"/>
                        <a:pt x="1022" y="381"/>
                      </a:cubicBezTo>
                      <a:cubicBezTo>
                        <a:pt x="1018" y="381"/>
                        <a:pt x="1016" y="380"/>
                        <a:pt x="1016" y="379"/>
                      </a:cubicBezTo>
                      <a:cubicBezTo>
                        <a:pt x="1014" y="378"/>
                        <a:pt x="1013" y="377"/>
                        <a:pt x="1013" y="375"/>
                      </a:cubicBezTo>
                      <a:cubicBezTo>
                        <a:pt x="1013" y="375"/>
                        <a:pt x="1013" y="375"/>
                        <a:pt x="1013" y="375"/>
                      </a:cubicBezTo>
                      <a:cubicBezTo>
                        <a:pt x="1012" y="374"/>
                        <a:pt x="1011" y="373"/>
                        <a:pt x="1010" y="372"/>
                      </a:cubicBezTo>
                      <a:cubicBezTo>
                        <a:pt x="1009" y="372"/>
                        <a:pt x="1008" y="371"/>
                        <a:pt x="1007" y="370"/>
                      </a:cubicBezTo>
                      <a:cubicBezTo>
                        <a:pt x="1006" y="370"/>
                        <a:pt x="1006" y="369"/>
                        <a:pt x="1005" y="368"/>
                      </a:cubicBezTo>
                      <a:cubicBezTo>
                        <a:pt x="1005" y="368"/>
                        <a:pt x="1005" y="368"/>
                        <a:pt x="1005" y="368"/>
                      </a:cubicBezTo>
                      <a:cubicBezTo>
                        <a:pt x="1003" y="367"/>
                        <a:pt x="1002" y="366"/>
                        <a:pt x="1001" y="365"/>
                      </a:cubicBezTo>
                      <a:cubicBezTo>
                        <a:pt x="1000" y="364"/>
                        <a:pt x="999" y="363"/>
                        <a:pt x="998" y="362"/>
                      </a:cubicBezTo>
                      <a:cubicBezTo>
                        <a:pt x="998" y="361"/>
                        <a:pt x="998" y="360"/>
                        <a:pt x="997" y="360"/>
                      </a:cubicBezTo>
                      <a:cubicBezTo>
                        <a:pt x="997" y="360"/>
                        <a:pt x="997" y="359"/>
                        <a:pt x="995" y="357"/>
                      </a:cubicBezTo>
                      <a:cubicBezTo>
                        <a:pt x="994" y="357"/>
                        <a:pt x="994" y="357"/>
                        <a:pt x="993" y="356"/>
                      </a:cubicBezTo>
                      <a:cubicBezTo>
                        <a:pt x="992" y="355"/>
                        <a:pt x="991" y="354"/>
                        <a:pt x="990" y="353"/>
                      </a:cubicBezTo>
                      <a:cubicBezTo>
                        <a:pt x="989" y="352"/>
                        <a:pt x="989" y="351"/>
                        <a:pt x="988" y="350"/>
                      </a:cubicBezTo>
                      <a:cubicBezTo>
                        <a:pt x="988" y="349"/>
                        <a:pt x="988" y="349"/>
                        <a:pt x="988" y="349"/>
                      </a:cubicBezTo>
                      <a:cubicBezTo>
                        <a:pt x="987" y="348"/>
                        <a:pt x="987" y="347"/>
                        <a:pt x="987" y="347"/>
                      </a:cubicBezTo>
                      <a:cubicBezTo>
                        <a:pt x="986" y="347"/>
                        <a:pt x="985" y="347"/>
                        <a:pt x="985" y="346"/>
                      </a:cubicBezTo>
                      <a:cubicBezTo>
                        <a:pt x="985" y="346"/>
                        <a:pt x="985" y="346"/>
                        <a:pt x="985" y="346"/>
                      </a:cubicBezTo>
                      <a:cubicBezTo>
                        <a:pt x="984" y="346"/>
                        <a:pt x="984" y="346"/>
                        <a:pt x="984" y="346"/>
                      </a:cubicBezTo>
                      <a:cubicBezTo>
                        <a:pt x="984" y="346"/>
                        <a:pt x="984" y="346"/>
                        <a:pt x="984" y="346"/>
                      </a:cubicBezTo>
                      <a:cubicBezTo>
                        <a:pt x="983" y="347"/>
                        <a:pt x="981" y="347"/>
                        <a:pt x="979" y="348"/>
                      </a:cubicBezTo>
                      <a:cubicBezTo>
                        <a:pt x="979" y="348"/>
                        <a:pt x="978" y="348"/>
                        <a:pt x="975" y="348"/>
                      </a:cubicBezTo>
                      <a:cubicBezTo>
                        <a:pt x="975" y="348"/>
                        <a:pt x="974" y="348"/>
                        <a:pt x="974" y="348"/>
                      </a:cubicBezTo>
                      <a:cubicBezTo>
                        <a:pt x="969" y="348"/>
                        <a:pt x="969" y="348"/>
                        <a:pt x="969" y="348"/>
                      </a:cubicBezTo>
                      <a:cubicBezTo>
                        <a:pt x="969" y="7"/>
                        <a:pt x="969" y="7"/>
                        <a:pt x="969" y="7"/>
                      </a:cubicBezTo>
                      <a:cubicBezTo>
                        <a:pt x="562" y="0"/>
                        <a:pt x="562" y="0"/>
                        <a:pt x="562" y="0"/>
                      </a:cubicBezTo>
                      <a:cubicBezTo>
                        <a:pt x="562" y="0"/>
                        <a:pt x="562" y="0"/>
                        <a:pt x="562" y="0"/>
                      </a:cubicBezTo>
                      <a:cubicBezTo>
                        <a:pt x="560" y="0"/>
                        <a:pt x="560" y="0"/>
                        <a:pt x="560" y="0"/>
                      </a:cubicBezTo>
                      <a:cubicBezTo>
                        <a:pt x="557" y="0"/>
                        <a:pt x="557" y="0"/>
                        <a:pt x="557" y="0"/>
                      </a:cubicBezTo>
                      <a:cubicBezTo>
                        <a:pt x="528" y="789"/>
                        <a:pt x="528" y="789"/>
                        <a:pt x="528" y="789"/>
                      </a:cubicBezTo>
                      <a:cubicBezTo>
                        <a:pt x="5" y="763"/>
                        <a:pt x="5" y="763"/>
                        <a:pt x="5" y="763"/>
                      </a:cubicBezTo>
                      <a:cubicBezTo>
                        <a:pt x="4" y="763"/>
                        <a:pt x="4" y="763"/>
                        <a:pt x="3" y="763"/>
                      </a:cubicBezTo>
                      <a:cubicBezTo>
                        <a:pt x="3" y="763"/>
                        <a:pt x="3" y="764"/>
                        <a:pt x="3" y="764"/>
                      </a:cubicBezTo>
                      <a:cubicBezTo>
                        <a:pt x="3" y="765"/>
                        <a:pt x="3" y="766"/>
                        <a:pt x="2" y="767"/>
                      </a:cubicBezTo>
                      <a:cubicBezTo>
                        <a:pt x="3" y="767"/>
                        <a:pt x="3" y="768"/>
                        <a:pt x="3" y="769"/>
                      </a:cubicBezTo>
                      <a:cubicBezTo>
                        <a:pt x="3" y="770"/>
                        <a:pt x="3" y="773"/>
                        <a:pt x="1" y="775"/>
                      </a:cubicBezTo>
                      <a:cubicBezTo>
                        <a:pt x="1" y="776"/>
                        <a:pt x="1" y="776"/>
                        <a:pt x="1" y="776"/>
                      </a:cubicBezTo>
                      <a:cubicBezTo>
                        <a:pt x="1" y="777"/>
                        <a:pt x="1" y="779"/>
                        <a:pt x="0" y="780"/>
                      </a:cubicBezTo>
                      <a:cubicBezTo>
                        <a:pt x="1" y="780"/>
                        <a:pt x="2" y="781"/>
                        <a:pt x="3" y="782"/>
                      </a:cubicBezTo>
                      <a:cubicBezTo>
                        <a:pt x="3" y="782"/>
                        <a:pt x="3" y="783"/>
                        <a:pt x="4" y="783"/>
                      </a:cubicBezTo>
                      <a:cubicBezTo>
                        <a:pt x="4" y="783"/>
                        <a:pt x="5" y="784"/>
                        <a:pt x="5" y="784"/>
                      </a:cubicBezTo>
                      <a:cubicBezTo>
                        <a:pt x="6" y="784"/>
                        <a:pt x="6" y="785"/>
                        <a:pt x="7" y="786"/>
                      </a:cubicBezTo>
                      <a:cubicBezTo>
                        <a:pt x="7" y="786"/>
                        <a:pt x="8" y="786"/>
                        <a:pt x="9" y="786"/>
                      </a:cubicBezTo>
                      <a:cubicBezTo>
                        <a:pt x="10" y="787"/>
                        <a:pt x="11" y="789"/>
                        <a:pt x="12" y="789"/>
                      </a:cubicBezTo>
                      <a:cubicBezTo>
                        <a:pt x="12" y="790"/>
                        <a:pt x="13" y="791"/>
                        <a:pt x="13" y="792"/>
                      </a:cubicBezTo>
                      <a:cubicBezTo>
                        <a:pt x="14" y="792"/>
                        <a:pt x="14" y="792"/>
                        <a:pt x="14" y="793"/>
                      </a:cubicBezTo>
                      <a:cubicBezTo>
                        <a:pt x="18" y="801"/>
                        <a:pt x="18" y="801"/>
                        <a:pt x="18" y="801"/>
                      </a:cubicBezTo>
                      <a:cubicBezTo>
                        <a:pt x="19" y="800"/>
                        <a:pt x="19" y="800"/>
                        <a:pt x="19" y="800"/>
                      </a:cubicBezTo>
                      <a:cubicBezTo>
                        <a:pt x="20" y="800"/>
                        <a:pt x="22" y="800"/>
                        <a:pt x="22" y="800"/>
                      </a:cubicBezTo>
                      <a:cubicBezTo>
                        <a:pt x="23" y="801"/>
                        <a:pt x="25" y="803"/>
                        <a:pt x="26" y="803"/>
                      </a:cubicBezTo>
                      <a:cubicBezTo>
                        <a:pt x="27" y="804"/>
                        <a:pt x="30" y="804"/>
                        <a:pt x="31" y="805"/>
                      </a:cubicBezTo>
                      <a:cubicBezTo>
                        <a:pt x="32" y="806"/>
                        <a:pt x="32" y="808"/>
                        <a:pt x="32" y="810"/>
                      </a:cubicBezTo>
                      <a:cubicBezTo>
                        <a:pt x="33" y="811"/>
                        <a:pt x="35" y="813"/>
                        <a:pt x="36" y="814"/>
                      </a:cubicBezTo>
                      <a:cubicBezTo>
                        <a:pt x="36" y="815"/>
                        <a:pt x="36" y="817"/>
                        <a:pt x="37" y="818"/>
                      </a:cubicBezTo>
                      <a:cubicBezTo>
                        <a:pt x="37" y="819"/>
                        <a:pt x="38" y="821"/>
                        <a:pt x="38" y="823"/>
                      </a:cubicBezTo>
                      <a:cubicBezTo>
                        <a:pt x="39" y="824"/>
                        <a:pt x="41" y="827"/>
                        <a:pt x="42" y="828"/>
                      </a:cubicBezTo>
                      <a:cubicBezTo>
                        <a:pt x="42" y="829"/>
                        <a:pt x="42" y="831"/>
                        <a:pt x="43" y="833"/>
                      </a:cubicBezTo>
                      <a:cubicBezTo>
                        <a:pt x="43" y="834"/>
                        <a:pt x="43" y="836"/>
                        <a:pt x="44" y="837"/>
                      </a:cubicBezTo>
                      <a:cubicBezTo>
                        <a:pt x="45" y="838"/>
                        <a:pt x="48" y="838"/>
                        <a:pt x="48" y="839"/>
                      </a:cubicBezTo>
                      <a:cubicBezTo>
                        <a:pt x="49" y="840"/>
                        <a:pt x="49" y="842"/>
                        <a:pt x="49" y="843"/>
                      </a:cubicBezTo>
                      <a:cubicBezTo>
                        <a:pt x="50" y="844"/>
                        <a:pt x="51" y="847"/>
                        <a:pt x="52" y="848"/>
                      </a:cubicBezTo>
                      <a:cubicBezTo>
                        <a:pt x="52" y="849"/>
                        <a:pt x="51" y="851"/>
                        <a:pt x="52" y="852"/>
                      </a:cubicBezTo>
                      <a:cubicBezTo>
                        <a:pt x="52" y="853"/>
                        <a:pt x="54" y="855"/>
                        <a:pt x="55" y="856"/>
                      </a:cubicBezTo>
                      <a:cubicBezTo>
                        <a:pt x="56" y="857"/>
                        <a:pt x="59" y="856"/>
                        <a:pt x="60" y="857"/>
                      </a:cubicBezTo>
                      <a:cubicBezTo>
                        <a:pt x="60" y="857"/>
                        <a:pt x="61" y="859"/>
                        <a:pt x="61" y="860"/>
                      </a:cubicBezTo>
                      <a:cubicBezTo>
                        <a:pt x="62" y="861"/>
                        <a:pt x="63" y="862"/>
                        <a:pt x="64" y="863"/>
                      </a:cubicBezTo>
                      <a:cubicBezTo>
                        <a:pt x="65" y="863"/>
                        <a:pt x="67" y="863"/>
                        <a:pt x="67" y="863"/>
                      </a:cubicBezTo>
                      <a:cubicBezTo>
                        <a:pt x="68" y="863"/>
                        <a:pt x="69" y="865"/>
                        <a:pt x="70" y="866"/>
                      </a:cubicBezTo>
                      <a:cubicBezTo>
                        <a:pt x="71" y="866"/>
                        <a:pt x="73" y="868"/>
                        <a:pt x="74" y="869"/>
                      </a:cubicBezTo>
                      <a:cubicBezTo>
                        <a:pt x="75" y="869"/>
                        <a:pt x="78" y="868"/>
                        <a:pt x="79" y="868"/>
                      </a:cubicBezTo>
                      <a:cubicBezTo>
                        <a:pt x="80" y="869"/>
                        <a:pt x="82" y="869"/>
                        <a:pt x="83" y="870"/>
                      </a:cubicBezTo>
                      <a:cubicBezTo>
                        <a:pt x="84" y="871"/>
                        <a:pt x="85" y="874"/>
                        <a:pt x="86" y="874"/>
                      </a:cubicBezTo>
                      <a:cubicBezTo>
                        <a:pt x="87" y="875"/>
                        <a:pt x="89" y="874"/>
                        <a:pt x="90" y="875"/>
                      </a:cubicBezTo>
                      <a:cubicBezTo>
                        <a:pt x="91" y="875"/>
                        <a:pt x="92" y="877"/>
                        <a:pt x="92" y="878"/>
                      </a:cubicBezTo>
                      <a:cubicBezTo>
                        <a:pt x="92" y="879"/>
                        <a:pt x="92" y="882"/>
                        <a:pt x="92" y="882"/>
                      </a:cubicBezTo>
                      <a:cubicBezTo>
                        <a:pt x="93" y="883"/>
                        <a:pt x="95" y="884"/>
                        <a:pt x="96" y="885"/>
                      </a:cubicBezTo>
                      <a:cubicBezTo>
                        <a:pt x="97" y="886"/>
                        <a:pt x="98" y="887"/>
                        <a:pt x="98" y="888"/>
                      </a:cubicBezTo>
                      <a:cubicBezTo>
                        <a:pt x="100" y="888"/>
                        <a:pt x="103" y="888"/>
                        <a:pt x="103" y="889"/>
                      </a:cubicBezTo>
                      <a:cubicBezTo>
                        <a:pt x="105" y="890"/>
                        <a:pt x="105" y="893"/>
                        <a:pt x="106" y="894"/>
                      </a:cubicBezTo>
                      <a:cubicBezTo>
                        <a:pt x="106" y="896"/>
                        <a:pt x="107" y="899"/>
                        <a:pt x="108" y="900"/>
                      </a:cubicBezTo>
                      <a:cubicBezTo>
                        <a:pt x="109" y="901"/>
                        <a:pt x="112" y="903"/>
                        <a:pt x="112" y="904"/>
                      </a:cubicBezTo>
                      <a:cubicBezTo>
                        <a:pt x="113" y="906"/>
                        <a:pt x="113" y="909"/>
                        <a:pt x="114" y="910"/>
                      </a:cubicBezTo>
                      <a:cubicBezTo>
                        <a:pt x="115" y="911"/>
                        <a:pt x="117" y="912"/>
                        <a:pt x="118" y="912"/>
                      </a:cubicBezTo>
                      <a:cubicBezTo>
                        <a:pt x="118" y="912"/>
                        <a:pt x="120" y="913"/>
                        <a:pt x="121" y="913"/>
                      </a:cubicBezTo>
                      <a:cubicBezTo>
                        <a:pt x="121" y="914"/>
                        <a:pt x="122" y="916"/>
                        <a:pt x="123" y="916"/>
                      </a:cubicBezTo>
                      <a:cubicBezTo>
                        <a:pt x="124" y="917"/>
                        <a:pt x="127" y="918"/>
                        <a:pt x="128" y="919"/>
                      </a:cubicBezTo>
                      <a:cubicBezTo>
                        <a:pt x="129" y="919"/>
                        <a:pt x="130" y="920"/>
                        <a:pt x="131" y="920"/>
                      </a:cubicBezTo>
                      <a:cubicBezTo>
                        <a:pt x="132" y="921"/>
                        <a:pt x="132" y="923"/>
                        <a:pt x="133" y="923"/>
                      </a:cubicBezTo>
                      <a:cubicBezTo>
                        <a:pt x="134" y="924"/>
                        <a:pt x="136" y="924"/>
                        <a:pt x="137" y="925"/>
                      </a:cubicBezTo>
                      <a:cubicBezTo>
                        <a:pt x="138" y="926"/>
                        <a:pt x="140" y="928"/>
                        <a:pt x="140" y="929"/>
                      </a:cubicBezTo>
                      <a:cubicBezTo>
                        <a:pt x="141" y="930"/>
                        <a:pt x="141" y="932"/>
                        <a:pt x="142" y="932"/>
                      </a:cubicBezTo>
                      <a:cubicBezTo>
                        <a:pt x="142" y="934"/>
                        <a:pt x="141" y="936"/>
                        <a:pt x="141" y="938"/>
                      </a:cubicBezTo>
                      <a:cubicBezTo>
                        <a:pt x="142" y="939"/>
                        <a:pt x="143" y="942"/>
                        <a:pt x="145" y="943"/>
                      </a:cubicBezTo>
                      <a:cubicBezTo>
                        <a:pt x="146" y="943"/>
                        <a:pt x="149" y="944"/>
                        <a:pt x="150" y="944"/>
                      </a:cubicBezTo>
                      <a:cubicBezTo>
                        <a:pt x="151" y="945"/>
                        <a:pt x="153" y="948"/>
                        <a:pt x="154" y="949"/>
                      </a:cubicBezTo>
                      <a:cubicBezTo>
                        <a:pt x="154" y="951"/>
                        <a:pt x="156" y="953"/>
                        <a:pt x="157" y="954"/>
                      </a:cubicBezTo>
                      <a:cubicBezTo>
                        <a:pt x="158" y="955"/>
                        <a:pt x="160" y="958"/>
                        <a:pt x="162" y="959"/>
                      </a:cubicBezTo>
                      <a:cubicBezTo>
                        <a:pt x="163" y="959"/>
                        <a:pt x="166" y="960"/>
                        <a:pt x="167" y="961"/>
                      </a:cubicBezTo>
                      <a:cubicBezTo>
                        <a:pt x="168" y="962"/>
                        <a:pt x="169" y="964"/>
                        <a:pt x="169" y="965"/>
                      </a:cubicBezTo>
                      <a:cubicBezTo>
                        <a:pt x="169" y="966"/>
                        <a:pt x="168" y="968"/>
                        <a:pt x="169" y="969"/>
                      </a:cubicBezTo>
                      <a:cubicBezTo>
                        <a:pt x="170" y="970"/>
                        <a:pt x="173" y="969"/>
                        <a:pt x="174" y="970"/>
                      </a:cubicBezTo>
                      <a:cubicBezTo>
                        <a:pt x="175" y="970"/>
                        <a:pt x="176" y="972"/>
                        <a:pt x="177" y="973"/>
                      </a:cubicBezTo>
                      <a:cubicBezTo>
                        <a:pt x="177" y="973"/>
                        <a:pt x="178" y="975"/>
                        <a:pt x="178" y="975"/>
                      </a:cubicBezTo>
                      <a:cubicBezTo>
                        <a:pt x="179" y="976"/>
                        <a:pt x="182" y="974"/>
                        <a:pt x="183" y="975"/>
                      </a:cubicBezTo>
                      <a:cubicBezTo>
                        <a:pt x="184" y="975"/>
                        <a:pt x="185" y="978"/>
                        <a:pt x="186" y="978"/>
                      </a:cubicBezTo>
                      <a:cubicBezTo>
                        <a:pt x="186" y="979"/>
                        <a:pt x="187" y="980"/>
                        <a:pt x="188" y="980"/>
                      </a:cubicBezTo>
                      <a:cubicBezTo>
                        <a:pt x="189" y="980"/>
                        <a:pt x="191" y="978"/>
                        <a:pt x="192" y="979"/>
                      </a:cubicBezTo>
                      <a:cubicBezTo>
                        <a:pt x="192" y="979"/>
                        <a:pt x="193" y="981"/>
                        <a:pt x="194" y="981"/>
                      </a:cubicBezTo>
                      <a:cubicBezTo>
                        <a:pt x="195" y="982"/>
                        <a:pt x="197" y="983"/>
                        <a:pt x="198" y="983"/>
                      </a:cubicBezTo>
                      <a:cubicBezTo>
                        <a:pt x="199" y="984"/>
                        <a:pt x="201" y="987"/>
                        <a:pt x="202" y="988"/>
                      </a:cubicBezTo>
                      <a:cubicBezTo>
                        <a:pt x="204" y="989"/>
                        <a:pt x="207" y="988"/>
                        <a:pt x="209" y="989"/>
                      </a:cubicBezTo>
                      <a:cubicBezTo>
                        <a:pt x="210" y="990"/>
                        <a:pt x="210" y="993"/>
                        <a:pt x="211" y="995"/>
                      </a:cubicBezTo>
                      <a:cubicBezTo>
                        <a:pt x="211" y="996"/>
                        <a:pt x="213" y="997"/>
                        <a:pt x="214" y="998"/>
                      </a:cubicBezTo>
                      <a:cubicBezTo>
                        <a:pt x="215" y="999"/>
                        <a:pt x="217" y="1000"/>
                        <a:pt x="218" y="1000"/>
                      </a:cubicBezTo>
                      <a:cubicBezTo>
                        <a:pt x="219" y="1001"/>
                        <a:pt x="222" y="1000"/>
                        <a:pt x="223" y="1001"/>
                      </a:cubicBezTo>
                      <a:cubicBezTo>
                        <a:pt x="224" y="1001"/>
                        <a:pt x="226" y="1003"/>
                        <a:pt x="226" y="1004"/>
                      </a:cubicBezTo>
                      <a:cubicBezTo>
                        <a:pt x="227" y="1005"/>
                        <a:pt x="227" y="1007"/>
                        <a:pt x="227" y="1008"/>
                      </a:cubicBezTo>
                      <a:cubicBezTo>
                        <a:pt x="227" y="1008"/>
                        <a:pt x="226" y="1010"/>
                        <a:pt x="227" y="1011"/>
                      </a:cubicBezTo>
                      <a:cubicBezTo>
                        <a:pt x="227" y="1012"/>
                        <a:pt x="228" y="1014"/>
                        <a:pt x="229" y="1015"/>
                      </a:cubicBezTo>
                      <a:cubicBezTo>
                        <a:pt x="230" y="1016"/>
                        <a:pt x="232" y="1016"/>
                        <a:pt x="233" y="1016"/>
                      </a:cubicBezTo>
                      <a:cubicBezTo>
                        <a:pt x="233" y="1016"/>
                        <a:pt x="235" y="1016"/>
                        <a:pt x="235" y="1016"/>
                      </a:cubicBezTo>
                      <a:cubicBezTo>
                        <a:pt x="236" y="1016"/>
                        <a:pt x="237" y="1019"/>
                        <a:pt x="238" y="1020"/>
                      </a:cubicBezTo>
                      <a:cubicBezTo>
                        <a:pt x="238" y="1021"/>
                        <a:pt x="240" y="1023"/>
                        <a:pt x="240" y="1025"/>
                      </a:cubicBezTo>
                      <a:cubicBezTo>
                        <a:pt x="240" y="1026"/>
                        <a:pt x="240" y="1030"/>
                        <a:pt x="241" y="1032"/>
                      </a:cubicBezTo>
                      <a:cubicBezTo>
                        <a:pt x="241" y="1034"/>
                        <a:pt x="243" y="1037"/>
                        <a:pt x="244" y="1038"/>
                      </a:cubicBezTo>
                      <a:cubicBezTo>
                        <a:pt x="244" y="1039"/>
                        <a:pt x="243" y="1041"/>
                        <a:pt x="243" y="1042"/>
                      </a:cubicBezTo>
                      <a:cubicBezTo>
                        <a:pt x="243" y="1044"/>
                        <a:pt x="244" y="1046"/>
                        <a:pt x="244" y="1047"/>
                      </a:cubicBezTo>
                      <a:cubicBezTo>
                        <a:pt x="244" y="1048"/>
                        <a:pt x="243" y="1051"/>
                        <a:pt x="243" y="1052"/>
                      </a:cubicBezTo>
                      <a:cubicBezTo>
                        <a:pt x="243" y="1053"/>
                        <a:pt x="244" y="1054"/>
                        <a:pt x="245" y="1055"/>
                      </a:cubicBezTo>
                      <a:cubicBezTo>
                        <a:pt x="246" y="1056"/>
                        <a:pt x="248" y="1056"/>
                        <a:pt x="249" y="1056"/>
                      </a:cubicBezTo>
                      <a:cubicBezTo>
                        <a:pt x="249" y="1057"/>
                        <a:pt x="250" y="1058"/>
                        <a:pt x="251" y="1059"/>
                      </a:cubicBezTo>
                      <a:cubicBezTo>
                        <a:pt x="251" y="1060"/>
                        <a:pt x="250" y="1062"/>
                        <a:pt x="251" y="1063"/>
                      </a:cubicBezTo>
                      <a:cubicBezTo>
                        <a:pt x="251" y="1064"/>
                        <a:pt x="253" y="1064"/>
                        <a:pt x="254" y="1065"/>
                      </a:cubicBezTo>
                      <a:cubicBezTo>
                        <a:pt x="254" y="1066"/>
                        <a:pt x="256" y="1067"/>
                        <a:pt x="257" y="1068"/>
                      </a:cubicBezTo>
                      <a:cubicBezTo>
                        <a:pt x="257" y="1069"/>
                        <a:pt x="259" y="1071"/>
                        <a:pt x="259" y="1072"/>
                      </a:cubicBezTo>
                      <a:cubicBezTo>
                        <a:pt x="259" y="1073"/>
                        <a:pt x="257" y="1076"/>
                        <a:pt x="258" y="1077"/>
                      </a:cubicBezTo>
                      <a:cubicBezTo>
                        <a:pt x="258" y="1077"/>
                        <a:pt x="261" y="1077"/>
                        <a:pt x="262" y="1078"/>
                      </a:cubicBezTo>
                      <a:cubicBezTo>
                        <a:pt x="262" y="1078"/>
                        <a:pt x="263" y="1080"/>
                        <a:pt x="264" y="1081"/>
                      </a:cubicBezTo>
                      <a:cubicBezTo>
                        <a:pt x="264" y="1082"/>
                        <a:pt x="264" y="1084"/>
                        <a:pt x="264" y="1085"/>
                      </a:cubicBezTo>
                      <a:cubicBezTo>
                        <a:pt x="265" y="1087"/>
                        <a:pt x="267" y="1088"/>
                        <a:pt x="268" y="1090"/>
                      </a:cubicBezTo>
                      <a:cubicBezTo>
                        <a:pt x="268" y="1091"/>
                        <a:pt x="268" y="1093"/>
                        <a:pt x="268" y="1094"/>
                      </a:cubicBezTo>
                      <a:cubicBezTo>
                        <a:pt x="268" y="1095"/>
                        <a:pt x="267" y="1096"/>
                        <a:pt x="266" y="1097"/>
                      </a:cubicBezTo>
                      <a:cubicBezTo>
                        <a:pt x="266" y="1097"/>
                        <a:pt x="265" y="1099"/>
                        <a:pt x="265" y="1100"/>
                      </a:cubicBezTo>
                      <a:cubicBezTo>
                        <a:pt x="265" y="1102"/>
                        <a:pt x="268" y="1104"/>
                        <a:pt x="268" y="1106"/>
                      </a:cubicBezTo>
                      <a:cubicBezTo>
                        <a:pt x="268" y="1107"/>
                        <a:pt x="268" y="1108"/>
                        <a:pt x="267" y="1109"/>
                      </a:cubicBezTo>
                      <a:cubicBezTo>
                        <a:pt x="267" y="1110"/>
                        <a:pt x="265" y="1110"/>
                        <a:pt x="265" y="1111"/>
                      </a:cubicBezTo>
                      <a:cubicBezTo>
                        <a:pt x="264" y="1111"/>
                        <a:pt x="264" y="1113"/>
                        <a:pt x="263" y="1113"/>
                      </a:cubicBezTo>
                      <a:cubicBezTo>
                        <a:pt x="263" y="1115"/>
                        <a:pt x="263" y="1117"/>
                        <a:pt x="264" y="1119"/>
                      </a:cubicBezTo>
                      <a:cubicBezTo>
                        <a:pt x="264" y="1120"/>
                        <a:pt x="266" y="1121"/>
                        <a:pt x="266" y="1122"/>
                      </a:cubicBezTo>
                      <a:cubicBezTo>
                        <a:pt x="267" y="1123"/>
                        <a:pt x="267" y="1124"/>
                        <a:pt x="267" y="1124"/>
                      </a:cubicBezTo>
                      <a:cubicBezTo>
                        <a:pt x="268" y="1126"/>
                        <a:pt x="266" y="1128"/>
                        <a:pt x="266" y="1129"/>
                      </a:cubicBezTo>
                      <a:cubicBezTo>
                        <a:pt x="265" y="1130"/>
                        <a:pt x="267" y="1132"/>
                        <a:pt x="267" y="1134"/>
                      </a:cubicBezTo>
                      <a:cubicBezTo>
                        <a:pt x="268" y="1135"/>
                        <a:pt x="268" y="1138"/>
                        <a:pt x="269" y="1139"/>
                      </a:cubicBezTo>
                      <a:cubicBezTo>
                        <a:pt x="269" y="1140"/>
                        <a:pt x="269" y="1142"/>
                        <a:pt x="269" y="1143"/>
                      </a:cubicBezTo>
                      <a:cubicBezTo>
                        <a:pt x="270" y="1144"/>
                        <a:pt x="271" y="1144"/>
                        <a:pt x="272" y="1145"/>
                      </a:cubicBezTo>
                      <a:cubicBezTo>
                        <a:pt x="272" y="1146"/>
                        <a:pt x="273" y="1148"/>
                        <a:pt x="274" y="1149"/>
                      </a:cubicBezTo>
                      <a:cubicBezTo>
                        <a:pt x="274" y="1150"/>
                        <a:pt x="274" y="1151"/>
                        <a:pt x="275" y="1152"/>
                      </a:cubicBezTo>
                      <a:cubicBezTo>
                        <a:pt x="276" y="1154"/>
                        <a:pt x="279" y="1155"/>
                        <a:pt x="280" y="1157"/>
                      </a:cubicBezTo>
                      <a:cubicBezTo>
                        <a:pt x="281" y="1158"/>
                        <a:pt x="283" y="1163"/>
                        <a:pt x="283" y="1165"/>
                      </a:cubicBezTo>
                      <a:cubicBezTo>
                        <a:pt x="284" y="1166"/>
                        <a:pt x="283" y="1170"/>
                        <a:pt x="283" y="1172"/>
                      </a:cubicBezTo>
                      <a:cubicBezTo>
                        <a:pt x="284" y="1173"/>
                        <a:pt x="285" y="1175"/>
                        <a:pt x="286" y="1176"/>
                      </a:cubicBezTo>
                      <a:cubicBezTo>
                        <a:pt x="286" y="1177"/>
                        <a:pt x="286" y="1179"/>
                        <a:pt x="287" y="1180"/>
                      </a:cubicBezTo>
                      <a:cubicBezTo>
                        <a:pt x="287" y="1181"/>
                        <a:pt x="288" y="1184"/>
                        <a:pt x="289" y="1185"/>
                      </a:cubicBezTo>
                      <a:cubicBezTo>
                        <a:pt x="290" y="1186"/>
                        <a:pt x="293" y="1188"/>
                        <a:pt x="295" y="1189"/>
                      </a:cubicBezTo>
                      <a:cubicBezTo>
                        <a:pt x="296" y="1190"/>
                        <a:pt x="297" y="1193"/>
                        <a:pt x="299" y="1195"/>
                      </a:cubicBezTo>
                      <a:cubicBezTo>
                        <a:pt x="300" y="1196"/>
                        <a:pt x="303" y="1196"/>
                        <a:pt x="304" y="1197"/>
                      </a:cubicBezTo>
                      <a:cubicBezTo>
                        <a:pt x="305" y="1198"/>
                        <a:pt x="307" y="1200"/>
                        <a:pt x="307" y="1201"/>
                      </a:cubicBezTo>
                      <a:cubicBezTo>
                        <a:pt x="308" y="1202"/>
                        <a:pt x="309" y="1204"/>
                        <a:pt x="310" y="1205"/>
                      </a:cubicBezTo>
                      <a:cubicBezTo>
                        <a:pt x="310" y="1206"/>
                        <a:pt x="312" y="1206"/>
                        <a:pt x="313" y="1206"/>
                      </a:cubicBezTo>
                      <a:cubicBezTo>
                        <a:pt x="314" y="1207"/>
                        <a:pt x="316" y="1208"/>
                        <a:pt x="316" y="1209"/>
                      </a:cubicBezTo>
                      <a:cubicBezTo>
                        <a:pt x="317" y="1209"/>
                        <a:pt x="319" y="1208"/>
                        <a:pt x="320" y="1208"/>
                      </a:cubicBezTo>
                      <a:cubicBezTo>
                        <a:pt x="322" y="1208"/>
                        <a:pt x="324" y="1209"/>
                        <a:pt x="325" y="1209"/>
                      </a:cubicBezTo>
                      <a:cubicBezTo>
                        <a:pt x="326" y="1210"/>
                        <a:pt x="329" y="1212"/>
                        <a:pt x="330" y="1213"/>
                      </a:cubicBezTo>
                      <a:cubicBezTo>
                        <a:pt x="331" y="1214"/>
                        <a:pt x="332" y="1216"/>
                        <a:pt x="333" y="1218"/>
                      </a:cubicBezTo>
                      <a:cubicBezTo>
                        <a:pt x="333" y="1219"/>
                        <a:pt x="333" y="1221"/>
                        <a:pt x="334" y="1222"/>
                      </a:cubicBezTo>
                      <a:cubicBezTo>
                        <a:pt x="335" y="1223"/>
                        <a:pt x="337" y="1223"/>
                        <a:pt x="337" y="1224"/>
                      </a:cubicBezTo>
                      <a:cubicBezTo>
                        <a:pt x="338" y="1224"/>
                        <a:pt x="338" y="1225"/>
                        <a:pt x="339" y="1226"/>
                      </a:cubicBezTo>
                      <a:cubicBezTo>
                        <a:pt x="339" y="1227"/>
                        <a:pt x="339" y="1229"/>
                        <a:pt x="339" y="1229"/>
                      </a:cubicBezTo>
                      <a:cubicBezTo>
                        <a:pt x="339" y="1230"/>
                        <a:pt x="340" y="1230"/>
                        <a:pt x="341" y="1231"/>
                      </a:cubicBezTo>
                      <a:cubicBezTo>
                        <a:pt x="342" y="1232"/>
                        <a:pt x="343" y="1234"/>
                        <a:pt x="344" y="1234"/>
                      </a:cubicBezTo>
                      <a:cubicBezTo>
                        <a:pt x="345" y="1235"/>
                        <a:pt x="347" y="1234"/>
                        <a:pt x="348" y="1235"/>
                      </a:cubicBezTo>
                      <a:cubicBezTo>
                        <a:pt x="349" y="1235"/>
                        <a:pt x="350" y="1238"/>
                        <a:pt x="351" y="1238"/>
                      </a:cubicBezTo>
                      <a:cubicBezTo>
                        <a:pt x="351" y="1239"/>
                        <a:pt x="352" y="1241"/>
                        <a:pt x="353" y="1241"/>
                      </a:cubicBezTo>
                      <a:cubicBezTo>
                        <a:pt x="354" y="1242"/>
                        <a:pt x="356" y="1242"/>
                        <a:pt x="357" y="1243"/>
                      </a:cubicBezTo>
                      <a:cubicBezTo>
                        <a:pt x="358" y="1244"/>
                        <a:pt x="361" y="1246"/>
                        <a:pt x="362" y="1247"/>
                      </a:cubicBezTo>
                      <a:cubicBezTo>
                        <a:pt x="363" y="1248"/>
                        <a:pt x="365" y="1249"/>
                        <a:pt x="366" y="1250"/>
                      </a:cubicBezTo>
                      <a:cubicBezTo>
                        <a:pt x="368" y="1250"/>
                        <a:pt x="370" y="1250"/>
                        <a:pt x="371" y="1250"/>
                      </a:cubicBezTo>
                      <a:cubicBezTo>
                        <a:pt x="372" y="1250"/>
                        <a:pt x="375" y="1250"/>
                        <a:pt x="376" y="1251"/>
                      </a:cubicBezTo>
                      <a:cubicBezTo>
                        <a:pt x="378" y="1251"/>
                        <a:pt x="380" y="1252"/>
                        <a:pt x="381" y="1252"/>
                      </a:cubicBezTo>
                      <a:cubicBezTo>
                        <a:pt x="382" y="1253"/>
                        <a:pt x="385" y="1254"/>
                        <a:pt x="386" y="1254"/>
                      </a:cubicBezTo>
                      <a:cubicBezTo>
                        <a:pt x="387" y="1255"/>
                        <a:pt x="391" y="1254"/>
                        <a:pt x="392" y="1255"/>
                      </a:cubicBezTo>
                      <a:cubicBezTo>
                        <a:pt x="394" y="1255"/>
                        <a:pt x="396" y="1257"/>
                        <a:pt x="396" y="1258"/>
                      </a:cubicBezTo>
                      <a:cubicBezTo>
                        <a:pt x="397" y="1258"/>
                        <a:pt x="398" y="1260"/>
                        <a:pt x="398" y="1261"/>
                      </a:cubicBezTo>
                      <a:cubicBezTo>
                        <a:pt x="399" y="1262"/>
                        <a:pt x="400" y="1265"/>
                        <a:pt x="401" y="1266"/>
                      </a:cubicBezTo>
                      <a:cubicBezTo>
                        <a:pt x="402" y="1267"/>
                        <a:pt x="404" y="1268"/>
                        <a:pt x="406" y="1269"/>
                      </a:cubicBezTo>
                      <a:cubicBezTo>
                        <a:pt x="407" y="1270"/>
                        <a:pt x="409" y="1271"/>
                        <a:pt x="410" y="1272"/>
                      </a:cubicBezTo>
                      <a:cubicBezTo>
                        <a:pt x="411" y="1272"/>
                        <a:pt x="414" y="1272"/>
                        <a:pt x="415" y="1273"/>
                      </a:cubicBezTo>
                      <a:cubicBezTo>
                        <a:pt x="416" y="1273"/>
                        <a:pt x="416" y="1275"/>
                        <a:pt x="417" y="1276"/>
                      </a:cubicBezTo>
                      <a:cubicBezTo>
                        <a:pt x="419" y="1276"/>
                        <a:pt x="421" y="1275"/>
                        <a:pt x="422" y="1276"/>
                      </a:cubicBezTo>
                      <a:cubicBezTo>
                        <a:pt x="423" y="1276"/>
                        <a:pt x="425" y="1278"/>
                        <a:pt x="426" y="1278"/>
                      </a:cubicBezTo>
                      <a:cubicBezTo>
                        <a:pt x="427" y="1279"/>
                        <a:pt x="429" y="1277"/>
                        <a:pt x="430" y="1277"/>
                      </a:cubicBezTo>
                      <a:cubicBezTo>
                        <a:pt x="431" y="1277"/>
                        <a:pt x="433" y="1278"/>
                        <a:pt x="434" y="1279"/>
                      </a:cubicBezTo>
                      <a:cubicBezTo>
                        <a:pt x="435" y="1279"/>
                        <a:pt x="436" y="1281"/>
                        <a:pt x="436" y="1282"/>
                      </a:cubicBezTo>
                      <a:cubicBezTo>
                        <a:pt x="438" y="1283"/>
                        <a:pt x="441" y="1285"/>
                        <a:pt x="442" y="1286"/>
                      </a:cubicBezTo>
                      <a:cubicBezTo>
                        <a:pt x="442" y="1287"/>
                        <a:pt x="443" y="1290"/>
                        <a:pt x="444" y="1291"/>
                      </a:cubicBezTo>
                      <a:cubicBezTo>
                        <a:pt x="445" y="1292"/>
                        <a:pt x="447" y="1293"/>
                        <a:pt x="448" y="1294"/>
                      </a:cubicBezTo>
                      <a:cubicBezTo>
                        <a:pt x="448" y="1294"/>
                        <a:pt x="449" y="1295"/>
                        <a:pt x="450" y="1296"/>
                      </a:cubicBezTo>
                      <a:cubicBezTo>
                        <a:pt x="450" y="1297"/>
                        <a:pt x="451" y="1298"/>
                        <a:pt x="451" y="1299"/>
                      </a:cubicBezTo>
                      <a:cubicBezTo>
                        <a:pt x="453" y="1299"/>
                        <a:pt x="455" y="1299"/>
                        <a:pt x="457" y="1300"/>
                      </a:cubicBezTo>
                      <a:cubicBezTo>
                        <a:pt x="458" y="1300"/>
                        <a:pt x="459" y="1301"/>
                        <a:pt x="460" y="1301"/>
                      </a:cubicBezTo>
                      <a:cubicBezTo>
                        <a:pt x="461" y="1301"/>
                        <a:pt x="462" y="1298"/>
                        <a:pt x="463" y="1298"/>
                      </a:cubicBezTo>
                      <a:cubicBezTo>
                        <a:pt x="464" y="1298"/>
                        <a:pt x="466" y="1300"/>
                        <a:pt x="466" y="1300"/>
                      </a:cubicBezTo>
                      <a:cubicBezTo>
                        <a:pt x="467" y="1301"/>
                        <a:pt x="466" y="1303"/>
                        <a:pt x="467" y="1303"/>
                      </a:cubicBezTo>
                      <a:cubicBezTo>
                        <a:pt x="467" y="1304"/>
                        <a:pt x="469" y="1304"/>
                        <a:pt x="470" y="1305"/>
                      </a:cubicBezTo>
                      <a:cubicBezTo>
                        <a:pt x="470" y="1305"/>
                        <a:pt x="471" y="1307"/>
                        <a:pt x="472" y="1307"/>
                      </a:cubicBezTo>
                      <a:cubicBezTo>
                        <a:pt x="473" y="1308"/>
                        <a:pt x="475" y="1308"/>
                        <a:pt x="476" y="1308"/>
                      </a:cubicBezTo>
                      <a:cubicBezTo>
                        <a:pt x="477" y="1308"/>
                        <a:pt x="479" y="1308"/>
                        <a:pt x="481" y="1307"/>
                      </a:cubicBezTo>
                      <a:cubicBezTo>
                        <a:pt x="482" y="1307"/>
                        <a:pt x="485" y="1307"/>
                        <a:pt x="486" y="1308"/>
                      </a:cubicBezTo>
                      <a:cubicBezTo>
                        <a:pt x="487" y="1308"/>
                        <a:pt x="488" y="1309"/>
                        <a:pt x="489" y="1309"/>
                      </a:cubicBezTo>
                      <a:cubicBezTo>
                        <a:pt x="490" y="1310"/>
                        <a:pt x="492" y="1311"/>
                        <a:pt x="493" y="1311"/>
                      </a:cubicBezTo>
                      <a:cubicBezTo>
                        <a:pt x="494" y="1311"/>
                        <a:pt x="496" y="1310"/>
                        <a:pt x="496" y="1309"/>
                      </a:cubicBezTo>
                      <a:cubicBezTo>
                        <a:pt x="497" y="1308"/>
                        <a:pt x="497" y="1306"/>
                        <a:pt x="498" y="1305"/>
                      </a:cubicBezTo>
                      <a:cubicBezTo>
                        <a:pt x="498" y="1304"/>
                        <a:pt x="500" y="1303"/>
                        <a:pt x="500" y="1303"/>
                      </a:cubicBezTo>
                      <a:cubicBezTo>
                        <a:pt x="500" y="1302"/>
                        <a:pt x="501" y="1300"/>
                        <a:pt x="501" y="1299"/>
                      </a:cubicBezTo>
                      <a:cubicBezTo>
                        <a:pt x="501" y="1298"/>
                        <a:pt x="501" y="1296"/>
                        <a:pt x="502" y="1296"/>
                      </a:cubicBezTo>
                      <a:cubicBezTo>
                        <a:pt x="502" y="1295"/>
                        <a:pt x="503" y="1295"/>
                        <a:pt x="504" y="1294"/>
                      </a:cubicBezTo>
                      <a:cubicBezTo>
                        <a:pt x="504" y="1294"/>
                        <a:pt x="505" y="1292"/>
                        <a:pt x="506" y="1291"/>
                      </a:cubicBezTo>
                      <a:cubicBezTo>
                        <a:pt x="506" y="1291"/>
                        <a:pt x="508" y="1291"/>
                        <a:pt x="508" y="1291"/>
                      </a:cubicBezTo>
                      <a:cubicBezTo>
                        <a:pt x="509" y="1290"/>
                        <a:pt x="511" y="1290"/>
                        <a:pt x="512" y="1289"/>
                      </a:cubicBezTo>
                      <a:cubicBezTo>
                        <a:pt x="512" y="1288"/>
                        <a:pt x="513" y="1286"/>
                        <a:pt x="513" y="1285"/>
                      </a:cubicBezTo>
                      <a:cubicBezTo>
                        <a:pt x="514" y="1284"/>
                        <a:pt x="516" y="1283"/>
                        <a:pt x="516" y="1282"/>
                      </a:cubicBezTo>
                      <a:cubicBezTo>
                        <a:pt x="517" y="1281"/>
                        <a:pt x="516" y="1278"/>
                        <a:pt x="517" y="1277"/>
                      </a:cubicBezTo>
                      <a:cubicBezTo>
                        <a:pt x="517" y="1276"/>
                        <a:pt x="518" y="1275"/>
                        <a:pt x="519" y="1275"/>
                      </a:cubicBezTo>
                      <a:cubicBezTo>
                        <a:pt x="520" y="1275"/>
                        <a:pt x="522" y="1276"/>
                        <a:pt x="523" y="1276"/>
                      </a:cubicBezTo>
                      <a:cubicBezTo>
                        <a:pt x="524" y="1276"/>
                        <a:pt x="525" y="1274"/>
                        <a:pt x="526" y="1274"/>
                      </a:cubicBezTo>
                      <a:cubicBezTo>
                        <a:pt x="527" y="1274"/>
                        <a:pt x="528" y="1274"/>
                        <a:pt x="528" y="1274"/>
                      </a:cubicBezTo>
                      <a:cubicBezTo>
                        <a:pt x="529" y="1273"/>
                        <a:pt x="529" y="1271"/>
                        <a:pt x="530" y="1271"/>
                      </a:cubicBezTo>
                      <a:cubicBezTo>
                        <a:pt x="531" y="1270"/>
                        <a:pt x="532" y="1271"/>
                        <a:pt x="533" y="1271"/>
                      </a:cubicBezTo>
                      <a:cubicBezTo>
                        <a:pt x="534" y="1271"/>
                        <a:pt x="535" y="1270"/>
                        <a:pt x="536" y="1270"/>
                      </a:cubicBezTo>
                      <a:cubicBezTo>
                        <a:pt x="536" y="1269"/>
                        <a:pt x="537" y="1267"/>
                        <a:pt x="537" y="1266"/>
                      </a:cubicBezTo>
                      <a:cubicBezTo>
                        <a:pt x="537" y="1266"/>
                        <a:pt x="535" y="1265"/>
                        <a:pt x="535" y="1265"/>
                      </a:cubicBezTo>
                      <a:cubicBezTo>
                        <a:pt x="534" y="1264"/>
                        <a:pt x="532" y="1264"/>
                        <a:pt x="532" y="1263"/>
                      </a:cubicBezTo>
                      <a:cubicBezTo>
                        <a:pt x="531" y="1263"/>
                        <a:pt x="530" y="1261"/>
                        <a:pt x="531" y="1260"/>
                      </a:cubicBezTo>
                      <a:cubicBezTo>
                        <a:pt x="531" y="1259"/>
                        <a:pt x="533" y="1258"/>
                        <a:pt x="534" y="1257"/>
                      </a:cubicBezTo>
                      <a:cubicBezTo>
                        <a:pt x="534" y="1256"/>
                        <a:pt x="535" y="1254"/>
                        <a:pt x="535" y="1253"/>
                      </a:cubicBezTo>
                      <a:cubicBezTo>
                        <a:pt x="536" y="1252"/>
                        <a:pt x="535" y="1249"/>
                        <a:pt x="536" y="1248"/>
                      </a:cubicBezTo>
                      <a:cubicBezTo>
                        <a:pt x="537" y="1247"/>
                        <a:pt x="539" y="1247"/>
                        <a:pt x="540" y="1247"/>
                      </a:cubicBezTo>
                      <a:cubicBezTo>
                        <a:pt x="541" y="1246"/>
                        <a:pt x="543" y="1244"/>
                        <a:pt x="543" y="1242"/>
                      </a:cubicBezTo>
                      <a:cubicBezTo>
                        <a:pt x="544" y="1241"/>
                        <a:pt x="545" y="1239"/>
                        <a:pt x="545" y="1238"/>
                      </a:cubicBezTo>
                      <a:cubicBezTo>
                        <a:pt x="545" y="1237"/>
                        <a:pt x="544" y="1234"/>
                        <a:pt x="544" y="1233"/>
                      </a:cubicBezTo>
                      <a:cubicBezTo>
                        <a:pt x="544" y="1231"/>
                        <a:pt x="546" y="1227"/>
                        <a:pt x="547" y="1225"/>
                      </a:cubicBezTo>
                      <a:cubicBezTo>
                        <a:pt x="547" y="1224"/>
                        <a:pt x="548" y="1222"/>
                        <a:pt x="548" y="1221"/>
                      </a:cubicBezTo>
                      <a:cubicBezTo>
                        <a:pt x="548" y="1220"/>
                        <a:pt x="548" y="1218"/>
                        <a:pt x="549" y="1217"/>
                      </a:cubicBezTo>
                      <a:cubicBezTo>
                        <a:pt x="549" y="1216"/>
                        <a:pt x="551" y="1215"/>
                        <a:pt x="551" y="1215"/>
                      </a:cubicBezTo>
                      <a:cubicBezTo>
                        <a:pt x="552" y="1214"/>
                        <a:pt x="553" y="1213"/>
                        <a:pt x="553" y="1212"/>
                      </a:cubicBezTo>
                      <a:cubicBezTo>
                        <a:pt x="554" y="1211"/>
                        <a:pt x="554" y="1210"/>
                        <a:pt x="554" y="1209"/>
                      </a:cubicBezTo>
                      <a:cubicBezTo>
                        <a:pt x="554" y="1208"/>
                        <a:pt x="555" y="1207"/>
                        <a:pt x="555" y="1206"/>
                      </a:cubicBezTo>
                      <a:cubicBezTo>
                        <a:pt x="556" y="1205"/>
                        <a:pt x="559" y="1205"/>
                        <a:pt x="560" y="1204"/>
                      </a:cubicBezTo>
                      <a:cubicBezTo>
                        <a:pt x="560" y="1203"/>
                        <a:pt x="558" y="1199"/>
                        <a:pt x="559" y="1198"/>
                      </a:cubicBezTo>
                      <a:cubicBezTo>
                        <a:pt x="559" y="1197"/>
                        <a:pt x="561" y="1196"/>
                        <a:pt x="562" y="1196"/>
                      </a:cubicBezTo>
                      <a:cubicBezTo>
                        <a:pt x="563" y="1195"/>
                        <a:pt x="564" y="1193"/>
                        <a:pt x="565" y="1193"/>
                      </a:cubicBezTo>
                      <a:cubicBezTo>
                        <a:pt x="565" y="1191"/>
                        <a:pt x="565" y="1189"/>
                        <a:pt x="565" y="1187"/>
                      </a:cubicBezTo>
                      <a:cubicBezTo>
                        <a:pt x="565" y="1186"/>
                        <a:pt x="566" y="1184"/>
                        <a:pt x="567" y="1183"/>
                      </a:cubicBezTo>
                      <a:cubicBezTo>
                        <a:pt x="568" y="1182"/>
                        <a:pt x="569" y="1180"/>
                        <a:pt x="570" y="1180"/>
                      </a:cubicBezTo>
                      <a:cubicBezTo>
                        <a:pt x="572" y="1180"/>
                        <a:pt x="574" y="1182"/>
                        <a:pt x="575" y="1182"/>
                      </a:cubicBezTo>
                      <a:cubicBezTo>
                        <a:pt x="575" y="1182"/>
                        <a:pt x="577" y="1181"/>
                        <a:pt x="577" y="1181"/>
                      </a:cubicBezTo>
                      <a:cubicBezTo>
                        <a:pt x="578" y="1180"/>
                        <a:pt x="578" y="1179"/>
                        <a:pt x="579" y="1179"/>
                      </a:cubicBezTo>
                      <a:cubicBezTo>
                        <a:pt x="580" y="1178"/>
                        <a:pt x="582" y="1178"/>
                        <a:pt x="583" y="1178"/>
                      </a:cubicBezTo>
                      <a:cubicBezTo>
                        <a:pt x="583" y="1177"/>
                        <a:pt x="585" y="1176"/>
                        <a:pt x="586" y="1176"/>
                      </a:cubicBezTo>
                      <a:cubicBezTo>
                        <a:pt x="587" y="1176"/>
                        <a:pt x="588" y="1178"/>
                        <a:pt x="589" y="1178"/>
                      </a:cubicBezTo>
                      <a:cubicBezTo>
                        <a:pt x="590" y="1179"/>
                        <a:pt x="592" y="1178"/>
                        <a:pt x="592" y="1177"/>
                      </a:cubicBezTo>
                      <a:cubicBezTo>
                        <a:pt x="593" y="1176"/>
                        <a:pt x="594" y="1174"/>
                        <a:pt x="595" y="1173"/>
                      </a:cubicBezTo>
                      <a:cubicBezTo>
                        <a:pt x="596" y="1173"/>
                        <a:pt x="598" y="1173"/>
                        <a:pt x="599" y="1173"/>
                      </a:cubicBezTo>
                      <a:cubicBezTo>
                        <a:pt x="599" y="1173"/>
                        <a:pt x="600" y="1173"/>
                        <a:pt x="601" y="1173"/>
                      </a:cubicBezTo>
                      <a:cubicBezTo>
                        <a:pt x="602" y="1174"/>
                        <a:pt x="605" y="1174"/>
                        <a:pt x="606" y="1174"/>
                      </a:cubicBezTo>
                      <a:cubicBezTo>
                        <a:pt x="607" y="1175"/>
                        <a:pt x="608" y="1177"/>
                        <a:pt x="609" y="1177"/>
                      </a:cubicBezTo>
                      <a:cubicBezTo>
                        <a:pt x="610" y="1177"/>
                        <a:pt x="612" y="1176"/>
                        <a:pt x="613" y="1175"/>
                      </a:cubicBezTo>
                      <a:cubicBezTo>
                        <a:pt x="614" y="1174"/>
                        <a:pt x="615" y="1172"/>
                        <a:pt x="615" y="1170"/>
                      </a:cubicBezTo>
                      <a:cubicBezTo>
                        <a:pt x="615" y="1169"/>
                        <a:pt x="615" y="1167"/>
                        <a:pt x="616" y="1165"/>
                      </a:cubicBezTo>
                      <a:cubicBezTo>
                        <a:pt x="616" y="1164"/>
                        <a:pt x="617" y="1162"/>
                        <a:pt x="618" y="1161"/>
                      </a:cubicBezTo>
                      <a:cubicBezTo>
                        <a:pt x="619" y="1160"/>
                        <a:pt x="621" y="1157"/>
                        <a:pt x="623" y="1157"/>
                      </a:cubicBezTo>
                      <a:cubicBezTo>
                        <a:pt x="624" y="1157"/>
                        <a:pt x="627" y="1156"/>
                        <a:pt x="628" y="1157"/>
                      </a:cubicBezTo>
                      <a:cubicBezTo>
                        <a:pt x="629" y="1157"/>
                        <a:pt x="630" y="1159"/>
                        <a:pt x="631" y="1160"/>
                      </a:cubicBezTo>
                      <a:cubicBezTo>
                        <a:pt x="632" y="1161"/>
                        <a:pt x="633" y="1162"/>
                        <a:pt x="634" y="1162"/>
                      </a:cubicBezTo>
                      <a:cubicBezTo>
                        <a:pt x="636" y="1163"/>
                        <a:pt x="640" y="1165"/>
                        <a:pt x="642" y="1165"/>
                      </a:cubicBezTo>
                      <a:cubicBezTo>
                        <a:pt x="642" y="1165"/>
                        <a:pt x="644" y="1163"/>
                        <a:pt x="644" y="1163"/>
                      </a:cubicBezTo>
                      <a:cubicBezTo>
                        <a:pt x="646" y="1163"/>
                        <a:pt x="647" y="1166"/>
                        <a:pt x="647" y="1167"/>
                      </a:cubicBezTo>
                      <a:cubicBezTo>
                        <a:pt x="648" y="1167"/>
                        <a:pt x="648" y="1169"/>
                        <a:pt x="648" y="1169"/>
                      </a:cubicBezTo>
                      <a:cubicBezTo>
                        <a:pt x="649" y="1170"/>
                        <a:pt x="651" y="1171"/>
                        <a:pt x="652" y="1172"/>
                      </a:cubicBezTo>
                      <a:cubicBezTo>
                        <a:pt x="654" y="1172"/>
                        <a:pt x="657" y="1171"/>
                        <a:pt x="659" y="1171"/>
                      </a:cubicBezTo>
                      <a:cubicBezTo>
                        <a:pt x="659" y="1172"/>
                        <a:pt x="660" y="1173"/>
                        <a:pt x="661" y="1173"/>
                      </a:cubicBezTo>
                      <a:cubicBezTo>
                        <a:pt x="662" y="1174"/>
                        <a:pt x="664" y="1173"/>
                        <a:pt x="664" y="1173"/>
                      </a:cubicBezTo>
                      <a:cubicBezTo>
                        <a:pt x="666" y="1173"/>
                        <a:pt x="668" y="1171"/>
                        <a:pt x="669" y="1171"/>
                      </a:cubicBezTo>
                      <a:cubicBezTo>
                        <a:pt x="670" y="1171"/>
                        <a:pt x="671" y="1171"/>
                        <a:pt x="672" y="1171"/>
                      </a:cubicBezTo>
                      <a:cubicBezTo>
                        <a:pt x="673" y="1171"/>
                        <a:pt x="675" y="1170"/>
                        <a:pt x="676" y="1170"/>
                      </a:cubicBezTo>
                      <a:cubicBezTo>
                        <a:pt x="677" y="1171"/>
                        <a:pt x="680" y="1172"/>
                        <a:pt x="681" y="1172"/>
                      </a:cubicBezTo>
                      <a:cubicBezTo>
                        <a:pt x="681" y="1173"/>
                        <a:pt x="682" y="1175"/>
                        <a:pt x="683" y="1175"/>
                      </a:cubicBezTo>
                      <a:cubicBezTo>
                        <a:pt x="684" y="1175"/>
                        <a:pt x="685" y="1172"/>
                        <a:pt x="687" y="1172"/>
                      </a:cubicBezTo>
                      <a:cubicBezTo>
                        <a:pt x="687" y="1172"/>
                        <a:pt x="688" y="1173"/>
                        <a:pt x="689" y="1173"/>
                      </a:cubicBezTo>
                      <a:cubicBezTo>
                        <a:pt x="690" y="1173"/>
                        <a:pt x="691" y="1172"/>
                        <a:pt x="692" y="1172"/>
                      </a:cubicBezTo>
                      <a:cubicBezTo>
                        <a:pt x="693" y="1172"/>
                        <a:pt x="694" y="1172"/>
                        <a:pt x="695" y="1172"/>
                      </a:cubicBezTo>
                      <a:cubicBezTo>
                        <a:pt x="695" y="1172"/>
                        <a:pt x="696" y="1173"/>
                        <a:pt x="696" y="1173"/>
                      </a:cubicBezTo>
                      <a:cubicBezTo>
                        <a:pt x="697" y="1174"/>
                        <a:pt x="699" y="1173"/>
                        <a:pt x="700" y="1173"/>
                      </a:cubicBezTo>
                      <a:cubicBezTo>
                        <a:pt x="701" y="1174"/>
                        <a:pt x="702" y="1175"/>
                        <a:pt x="704" y="1175"/>
                      </a:cubicBezTo>
                      <a:cubicBezTo>
                        <a:pt x="704" y="1175"/>
                        <a:pt x="705" y="1174"/>
                        <a:pt x="706" y="1174"/>
                      </a:cubicBezTo>
                      <a:cubicBezTo>
                        <a:pt x="707" y="1174"/>
                        <a:pt x="709" y="1175"/>
                        <a:pt x="709" y="1175"/>
                      </a:cubicBezTo>
                      <a:cubicBezTo>
                        <a:pt x="710" y="1176"/>
                        <a:pt x="711" y="1178"/>
                        <a:pt x="712" y="1178"/>
                      </a:cubicBezTo>
                      <a:cubicBezTo>
                        <a:pt x="714" y="1179"/>
                        <a:pt x="717" y="1179"/>
                        <a:pt x="718" y="1179"/>
                      </a:cubicBezTo>
                      <a:cubicBezTo>
                        <a:pt x="719" y="1179"/>
                        <a:pt x="721" y="1178"/>
                        <a:pt x="722" y="1178"/>
                      </a:cubicBezTo>
                      <a:cubicBezTo>
                        <a:pt x="723" y="1179"/>
                        <a:pt x="725" y="1180"/>
                        <a:pt x="726" y="1180"/>
                      </a:cubicBezTo>
                      <a:cubicBezTo>
                        <a:pt x="727" y="1180"/>
                        <a:pt x="729" y="1178"/>
                        <a:pt x="730" y="1177"/>
                      </a:cubicBezTo>
                      <a:cubicBezTo>
                        <a:pt x="731" y="1177"/>
                        <a:pt x="734" y="1177"/>
                        <a:pt x="735" y="1177"/>
                      </a:cubicBezTo>
                      <a:cubicBezTo>
                        <a:pt x="736" y="1177"/>
                        <a:pt x="738" y="1175"/>
                        <a:pt x="738" y="1175"/>
                      </a:cubicBezTo>
                      <a:cubicBezTo>
                        <a:pt x="739" y="1174"/>
                        <a:pt x="740" y="1173"/>
                        <a:pt x="741" y="1173"/>
                      </a:cubicBezTo>
                      <a:cubicBezTo>
                        <a:pt x="742" y="1173"/>
                        <a:pt x="742" y="1175"/>
                        <a:pt x="742" y="1176"/>
                      </a:cubicBezTo>
                      <a:cubicBezTo>
                        <a:pt x="742" y="1177"/>
                        <a:pt x="742" y="1179"/>
                        <a:pt x="742" y="1179"/>
                      </a:cubicBezTo>
                      <a:cubicBezTo>
                        <a:pt x="743" y="1180"/>
                        <a:pt x="745" y="1180"/>
                        <a:pt x="746" y="1180"/>
                      </a:cubicBezTo>
                      <a:cubicBezTo>
                        <a:pt x="746" y="1180"/>
                        <a:pt x="748" y="1179"/>
                        <a:pt x="748" y="1179"/>
                      </a:cubicBezTo>
                      <a:cubicBezTo>
                        <a:pt x="749" y="1178"/>
                        <a:pt x="750" y="1177"/>
                        <a:pt x="751" y="1176"/>
                      </a:cubicBezTo>
                      <a:cubicBezTo>
                        <a:pt x="751" y="1176"/>
                        <a:pt x="752" y="1176"/>
                        <a:pt x="753" y="1176"/>
                      </a:cubicBezTo>
                      <a:cubicBezTo>
                        <a:pt x="753" y="1177"/>
                        <a:pt x="754" y="1178"/>
                        <a:pt x="754" y="1179"/>
                      </a:cubicBezTo>
                      <a:cubicBezTo>
                        <a:pt x="754" y="1179"/>
                        <a:pt x="754" y="1180"/>
                        <a:pt x="755" y="1180"/>
                      </a:cubicBezTo>
                      <a:cubicBezTo>
                        <a:pt x="756" y="1181"/>
                        <a:pt x="758" y="1181"/>
                        <a:pt x="759" y="1181"/>
                      </a:cubicBezTo>
                      <a:cubicBezTo>
                        <a:pt x="760" y="1181"/>
                        <a:pt x="762" y="1183"/>
                        <a:pt x="762" y="1184"/>
                      </a:cubicBezTo>
                      <a:cubicBezTo>
                        <a:pt x="762" y="1185"/>
                        <a:pt x="762" y="1186"/>
                        <a:pt x="762" y="1186"/>
                      </a:cubicBezTo>
                      <a:cubicBezTo>
                        <a:pt x="763" y="1187"/>
                        <a:pt x="764" y="1189"/>
                        <a:pt x="764" y="1190"/>
                      </a:cubicBezTo>
                      <a:cubicBezTo>
                        <a:pt x="765" y="1190"/>
                        <a:pt x="766" y="1192"/>
                        <a:pt x="766" y="1192"/>
                      </a:cubicBezTo>
                      <a:cubicBezTo>
                        <a:pt x="767" y="1194"/>
                        <a:pt x="766" y="1196"/>
                        <a:pt x="767" y="1197"/>
                      </a:cubicBezTo>
                      <a:cubicBezTo>
                        <a:pt x="768" y="1198"/>
                        <a:pt x="770" y="1199"/>
                        <a:pt x="771" y="1199"/>
                      </a:cubicBezTo>
                      <a:cubicBezTo>
                        <a:pt x="772" y="1199"/>
                        <a:pt x="773" y="1198"/>
                        <a:pt x="774" y="1198"/>
                      </a:cubicBezTo>
                      <a:cubicBezTo>
                        <a:pt x="775" y="1198"/>
                        <a:pt x="776" y="1199"/>
                        <a:pt x="776" y="1200"/>
                      </a:cubicBezTo>
                      <a:cubicBezTo>
                        <a:pt x="776" y="1201"/>
                        <a:pt x="777" y="1203"/>
                        <a:pt x="777" y="1204"/>
                      </a:cubicBezTo>
                      <a:cubicBezTo>
                        <a:pt x="777" y="1205"/>
                        <a:pt x="774" y="1206"/>
                        <a:pt x="774" y="1207"/>
                      </a:cubicBezTo>
                      <a:cubicBezTo>
                        <a:pt x="774" y="1208"/>
                        <a:pt x="775" y="1211"/>
                        <a:pt x="776" y="1211"/>
                      </a:cubicBezTo>
                      <a:cubicBezTo>
                        <a:pt x="777" y="1211"/>
                        <a:pt x="778" y="1211"/>
                        <a:pt x="779" y="1211"/>
                      </a:cubicBezTo>
                      <a:cubicBezTo>
                        <a:pt x="780" y="1210"/>
                        <a:pt x="781" y="1208"/>
                        <a:pt x="781" y="1208"/>
                      </a:cubicBezTo>
                      <a:cubicBezTo>
                        <a:pt x="782" y="1207"/>
                        <a:pt x="785" y="1208"/>
                        <a:pt x="786" y="1209"/>
                      </a:cubicBezTo>
                      <a:cubicBezTo>
                        <a:pt x="786" y="1209"/>
                        <a:pt x="786" y="1211"/>
                        <a:pt x="786" y="1212"/>
                      </a:cubicBezTo>
                      <a:cubicBezTo>
                        <a:pt x="786" y="1213"/>
                        <a:pt x="787" y="1215"/>
                        <a:pt x="786" y="1216"/>
                      </a:cubicBezTo>
                      <a:cubicBezTo>
                        <a:pt x="786" y="1216"/>
                        <a:pt x="784" y="1217"/>
                        <a:pt x="784" y="1217"/>
                      </a:cubicBezTo>
                      <a:cubicBezTo>
                        <a:pt x="783" y="1218"/>
                        <a:pt x="783" y="1220"/>
                        <a:pt x="784" y="1220"/>
                      </a:cubicBezTo>
                      <a:cubicBezTo>
                        <a:pt x="784" y="1221"/>
                        <a:pt x="786" y="1223"/>
                        <a:pt x="787" y="1223"/>
                      </a:cubicBezTo>
                      <a:cubicBezTo>
                        <a:pt x="788" y="1224"/>
                        <a:pt x="790" y="1223"/>
                        <a:pt x="791" y="1223"/>
                      </a:cubicBezTo>
                      <a:cubicBezTo>
                        <a:pt x="793" y="1223"/>
                        <a:pt x="796" y="1223"/>
                        <a:pt x="797" y="1224"/>
                      </a:cubicBezTo>
                      <a:cubicBezTo>
                        <a:pt x="797" y="1225"/>
                        <a:pt x="797" y="1227"/>
                        <a:pt x="798" y="1228"/>
                      </a:cubicBezTo>
                      <a:cubicBezTo>
                        <a:pt x="799" y="1229"/>
                        <a:pt x="800" y="1230"/>
                        <a:pt x="801" y="1230"/>
                      </a:cubicBezTo>
                      <a:cubicBezTo>
                        <a:pt x="802" y="1231"/>
                        <a:pt x="805" y="1230"/>
                        <a:pt x="806" y="1231"/>
                      </a:cubicBezTo>
                      <a:cubicBezTo>
                        <a:pt x="807" y="1231"/>
                        <a:pt x="809" y="1231"/>
                        <a:pt x="810" y="1231"/>
                      </a:cubicBezTo>
                      <a:cubicBezTo>
                        <a:pt x="811" y="1232"/>
                        <a:pt x="814" y="1234"/>
                        <a:pt x="815" y="1235"/>
                      </a:cubicBezTo>
                      <a:cubicBezTo>
                        <a:pt x="816" y="1236"/>
                        <a:pt x="815" y="1239"/>
                        <a:pt x="816" y="1240"/>
                      </a:cubicBezTo>
                      <a:cubicBezTo>
                        <a:pt x="816" y="1241"/>
                        <a:pt x="817" y="1245"/>
                        <a:pt x="818" y="1246"/>
                      </a:cubicBezTo>
                      <a:cubicBezTo>
                        <a:pt x="818" y="1247"/>
                        <a:pt x="821" y="1248"/>
                        <a:pt x="822" y="1249"/>
                      </a:cubicBezTo>
                      <a:cubicBezTo>
                        <a:pt x="823" y="1249"/>
                        <a:pt x="824" y="1250"/>
                        <a:pt x="825" y="1250"/>
                      </a:cubicBezTo>
                      <a:cubicBezTo>
                        <a:pt x="826" y="1250"/>
                        <a:pt x="827" y="1252"/>
                        <a:pt x="827" y="1252"/>
                      </a:cubicBezTo>
                      <a:cubicBezTo>
                        <a:pt x="828" y="1253"/>
                        <a:pt x="830" y="1253"/>
                        <a:pt x="830" y="1254"/>
                      </a:cubicBezTo>
                      <a:cubicBezTo>
                        <a:pt x="831" y="1254"/>
                        <a:pt x="832" y="1255"/>
                        <a:pt x="833" y="1256"/>
                      </a:cubicBezTo>
                      <a:cubicBezTo>
                        <a:pt x="834" y="1256"/>
                        <a:pt x="834" y="1258"/>
                        <a:pt x="835" y="1258"/>
                      </a:cubicBezTo>
                      <a:cubicBezTo>
                        <a:pt x="836" y="1259"/>
                        <a:pt x="839" y="1259"/>
                        <a:pt x="840" y="1260"/>
                      </a:cubicBezTo>
                      <a:cubicBezTo>
                        <a:pt x="840" y="1261"/>
                        <a:pt x="840" y="1262"/>
                        <a:pt x="840" y="1263"/>
                      </a:cubicBezTo>
                      <a:cubicBezTo>
                        <a:pt x="841" y="1264"/>
                        <a:pt x="842" y="1265"/>
                        <a:pt x="842" y="1266"/>
                      </a:cubicBezTo>
                      <a:cubicBezTo>
                        <a:pt x="843" y="1267"/>
                        <a:pt x="846" y="1267"/>
                        <a:pt x="848" y="1268"/>
                      </a:cubicBezTo>
                      <a:cubicBezTo>
                        <a:pt x="849" y="1268"/>
                        <a:pt x="852" y="1269"/>
                        <a:pt x="853" y="1270"/>
                      </a:cubicBezTo>
                      <a:cubicBezTo>
                        <a:pt x="854" y="1271"/>
                        <a:pt x="856" y="1274"/>
                        <a:pt x="856" y="1276"/>
                      </a:cubicBezTo>
                      <a:cubicBezTo>
                        <a:pt x="857" y="1276"/>
                        <a:pt x="858" y="1278"/>
                        <a:pt x="858" y="1279"/>
                      </a:cubicBezTo>
                      <a:cubicBezTo>
                        <a:pt x="858" y="1280"/>
                        <a:pt x="857" y="1282"/>
                        <a:pt x="857" y="1284"/>
                      </a:cubicBezTo>
                      <a:cubicBezTo>
                        <a:pt x="857" y="1285"/>
                        <a:pt x="858" y="1286"/>
                        <a:pt x="859" y="1287"/>
                      </a:cubicBezTo>
                      <a:cubicBezTo>
                        <a:pt x="859" y="1287"/>
                        <a:pt x="861" y="1286"/>
                        <a:pt x="861" y="1287"/>
                      </a:cubicBezTo>
                      <a:cubicBezTo>
                        <a:pt x="862" y="1287"/>
                        <a:pt x="862" y="1290"/>
                        <a:pt x="863" y="1291"/>
                      </a:cubicBezTo>
                      <a:cubicBezTo>
                        <a:pt x="864" y="1291"/>
                        <a:pt x="865" y="1292"/>
                        <a:pt x="866" y="1292"/>
                      </a:cubicBezTo>
                      <a:cubicBezTo>
                        <a:pt x="867" y="1293"/>
                        <a:pt x="870" y="1294"/>
                        <a:pt x="871" y="1294"/>
                      </a:cubicBezTo>
                      <a:cubicBezTo>
                        <a:pt x="872" y="1295"/>
                        <a:pt x="873" y="1297"/>
                        <a:pt x="873" y="1298"/>
                      </a:cubicBezTo>
                      <a:cubicBezTo>
                        <a:pt x="873" y="1299"/>
                        <a:pt x="874" y="1301"/>
                        <a:pt x="874" y="1301"/>
                      </a:cubicBezTo>
                      <a:cubicBezTo>
                        <a:pt x="874" y="1302"/>
                        <a:pt x="873" y="1304"/>
                        <a:pt x="873" y="1305"/>
                      </a:cubicBezTo>
                      <a:cubicBezTo>
                        <a:pt x="873" y="1306"/>
                        <a:pt x="874" y="1309"/>
                        <a:pt x="874" y="1310"/>
                      </a:cubicBezTo>
                      <a:cubicBezTo>
                        <a:pt x="875" y="1311"/>
                        <a:pt x="875" y="1313"/>
                        <a:pt x="876" y="1314"/>
                      </a:cubicBezTo>
                      <a:cubicBezTo>
                        <a:pt x="876" y="1315"/>
                        <a:pt x="876" y="1318"/>
                        <a:pt x="876" y="1319"/>
                      </a:cubicBezTo>
                      <a:cubicBezTo>
                        <a:pt x="876" y="1320"/>
                        <a:pt x="875" y="1322"/>
                        <a:pt x="875" y="1322"/>
                      </a:cubicBezTo>
                      <a:cubicBezTo>
                        <a:pt x="875" y="1323"/>
                        <a:pt x="876" y="1325"/>
                        <a:pt x="876" y="1325"/>
                      </a:cubicBezTo>
                      <a:cubicBezTo>
                        <a:pt x="876" y="1326"/>
                        <a:pt x="876" y="1328"/>
                        <a:pt x="876" y="1328"/>
                      </a:cubicBezTo>
                      <a:cubicBezTo>
                        <a:pt x="877" y="1329"/>
                        <a:pt x="880" y="1330"/>
                        <a:pt x="881" y="1330"/>
                      </a:cubicBezTo>
                      <a:cubicBezTo>
                        <a:pt x="881" y="1331"/>
                        <a:pt x="882" y="1332"/>
                        <a:pt x="882" y="1332"/>
                      </a:cubicBezTo>
                      <a:cubicBezTo>
                        <a:pt x="883" y="1334"/>
                        <a:pt x="883" y="1337"/>
                        <a:pt x="884" y="1338"/>
                      </a:cubicBezTo>
                      <a:cubicBezTo>
                        <a:pt x="884" y="1339"/>
                        <a:pt x="886" y="1339"/>
                        <a:pt x="887" y="1340"/>
                      </a:cubicBezTo>
                      <a:cubicBezTo>
                        <a:pt x="887" y="1341"/>
                        <a:pt x="886" y="1342"/>
                        <a:pt x="886" y="1343"/>
                      </a:cubicBezTo>
                      <a:cubicBezTo>
                        <a:pt x="887" y="1344"/>
                        <a:pt x="889" y="1344"/>
                        <a:pt x="890" y="1345"/>
                      </a:cubicBezTo>
                      <a:cubicBezTo>
                        <a:pt x="891" y="1346"/>
                        <a:pt x="893" y="1347"/>
                        <a:pt x="893" y="1348"/>
                      </a:cubicBezTo>
                      <a:cubicBezTo>
                        <a:pt x="893" y="1349"/>
                        <a:pt x="893" y="1351"/>
                        <a:pt x="893" y="1352"/>
                      </a:cubicBezTo>
                      <a:cubicBezTo>
                        <a:pt x="893" y="1353"/>
                        <a:pt x="893" y="1355"/>
                        <a:pt x="894" y="1356"/>
                      </a:cubicBezTo>
                      <a:cubicBezTo>
                        <a:pt x="894" y="1356"/>
                        <a:pt x="896" y="1357"/>
                        <a:pt x="896" y="1358"/>
                      </a:cubicBezTo>
                      <a:cubicBezTo>
                        <a:pt x="897" y="1359"/>
                        <a:pt x="897" y="1360"/>
                        <a:pt x="897" y="1361"/>
                      </a:cubicBezTo>
                      <a:cubicBezTo>
                        <a:pt x="897" y="1362"/>
                        <a:pt x="895" y="1364"/>
                        <a:pt x="895" y="1365"/>
                      </a:cubicBezTo>
                      <a:cubicBezTo>
                        <a:pt x="895" y="1367"/>
                        <a:pt x="896" y="1371"/>
                        <a:pt x="898" y="1372"/>
                      </a:cubicBezTo>
                      <a:cubicBezTo>
                        <a:pt x="898" y="1373"/>
                        <a:pt x="900" y="1374"/>
                        <a:pt x="901" y="1374"/>
                      </a:cubicBezTo>
                      <a:cubicBezTo>
                        <a:pt x="902" y="1375"/>
                        <a:pt x="905" y="1375"/>
                        <a:pt x="906" y="1376"/>
                      </a:cubicBezTo>
                      <a:cubicBezTo>
                        <a:pt x="907" y="1376"/>
                        <a:pt x="906" y="1378"/>
                        <a:pt x="906" y="1379"/>
                      </a:cubicBezTo>
                      <a:cubicBezTo>
                        <a:pt x="907" y="1380"/>
                        <a:pt x="907" y="1382"/>
                        <a:pt x="908" y="1383"/>
                      </a:cubicBezTo>
                      <a:cubicBezTo>
                        <a:pt x="908" y="1383"/>
                        <a:pt x="910" y="1384"/>
                        <a:pt x="911" y="1384"/>
                      </a:cubicBezTo>
                      <a:cubicBezTo>
                        <a:pt x="911" y="1385"/>
                        <a:pt x="913" y="1386"/>
                        <a:pt x="913" y="1386"/>
                      </a:cubicBezTo>
                      <a:cubicBezTo>
                        <a:pt x="913" y="1387"/>
                        <a:pt x="912" y="1389"/>
                        <a:pt x="912" y="1391"/>
                      </a:cubicBezTo>
                      <a:cubicBezTo>
                        <a:pt x="912" y="1391"/>
                        <a:pt x="912" y="1393"/>
                        <a:pt x="913" y="1394"/>
                      </a:cubicBezTo>
                      <a:cubicBezTo>
                        <a:pt x="913" y="1395"/>
                        <a:pt x="914" y="1397"/>
                        <a:pt x="915" y="1398"/>
                      </a:cubicBezTo>
                      <a:cubicBezTo>
                        <a:pt x="916" y="1398"/>
                        <a:pt x="918" y="1399"/>
                        <a:pt x="919" y="1399"/>
                      </a:cubicBezTo>
                      <a:cubicBezTo>
                        <a:pt x="920" y="1399"/>
                        <a:pt x="921" y="1399"/>
                        <a:pt x="922" y="1400"/>
                      </a:cubicBezTo>
                      <a:cubicBezTo>
                        <a:pt x="922" y="1400"/>
                        <a:pt x="922" y="1401"/>
                        <a:pt x="922" y="1402"/>
                      </a:cubicBezTo>
                      <a:cubicBezTo>
                        <a:pt x="922" y="1403"/>
                        <a:pt x="919" y="1404"/>
                        <a:pt x="918" y="1405"/>
                      </a:cubicBezTo>
                      <a:cubicBezTo>
                        <a:pt x="918" y="1406"/>
                        <a:pt x="919" y="1408"/>
                        <a:pt x="920" y="1409"/>
                      </a:cubicBezTo>
                      <a:cubicBezTo>
                        <a:pt x="920" y="1409"/>
                        <a:pt x="923" y="1409"/>
                        <a:pt x="924" y="1410"/>
                      </a:cubicBezTo>
                      <a:cubicBezTo>
                        <a:pt x="924" y="1410"/>
                        <a:pt x="924" y="1412"/>
                        <a:pt x="924" y="1413"/>
                      </a:cubicBezTo>
                      <a:cubicBezTo>
                        <a:pt x="923" y="1413"/>
                        <a:pt x="922" y="1414"/>
                        <a:pt x="921" y="1415"/>
                      </a:cubicBezTo>
                      <a:cubicBezTo>
                        <a:pt x="921" y="1416"/>
                        <a:pt x="921" y="1418"/>
                        <a:pt x="921" y="1419"/>
                      </a:cubicBezTo>
                      <a:cubicBezTo>
                        <a:pt x="921" y="1420"/>
                        <a:pt x="923" y="1421"/>
                        <a:pt x="924" y="1422"/>
                      </a:cubicBezTo>
                      <a:cubicBezTo>
                        <a:pt x="924" y="1423"/>
                        <a:pt x="925" y="1425"/>
                        <a:pt x="926" y="1426"/>
                      </a:cubicBezTo>
                      <a:cubicBezTo>
                        <a:pt x="926" y="1427"/>
                        <a:pt x="927" y="1428"/>
                        <a:pt x="928" y="1429"/>
                      </a:cubicBezTo>
                      <a:cubicBezTo>
                        <a:pt x="928" y="1430"/>
                        <a:pt x="929" y="1431"/>
                        <a:pt x="929" y="1432"/>
                      </a:cubicBezTo>
                      <a:cubicBezTo>
                        <a:pt x="930" y="1434"/>
                        <a:pt x="929" y="1437"/>
                        <a:pt x="929" y="1438"/>
                      </a:cubicBezTo>
                      <a:cubicBezTo>
                        <a:pt x="929" y="1440"/>
                        <a:pt x="931" y="1441"/>
                        <a:pt x="932" y="1442"/>
                      </a:cubicBezTo>
                      <a:cubicBezTo>
                        <a:pt x="933" y="1443"/>
                        <a:pt x="933" y="1445"/>
                        <a:pt x="934" y="1446"/>
                      </a:cubicBezTo>
                      <a:cubicBezTo>
                        <a:pt x="936" y="1446"/>
                        <a:pt x="939" y="1445"/>
                        <a:pt x="940" y="1445"/>
                      </a:cubicBezTo>
                      <a:cubicBezTo>
                        <a:pt x="940" y="1446"/>
                        <a:pt x="941" y="1447"/>
                        <a:pt x="942" y="1448"/>
                      </a:cubicBezTo>
                      <a:cubicBezTo>
                        <a:pt x="942" y="1449"/>
                        <a:pt x="941" y="1451"/>
                        <a:pt x="941" y="1452"/>
                      </a:cubicBezTo>
                      <a:cubicBezTo>
                        <a:pt x="941" y="1453"/>
                        <a:pt x="942" y="1454"/>
                        <a:pt x="943" y="1455"/>
                      </a:cubicBezTo>
                      <a:cubicBezTo>
                        <a:pt x="943" y="1455"/>
                        <a:pt x="944" y="1454"/>
                        <a:pt x="945" y="1454"/>
                      </a:cubicBezTo>
                      <a:cubicBezTo>
                        <a:pt x="946" y="1454"/>
                        <a:pt x="948" y="1457"/>
                        <a:pt x="949" y="1458"/>
                      </a:cubicBezTo>
                      <a:cubicBezTo>
                        <a:pt x="950" y="1458"/>
                        <a:pt x="952" y="1458"/>
                        <a:pt x="953" y="1458"/>
                      </a:cubicBezTo>
                      <a:cubicBezTo>
                        <a:pt x="954" y="1459"/>
                        <a:pt x="956" y="1460"/>
                        <a:pt x="957" y="1460"/>
                      </a:cubicBezTo>
                      <a:cubicBezTo>
                        <a:pt x="958" y="1461"/>
                        <a:pt x="960" y="1462"/>
                        <a:pt x="961" y="1462"/>
                      </a:cubicBezTo>
                      <a:cubicBezTo>
                        <a:pt x="962" y="1463"/>
                        <a:pt x="963" y="1464"/>
                        <a:pt x="963" y="1465"/>
                      </a:cubicBezTo>
                      <a:cubicBezTo>
                        <a:pt x="964" y="1466"/>
                        <a:pt x="964" y="1469"/>
                        <a:pt x="965" y="1470"/>
                      </a:cubicBezTo>
                      <a:cubicBezTo>
                        <a:pt x="965" y="1471"/>
                        <a:pt x="966" y="1473"/>
                        <a:pt x="967" y="1473"/>
                      </a:cubicBezTo>
                      <a:cubicBezTo>
                        <a:pt x="968" y="1474"/>
                        <a:pt x="970" y="1474"/>
                        <a:pt x="971" y="1474"/>
                      </a:cubicBezTo>
                      <a:cubicBezTo>
                        <a:pt x="972" y="1475"/>
                        <a:pt x="972" y="1476"/>
                        <a:pt x="973" y="1477"/>
                      </a:cubicBezTo>
                      <a:cubicBezTo>
                        <a:pt x="973" y="1478"/>
                        <a:pt x="973" y="1480"/>
                        <a:pt x="973" y="1481"/>
                      </a:cubicBezTo>
                      <a:cubicBezTo>
                        <a:pt x="974" y="1482"/>
                        <a:pt x="974" y="1485"/>
                        <a:pt x="975" y="1486"/>
                      </a:cubicBezTo>
                      <a:cubicBezTo>
                        <a:pt x="976" y="1486"/>
                        <a:pt x="977" y="1488"/>
                        <a:pt x="977" y="1489"/>
                      </a:cubicBezTo>
                      <a:cubicBezTo>
                        <a:pt x="978" y="1489"/>
                        <a:pt x="980" y="1489"/>
                        <a:pt x="981" y="1489"/>
                      </a:cubicBezTo>
                      <a:cubicBezTo>
                        <a:pt x="982" y="1489"/>
                        <a:pt x="983" y="1490"/>
                        <a:pt x="984" y="1490"/>
                      </a:cubicBezTo>
                      <a:cubicBezTo>
                        <a:pt x="985" y="1491"/>
                        <a:pt x="986" y="1494"/>
                        <a:pt x="986" y="1495"/>
                      </a:cubicBezTo>
                      <a:cubicBezTo>
                        <a:pt x="986" y="1496"/>
                        <a:pt x="985" y="1498"/>
                        <a:pt x="986" y="1499"/>
                      </a:cubicBezTo>
                      <a:cubicBezTo>
                        <a:pt x="986" y="1500"/>
                        <a:pt x="987" y="1501"/>
                        <a:pt x="988" y="1502"/>
                      </a:cubicBezTo>
                      <a:cubicBezTo>
                        <a:pt x="989" y="1502"/>
                        <a:pt x="990" y="1502"/>
                        <a:pt x="991" y="1503"/>
                      </a:cubicBezTo>
                      <a:cubicBezTo>
                        <a:pt x="991" y="1504"/>
                        <a:pt x="992" y="1506"/>
                        <a:pt x="992" y="1507"/>
                      </a:cubicBezTo>
                      <a:cubicBezTo>
                        <a:pt x="992" y="1507"/>
                        <a:pt x="991" y="1508"/>
                        <a:pt x="990" y="1508"/>
                      </a:cubicBezTo>
                      <a:cubicBezTo>
                        <a:pt x="990" y="1509"/>
                        <a:pt x="990" y="1511"/>
                        <a:pt x="991" y="1512"/>
                      </a:cubicBezTo>
                      <a:cubicBezTo>
                        <a:pt x="991" y="1512"/>
                        <a:pt x="993" y="1512"/>
                        <a:pt x="994" y="1513"/>
                      </a:cubicBezTo>
                      <a:cubicBezTo>
                        <a:pt x="994" y="1514"/>
                        <a:pt x="995" y="1516"/>
                        <a:pt x="995" y="1517"/>
                      </a:cubicBezTo>
                      <a:cubicBezTo>
                        <a:pt x="995" y="1518"/>
                        <a:pt x="993" y="1519"/>
                        <a:pt x="993" y="1520"/>
                      </a:cubicBezTo>
                      <a:cubicBezTo>
                        <a:pt x="994" y="1521"/>
                        <a:pt x="995" y="1523"/>
                        <a:pt x="996" y="1523"/>
                      </a:cubicBezTo>
                      <a:cubicBezTo>
                        <a:pt x="997" y="1524"/>
                        <a:pt x="998" y="1524"/>
                        <a:pt x="999" y="1524"/>
                      </a:cubicBezTo>
                      <a:cubicBezTo>
                        <a:pt x="999" y="1525"/>
                        <a:pt x="999" y="1527"/>
                        <a:pt x="1000" y="1528"/>
                      </a:cubicBezTo>
                      <a:cubicBezTo>
                        <a:pt x="1000" y="1528"/>
                        <a:pt x="1002" y="1529"/>
                        <a:pt x="1003" y="1528"/>
                      </a:cubicBezTo>
                      <a:cubicBezTo>
                        <a:pt x="1003" y="1528"/>
                        <a:pt x="1004" y="1527"/>
                        <a:pt x="1005" y="1527"/>
                      </a:cubicBezTo>
                      <a:cubicBezTo>
                        <a:pt x="1006" y="1528"/>
                        <a:pt x="1006" y="1530"/>
                        <a:pt x="1007" y="1531"/>
                      </a:cubicBezTo>
                      <a:cubicBezTo>
                        <a:pt x="1007" y="1532"/>
                        <a:pt x="1007" y="1534"/>
                        <a:pt x="1007" y="1534"/>
                      </a:cubicBezTo>
                      <a:cubicBezTo>
                        <a:pt x="1008" y="1535"/>
                        <a:pt x="1011" y="1534"/>
                        <a:pt x="1012" y="1535"/>
                      </a:cubicBezTo>
                      <a:cubicBezTo>
                        <a:pt x="1012" y="1536"/>
                        <a:pt x="1013" y="1538"/>
                        <a:pt x="1013" y="1539"/>
                      </a:cubicBezTo>
                      <a:cubicBezTo>
                        <a:pt x="1014" y="1540"/>
                        <a:pt x="1017" y="1542"/>
                        <a:pt x="1017" y="1543"/>
                      </a:cubicBezTo>
                      <a:cubicBezTo>
                        <a:pt x="1018" y="1544"/>
                        <a:pt x="1019" y="1546"/>
                        <a:pt x="1020" y="1547"/>
                      </a:cubicBezTo>
                      <a:cubicBezTo>
                        <a:pt x="1020" y="1547"/>
                        <a:pt x="1021" y="1547"/>
                        <a:pt x="1022" y="1547"/>
                      </a:cubicBezTo>
                      <a:cubicBezTo>
                        <a:pt x="1023" y="1546"/>
                        <a:pt x="1024" y="1545"/>
                        <a:pt x="1024" y="1545"/>
                      </a:cubicBezTo>
                      <a:cubicBezTo>
                        <a:pt x="1025" y="1545"/>
                        <a:pt x="1027" y="1547"/>
                        <a:pt x="1027" y="1547"/>
                      </a:cubicBezTo>
                      <a:cubicBezTo>
                        <a:pt x="1028" y="1548"/>
                        <a:pt x="1027" y="1550"/>
                        <a:pt x="1027" y="1550"/>
                      </a:cubicBezTo>
                      <a:cubicBezTo>
                        <a:pt x="1028" y="1551"/>
                        <a:pt x="1030" y="1553"/>
                        <a:pt x="1031" y="1553"/>
                      </a:cubicBezTo>
                      <a:cubicBezTo>
                        <a:pt x="1032" y="1553"/>
                        <a:pt x="1034" y="1551"/>
                        <a:pt x="1035" y="1550"/>
                      </a:cubicBezTo>
                      <a:cubicBezTo>
                        <a:pt x="1035" y="1550"/>
                        <a:pt x="1036" y="1549"/>
                        <a:pt x="1037" y="1550"/>
                      </a:cubicBezTo>
                      <a:cubicBezTo>
                        <a:pt x="1038" y="1550"/>
                        <a:pt x="1038" y="1551"/>
                        <a:pt x="1039" y="1552"/>
                      </a:cubicBezTo>
                      <a:cubicBezTo>
                        <a:pt x="1039" y="1553"/>
                        <a:pt x="1039" y="1555"/>
                        <a:pt x="1040" y="1556"/>
                      </a:cubicBezTo>
                      <a:cubicBezTo>
                        <a:pt x="1041" y="1556"/>
                        <a:pt x="1042" y="1554"/>
                        <a:pt x="1043" y="1554"/>
                      </a:cubicBezTo>
                      <a:cubicBezTo>
                        <a:pt x="1044" y="1554"/>
                        <a:pt x="1047" y="1556"/>
                        <a:pt x="1048" y="1557"/>
                      </a:cubicBezTo>
                      <a:cubicBezTo>
                        <a:pt x="1048" y="1557"/>
                        <a:pt x="1048" y="1560"/>
                        <a:pt x="1049" y="1561"/>
                      </a:cubicBezTo>
                      <a:cubicBezTo>
                        <a:pt x="1049" y="1561"/>
                        <a:pt x="1051" y="1562"/>
                        <a:pt x="1051" y="1562"/>
                      </a:cubicBezTo>
                      <a:cubicBezTo>
                        <a:pt x="1051" y="1563"/>
                        <a:pt x="1051" y="1565"/>
                        <a:pt x="1050" y="1565"/>
                      </a:cubicBezTo>
                      <a:cubicBezTo>
                        <a:pt x="1050" y="1566"/>
                        <a:pt x="1049" y="1567"/>
                        <a:pt x="1049" y="1568"/>
                      </a:cubicBezTo>
                      <a:cubicBezTo>
                        <a:pt x="1049" y="1569"/>
                        <a:pt x="1048" y="1571"/>
                        <a:pt x="1049" y="1571"/>
                      </a:cubicBezTo>
                      <a:cubicBezTo>
                        <a:pt x="1049" y="1572"/>
                        <a:pt x="1051" y="1573"/>
                        <a:pt x="1052" y="1574"/>
                      </a:cubicBezTo>
                      <a:cubicBezTo>
                        <a:pt x="1053" y="1574"/>
                        <a:pt x="1056" y="1573"/>
                        <a:pt x="1056" y="1574"/>
                      </a:cubicBezTo>
                      <a:cubicBezTo>
                        <a:pt x="1057" y="1575"/>
                        <a:pt x="1057" y="1576"/>
                        <a:pt x="1057" y="1577"/>
                      </a:cubicBezTo>
                      <a:cubicBezTo>
                        <a:pt x="1057" y="1578"/>
                        <a:pt x="1055" y="1579"/>
                        <a:pt x="1054" y="1580"/>
                      </a:cubicBezTo>
                      <a:cubicBezTo>
                        <a:pt x="1054" y="1581"/>
                        <a:pt x="1053" y="1582"/>
                        <a:pt x="1054" y="1583"/>
                      </a:cubicBezTo>
                      <a:cubicBezTo>
                        <a:pt x="1054" y="1584"/>
                        <a:pt x="1054" y="1585"/>
                        <a:pt x="1054" y="1586"/>
                      </a:cubicBezTo>
                      <a:cubicBezTo>
                        <a:pt x="1055" y="1587"/>
                        <a:pt x="1056" y="1590"/>
                        <a:pt x="1056" y="1591"/>
                      </a:cubicBezTo>
                      <a:cubicBezTo>
                        <a:pt x="1056" y="1592"/>
                        <a:pt x="1055" y="1594"/>
                        <a:pt x="1055" y="1595"/>
                      </a:cubicBezTo>
                      <a:cubicBezTo>
                        <a:pt x="1054" y="1595"/>
                        <a:pt x="1053" y="1596"/>
                        <a:pt x="1053" y="1597"/>
                      </a:cubicBezTo>
                      <a:cubicBezTo>
                        <a:pt x="1053" y="1598"/>
                        <a:pt x="1053" y="1600"/>
                        <a:pt x="1052" y="1601"/>
                      </a:cubicBezTo>
                      <a:cubicBezTo>
                        <a:pt x="1052" y="1602"/>
                        <a:pt x="1049" y="1603"/>
                        <a:pt x="1049" y="1604"/>
                      </a:cubicBezTo>
                      <a:cubicBezTo>
                        <a:pt x="1048" y="1604"/>
                        <a:pt x="1047" y="1606"/>
                        <a:pt x="1047" y="1607"/>
                      </a:cubicBezTo>
                      <a:cubicBezTo>
                        <a:pt x="1048" y="1608"/>
                        <a:pt x="1050" y="1608"/>
                        <a:pt x="1051" y="1608"/>
                      </a:cubicBezTo>
                      <a:cubicBezTo>
                        <a:pt x="1052" y="1609"/>
                        <a:pt x="1053" y="1608"/>
                        <a:pt x="1054" y="1609"/>
                      </a:cubicBezTo>
                      <a:cubicBezTo>
                        <a:pt x="1055" y="1609"/>
                        <a:pt x="1055" y="1610"/>
                        <a:pt x="1055" y="1611"/>
                      </a:cubicBezTo>
                      <a:cubicBezTo>
                        <a:pt x="1055" y="1612"/>
                        <a:pt x="1054" y="1613"/>
                        <a:pt x="1054" y="1614"/>
                      </a:cubicBezTo>
                      <a:cubicBezTo>
                        <a:pt x="1054" y="1615"/>
                        <a:pt x="1055" y="1617"/>
                        <a:pt x="1055" y="1617"/>
                      </a:cubicBezTo>
                      <a:cubicBezTo>
                        <a:pt x="1056" y="1617"/>
                        <a:pt x="1057" y="1614"/>
                        <a:pt x="1058" y="1614"/>
                      </a:cubicBezTo>
                      <a:cubicBezTo>
                        <a:pt x="1059" y="1614"/>
                        <a:pt x="1060" y="1616"/>
                        <a:pt x="1061" y="1616"/>
                      </a:cubicBezTo>
                      <a:cubicBezTo>
                        <a:pt x="1062" y="1617"/>
                        <a:pt x="1062" y="1619"/>
                        <a:pt x="1062" y="1619"/>
                      </a:cubicBezTo>
                      <a:cubicBezTo>
                        <a:pt x="1062" y="1621"/>
                        <a:pt x="1062" y="1623"/>
                        <a:pt x="1062" y="1624"/>
                      </a:cubicBezTo>
                      <a:cubicBezTo>
                        <a:pt x="1062" y="1625"/>
                        <a:pt x="1064" y="1626"/>
                        <a:pt x="1064" y="1627"/>
                      </a:cubicBezTo>
                      <a:cubicBezTo>
                        <a:pt x="1065" y="1628"/>
                        <a:pt x="1065" y="1632"/>
                        <a:pt x="1064" y="1633"/>
                      </a:cubicBezTo>
                      <a:cubicBezTo>
                        <a:pt x="1064" y="1634"/>
                        <a:pt x="1063" y="1634"/>
                        <a:pt x="1063" y="1635"/>
                      </a:cubicBezTo>
                      <a:cubicBezTo>
                        <a:pt x="1063" y="1636"/>
                        <a:pt x="1064" y="1637"/>
                        <a:pt x="1064" y="1638"/>
                      </a:cubicBezTo>
                      <a:cubicBezTo>
                        <a:pt x="1064" y="1639"/>
                        <a:pt x="1063" y="1640"/>
                        <a:pt x="1062" y="1641"/>
                      </a:cubicBezTo>
                      <a:cubicBezTo>
                        <a:pt x="1062" y="1642"/>
                        <a:pt x="1063" y="1643"/>
                        <a:pt x="1063" y="1644"/>
                      </a:cubicBezTo>
                      <a:cubicBezTo>
                        <a:pt x="1063" y="1645"/>
                        <a:pt x="1062" y="1646"/>
                        <a:pt x="1062" y="1647"/>
                      </a:cubicBezTo>
                      <a:cubicBezTo>
                        <a:pt x="1062" y="1647"/>
                        <a:pt x="1061" y="1649"/>
                        <a:pt x="1061" y="1649"/>
                      </a:cubicBezTo>
                      <a:cubicBezTo>
                        <a:pt x="1061" y="1650"/>
                        <a:pt x="1061" y="1652"/>
                        <a:pt x="1061" y="1653"/>
                      </a:cubicBezTo>
                      <a:cubicBezTo>
                        <a:pt x="1061" y="1654"/>
                        <a:pt x="1062" y="1657"/>
                        <a:pt x="1062" y="1658"/>
                      </a:cubicBezTo>
                      <a:cubicBezTo>
                        <a:pt x="1063" y="1658"/>
                        <a:pt x="1064" y="1658"/>
                        <a:pt x="1065" y="1658"/>
                      </a:cubicBezTo>
                      <a:cubicBezTo>
                        <a:pt x="1066" y="1659"/>
                        <a:pt x="1067" y="1659"/>
                        <a:pt x="1068" y="1660"/>
                      </a:cubicBezTo>
                      <a:cubicBezTo>
                        <a:pt x="1068" y="1661"/>
                        <a:pt x="1068" y="1663"/>
                        <a:pt x="1069" y="1664"/>
                      </a:cubicBezTo>
                      <a:cubicBezTo>
                        <a:pt x="1070" y="1664"/>
                        <a:pt x="1071" y="1663"/>
                        <a:pt x="1072" y="1664"/>
                      </a:cubicBezTo>
                      <a:cubicBezTo>
                        <a:pt x="1073" y="1665"/>
                        <a:pt x="1071" y="1667"/>
                        <a:pt x="1071" y="1668"/>
                      </a:cubicBezTo>
                      <a:cubicBezTo>
                        <a:pt x="1071" y="1669"/>
                        <a:pt x="1071" y="1671"/>
                        <a:pt x="1072" y="1672"/>
                      </a:cubicBezTo>
                      <a:cubicBezTo>
                        <a:pt x="1073" y="1673"/>
                        <a:pt x="1075" y="1673"/>
                        <a:pt x="1077" y="1673"/>
                      </a:cubicBezTo>
                      <a:cubicBezTo>
                        <a:pt x="1077" y="1673"/>
                        <a:pt x="1079" y="1672"/>
                        <a:pt x="1080" y="1673"/>
                      </a:cubicBezTo>
                      <a:cubicBezTo>
                        <a:pt x="1081" y="1673"/>
                        <a:pt x="1081" y="1674"/>
                        <a:pt x="1081" y="1675"/>
                      </a:cubicBezTo>
                      <a:cubicBezTo>
                        <a:pt x="1081" y="1676"/>
                        <a:pt x="1079" y="1678"/>
                        <a:pt x="1079" y="1679"/>
                      </a:cubicBezTo>
                      <a:cubicBezTo>
                        <a:pt x="1079" y="1680"/>
                        <a:pt x="1079" y="1682"/>
                        <a:pt x="1080" y="1682"/>
                      </a:cubicBezTo>
                      <a:cubicBezTo>
                        <a:pt x="1081" y="1683"/>
                        <a:pt x="1083" y="1683"/>
                        <a:pt x="1084" y="1684"/>
                      </a:cubicBezTo>
                      <a:cubicBezTo>
                        <a:pt x="1085" y="1684"/>
                        <a:pt x="1087" y="1684"/>
                        <a:pt x="1087" y="1684"/>
                      </a:cubicBezTo>
                      <a:cubicBezTo>
                        <a:pt x="1088" y="1685"/>
                        <a:pt x="1090" y="1687"/>
                        <a:pt x="1091" y="1688"/>
                      </a:cubicBezTo>
                      <a:cubicBezTo>
                        <a:pt x="1091" y="1689"/>
                        <a:pt x="1091" y="1691"/>
                        <a:pt x="1091" y="1692"/>
                      </a:cubicBezTo>
                      <a:cubicBezTo>
                        <a:pt x="1091" y="1693"/>
                        <a:pt x="1094" y="1695"/>
                        <a:pt x="1095" y="1696"/>
                      </a:cubicBezTo>
                      <a:cubicBezTo>
                        <a:pt x="1095" y="1697"/>
                        <a:pt x="1095" y="1698"/>
                        <a:pt x="1095" y="1699"/>
                      </a:cubicBezTo>
                      <a:cubicBezTo>
                        <a:pt x="1095" y="1700"/>
                        <a:pt x="1094" y="1702"/>
                        <a:pt x="1094" y="1703"/>
                      </a:cubicBezTo>
                      <a:cubicBezTo>
                        <a:pt x="1094" y="1704"/>
                        <a:pt x="1095" y="1705"/>
                        <a:pt x="1095" y="1705"/>
                      </a:cubicBezTo>
                      <a:cubicBezTo>
                        <a:pt x="1096" y="1706"/>
                        <a:pt x="1098" y="1706"/>
                        <a:pt x="1098" y="1707"/>
                      </a:cubicBezTo>
                      <a:cubicBezTo>
                        <a:pt x="1099" y="1707"/>
                        <a:pt x="1099" y="1710"/>
                        <a:pt x="1099" y="1711"/>
                      </a:cubicBezTo>
                      <a:cubicBezTo>
                        <a:pt x="1099" y="1712"/>
                        <a:pt x="1098" y="1713"/>
                        <a:pt x="1098" y="1714"/>
                      </a:cubicBezTo>
                      <a:cubicBezTo>
                        <a:pt x="1099" y="1715"/>
                        <a:pt x="1100" y="1717"/>
                        <a:pt x="1101" y="1718"/>
                      </a:cubicBezTo>
                      <a:cubicBezTo>
                        <a:pt x="1101" y="1719"/>
                        <a:pt x="1101" y="1721"/>
                        <a:pt x="1102" y="1722"/>
                      </a:cubicBezTo>
                      <a:cubicBezTo>
                        <a:pt x="1102" y="1723"/>
                        <a:pt x="1104" y="1724"/>
                        <a:pt x="1105" y="1725"/>
                      </a:cubicBezTo>
                      <a:cubicBezTo>
                        <a:pt x="1105" y="1726"/>
                        <a:pt x="1105" y="1728"/>
                        <a:pt x="1105" y="1729"/>
                      </a:cubicBezTo>
                      <a:cubicBezTo>
                        <a:pt x="1105" y="1730"/>
                        <a:pt x="1104" y="1732"/>
                        <a:pt x="1104" y="1733"/>
                      </a:cubicBezTo>
                      <a:cubicBezTo>
                        <a:pt x="1104" y="1735"/>
                        <a:pt x="1105" y="1738"/>
                        <a:pt x="1106" y="1739"/>
                      </a:cubicBezTo>
                      <a:cubicBezTo>
                        <a:pt x="1106" y="1740"/>
                        <a:pt x="1107" y="1741"/>
                        <a:pt x="1108" y="1741"/>
                      </a:cubicBezTo>
                      <a:cubicBezTo>
                        <a:pt x="1109" y="1742"/>
                        <a:pt x="1111" y="1742"/>
                        <a:pt x="1112" y="1742"/>
                      </a:cubicBezTo>
                      <a:cubicBezTo>
                        <a:pt x="1113" y="1743"/>
                        <a:pt x="1114" y="1744"/>
                        <a:pt x="1115" y="1745"/>
                      </a:cubicBezTo>
                      <a:cubicBezTo>
                        <a:pt x="1116" y="1746"/>
                        <a:pt x="1118" y="1748"/>
                        <a:pt x="1119" y="1750"/>
                      </a:cubicBezTo>
                      <a:cubicBezTo>
                        <a:pt x="1119" y="1751"/>
                        <a:pt x="1118" y="1753"/>
                        <a:pt x="1117" y="1754"/>
                      </a:cubicBezTo>
                      <a:cubicBezTo>
                        <a:pt x="1116" y="1755"/>
                        <a:pt x="1115" y="1756"/>
                        <a:pt x="1114" y="1757"/>
                      </a:cubicBezTo>
                      <a:cubicBezTo>
                        <a:pt x="1114" y="1758"/>
                        <a:pt x="1115" y="1760"/>
                        <a:pt x="1115" y="1761"/>
                      </a:cubicBezTo>
                      <a:cubicBezTo>
                        <a:pt x="1116" y="1761"/>
                        <a:pt x="1118" y="1761"/>
                        <a:pt x="1118" y="1762"/>
                      </a:cubicBezTo>
                      <a:cubicBezTo>
                        <a:pt x="1119" y="1763"/>
                        <a:pt x="1120" y="1765"/>
                        <a:pt x="1121" y="1765"/>
                      </a:cubicBezTo>
                      <a:cubicBezTo>
                        <a:pt x="1121" y="1765"/>
                        <a:pt x="1123" y="1765"/>
                        <a:pt x="1124" y="1764"/>
                      </a:cubicBezTo>
                      <a:cubicBezTo>
                        <a:pt x="1125" y="1764"/>
                        <a:pt x="1125" y="1762"/>
                        <a:pt x="1126" y="1761"/>
                      </a:cubicBezTo>
                      <a:cubicBezTo>
                        <a:pt x="1127" y="1761"/>
                        <a:pt x="1129" y="1762"/>
                        <a:pt x="1130" y="1762"/>
                      </a:cubicBezTo>
                      <a:cubicBezTo>
                        <a:pt x="1130" y="1762"/>
                        <a:pt x="1131" y="1764"/>
                        <a:pt x="1132" y="1764"/>
                      </a:cubicBezTo>
                      <a:cubicBezTo>
                        <a:pt x="1132" y="1765"/>
                        <a:pt x="1134" y="1765"/>
                        <a:pt x="1135" y="1765"/>
                      </a:cubicBezTo>
                      <a:cubicBezTo>
                        <a:pt x="1136" y="1765"/>
                        <a:pt x="1138" y="1764"/>
                        <a:pt x="1139" y="1764"/>
                      </a:cubicBezTo>
                      <a:cubicBezTo>
                        <a:pt x="1139" y="1764"/>
                        <a:pt x="1140" y="1765"/>
                        <a:pt x="1140" y="1765"/>
                      </a:cubicBezTo>
                      <a:cubicBezTo>
                        <a:pt x="1140" y="1766"/>
                        <a:pt x="1141" y="1768"/>
                        <a:pt x="1141" y="1768"/>
                      </a:cubicBezTo>
                      <a:cubicBezTo>
                        <a:pt x="1142" y="1768"/>
                        <a:pt x="1144" y="1766"/>
                        <a:pt x="1145" y="1767"/>
                      </a:cubicBezTo>
                      <a:cubicBezTo>
                        <a:pt x="1146" y="1767"/>
                        <a:pt x="1147" y="1768"/>
                        <a:pt x="1147" y="1769"/>
                      </a:cubicBezTo>
                      <a:cubicBezTo>
                        <a:pt x="1148" y="1769"/>
                        <a:pt x="1149" y="1770"/>
                        <a:pt x="1150" y="1770"/>
                      </a:cubicBezTo>
                      <a:cubicBezTo>
                        <a:pt x="1151" y="1770"/>
                        <a:pt x="1153" y="1769"/>
                        <a:pt x="1154" y="1769"/>
                      </a:cubicBezTo>
                      <a:cubicBezTo>
                        <a:pt x="1155" y="1769"/>
                        <a:pt x="1156" y="1770"/>
                        <a:pt x="1157" y="1770"/>
                      </a:cubicBezTo>
                      <a:cubicBezTo>
                        <a:pt x="1158" y="1770"/>
                        <a:pt x="1159" y="1768"/>
                        <a:pt x="1160" y="1768"/>
                      </a:cubicBezTo>
                      <a:cubicBezTo>
                        <a:pt x="1161" y="1768"/>
                        <a:pt x="1164" y="1768"/>
                        <a:pt x="1165" y="1769"/>
                      </a:cubicBezTo>
                      <a:cubicBezTo>
                        <a:pt x="1165" y="1769"/>
                        <a:pt x="1165" y="1771"/>
                        <a:pt x="1165" y="1772"/>
                      </a:cubicBezTo>
                      <a:cubicBezTo>
                        <a:pt x="1165" y="1773"/>
                        <a:pt x="1166" y="1775"/>
                        <a:pt x="1167" y="1775"/>
                      </a:cubicBezTo>
                      <a:cubicBezTo>
                        <a:pt x="1168" y="1776"/>
                        <a:pt x="1170" y="1775"/>
                        <a:pt x="1171" y="1776"/>
                      </a:cubicBezTo>
                      <a:cubicBezTo>
                        <a:pt x="1172" y="1776"/>
                        <a:pt x="1172" y="1777"/>
                        <a:pt x="1172" y="1778"/>
                      </a:cubicBezTo>
                      <a:cubicBezTo>
                        <a:pt x="1173" y="1778"/>
                        <a:pt x="1172" y="1780"/>
                        <a:pt x="1173" y="1781"/>
                      </a:cubicBezTo>
                      <a:cubicBezTo>
                        <a:pt x="1173" y="1781"/>
                        <a:pt x="1175" y="1780"/>
                        <a:pt x="1176" y="1780"/>
                      </a:cubicBezTo>
                      <a:cubicBezTo>
                        <a:pt x="1177" y="1781"/>
                        <a:pt x="1177" y="1782"/>
                        <a:pt x="1177" y="1782"/>
                      </a:cubicBezTo>
                      <a:cubicBezTo>
                        <a:pt x="1178" y="1783"/>
                        <a:pt x="1178" y="1785"/>
                        <a:pt x="1179" y="1785"/>
                      </a:cubicBezTo>
                      <a:cubicBezTo>
                        <a:pt x="1179" y="1786"/>
                        <a:pt x="1181" y="1785"/>
                        <a:pt x="1182" y="1785"/>
                      </a:cubicBezTo>
                      <a:cubicBezTo>
                        <a:pt x="1182" y="1786"/>
                        <a:pt x="1184" y="1786"/>
                        <a:pt x="1185" y="1787"/>
                      </a:cubicBezTo>
                      <a:cubicBezTo>
                        <a:pt x="1185" y="1788"/>
                        <a:pt x="1184" y="1790"/>
                        <a:pt x="1185" y="1791"/>
                      </a:cubicBezTo>
                      <a:cubicBezTo>
                        <a:pt x="1185" y="1792"/>
                        <a:pt x="1187" y="1791"/>
                        <a:pt x="1187" y="1791"/>
                      </a:cubicBezTo>
                      <a:cubicBezTo>
                        <a:pt x="1188" y="1791"/>
                        <a:pt x="1189" y="1790"/>
                        <a:pt x="1190" y="1790"/>
                      </a:cubicBezTo>
                      <a:cubicBezTo>
                        <a:pt x="1191" y="1789"/>
                        <a:pt x="1191" y="1788"/>
                        <a:pt x="1192" y="1788"/>
                      </a:cubicBezTo>
                      <a:cubicBezTo>
                        <a:pt x="1193" y="1787"/>
                        <a:pt x="1195" y="1787"/>
                        <a:pt x="1196" y="1788"/>
                      </a:cubicBezTo>
                      <a:cubicBezTo>
                        <a:pt x="1197" y="1788"/>
                        <a:pt x="1199" y="1789"/>
                        <a:pt x="1200" y="1789"/>
                      </a:cubicBezTo>
                      <a:cubicBezTo>
                        <a:pt x="1201" y="1790"/>
                        <a:pt x="1202" y="1792"/>
                        <a:pt x="1203" y="1792"/>
                      </a:cubicBezTo>
                      <a:cubicBezTo>
                        <a:pt x="1203" y="1793"/>
                        <a:pt x="1205" y="1792"/>
                        <a:pt x="1206" y="1792"/>
                      </a:cubicBezTo>
                      <a:cubicBezTo>
                        <a:pt x="1207" y="1792"/>
                        <a:pt x="1209" y="1793"/>
                        <a:pt x="1210" y="1794"/>
                      </a:cubicBezTo>
                      <a:cubicBezTo>
                        <a:pt x="1211" y="1794"/>
                        <a:pt x="1213" y="1794"/>
                        <a:pt x="1214" y="1794"/>
                      </a:cubicBezTo>
                      <a:cubicBezTo>
                        <a:pt x="1215" y="1794"/>
                        <a:pt x="1217" y="1793"/>
                        <a:pt x="1218" y="1793"/>
                      </a:cubicBezTo>
                      <a:cubicBezTo>
                        <a:pt x="1218" y="1793"/>
                        <a:pt x="1219" y="1793"/>
                        <a:pt x="1220" y="1793"/>
                      </a:cubicBezTo>
                      <a:cubicBezTo>
                        <a:pt x="1220" y="1793"/>
                        <a:pt x="1220" y="1795"/>
                        <a:pt x="1221" y="1796"/>
                      </a:cubicBezTo>
                      <a:cubicBezTo>
                        <a:pt x="1221" y="1797"/>
                        <a:pt x="1223" y="1798"/>
                        <a:pt x="1224" y="1799"/>
                      </a:cubicBezTo>
                      <a:cubicBezTo>
                        <a:pt x="1225" y="1799"/>
                        <a:pt x="1227" y="1800"/>
                        <a:pt x="1228" y="1801"/>
                      </a:cubicBezTo>
                      <a:cubicBezTo>
                        <a:pt x="1229" y="1802"/>
                        <a:pt x="1230" y="1804"/>
                        <a:pt x="1232" y="1805"/>
                      </a:cubicBezTo>
                      <a:cubicBezTo>
                        <a:pt x="1232" y="1805"/>
                        <a:pt x="1233" y="1805"/>
                        <a:pt x="1234" y="1805"/>
                      </a:cubicBezTo>
                      <a:cubicBezTo>
                        <a:pt x="1235" y="1805"/>
                        <a:pt x="1235" y="1803"/>
                        <a:pt x="1236" y="1803"/>
                      </a:cubicBezTo>
                      <a:cubicBezTo>
                        <a:pt x="1237" y="1803"/>
                        <a:pt x="1238" y="1804"/>
                        <a:pt x="1238" y="1804"/>
                      </a:cubicBezTo>
                      <a:cubicBezTo>
                        <a:pt x="1239" y="1805"/>
                        <a:pt x="1238" y="1807"/>
                        <a:pt x="1238" y="1808"/>
                      </a:cubicBezTo>
                      <a:cubicBezTo>
                        <a:pt x="1239" y="1809"/>
                        <a:pt x="1240" y="1810"/>
                        <a:pt x="1241" y="1811"/>
                      </a:cubicBezTo>
                      <a:cubicBezTo>
                        <a:pt x="1242" y="1811"/>
                        <a:pt x="1244" y="1812"/>
                        <a:pt x="1245" y="1812"/>
                      </a:cubicBezTo>
                      <a:cubicBezTo>
                        <a:pt x="1245" y="1812"/>
                        <a:pt x="1247" y="1810"/>
                        <a:pt x="1248" y="1811"/>
                      </a:cubicBezTo>
                      <a:cubicBezTo>
                        <a:pt x="1248" y="1811"/>
                        <a:pt x="1249" y="1811"/>
                        <a:pt x="1249" y="1812"/>
                      </a:cubicBezTo>
                      <a:cubicBezTo>
                        <a:pt x="1250" y="1812"/>
                        <a:pt x="1249" y="1814"/>
                        <a:pt x="1249" y="1815"/>
                      </a:cubicBezTo>
                      <a:cubicBezTo>
                        <a:pt x="1249" y="1816"/>
                        <a:pt x="1251" y="1818"/>
                        <a:pt x="1251" y="1818"/>
                      </a:cubicBezTo>
                      <a:cubicBezTo>
                        <a:pt x="1253" y="1819"/>
                        <a:pt x="1255" y="1817"/>
                        <a:pt x="1256" y="1817"/>
                      </a:cubicBezTo>
                      <a:cubicBezTo>
                        <a:pt x="1257" y="1817"/>
                        <a:pt x="1258" y="1818"/>
                        <a:pt x="1258" y="1819"/>
                      </a:cubicBezTo>
                      <a:cubicBezTo>
                        <a:pt x="1259" y="1819"/>
                        <a:pt x="1260" y="1821"/>
                        <a:pt x="1260" y="1821"/>
                      </a:cubicBezTo>
                      <a:cubicBezTo>
                        <a:pt x="1261" y="1821"/>
                        <a:pt x="1262" y="1819"/>
                        <a:pt x="1263" y="1819"/>
                      </a:cubicBezTo>
                      <a:cubicBezTo>
                        <a:pt x="1263" y="1819"/>
                        <a:pt x="1264" y="1818"/>
                        <a:pt x="1265" y="1818"/>
                      </a:cubicBezTo>
                      <a:cubicBezTo>
                        <a:pt x="1266" y="1818"/>
                        <a:pt x="1266" y="1821"/>
                        <a:pt x="1267" y="1821"/>
                      </a:cubicBezTo>
                      <a:cubicBezTo>
                        <a:pt x="1268" y="1821"/>
                        <a:pt x="1270" y="1821"/>
                        <a:pt x="1271" y="1820"/>
                      </a:cubicBezTo>
                      <a:cubicBezTo>
                        <a:pt x="1272" y="1820"/>
                        <a:pt x="1273" y="1818"/>
                        <a:pt x="1274" y="1818"/>
                      </a:cubicBezTo>
                      <a:cubicBezTo>
                        <a:pt x="1275" y="1818"/>
                        <a:pt x="1277" y="1818"/>
                        <a:pt x="1278" y="1819"/>
                      </a:cubicBezTo>
                      <a:cubicBezTo>
                        <a:pt x="1278" y="1819"/>
                        <a:pt x="1279" y="1820"/>
                        <a:pt x="1280" y="1820"/>
                      </a:cubicBezTo>
                      <a:cubicBezTo>
                        <a:pt x="1281" y="1821"/>
                        <a:pt x="1283" y="1822"/>
                        <a:pt x="1284" y="1822"/>
                      </a:cubicBezTo>
                      <a:cubicBezTo>
                        <a:pt x="1285" y="1822"/>
                        <a:pt x="1286" y="1819"/>
                        <a:pt x="1287" y="1819"/>
                      </a:cubicBezTo>
                      <a:cubicBezTo>
                        <a:pt x="1287" y="1819"/>
                        <a:pt x="1289" y="1819"/>
                        <a:pt x="1290" y="1819"/>
                      </a:cubicBezTo>
                      <a:cubicBezTo>
                        <a:pt x="1291" y="1819"/>
                        <a:pt x="1294" y="1820"/>
                        <a:pt x="1295" y="1820"/>
                      </a:cubicBezTo>
                      <a:cubicBezTo>
                        <a:pt x="1296" y="1820"/>
                        <a:pt x="1298" y="1821"/>
                        <a:pt x="1299" y="1821"/>
                      </a:cubicBezTo>
                      <a:cubicBezTo>
                        <a:pt x="1299" y="1820"/>
                        <a:pt x="1300" y="1818"/>
                        <a:pt x="1301" y="1818"/>
                      </a:cubicBezTo>
                      <a:cubicBezTo>
                        <a:pt x="1302" y="1818"/>
                        <a:pt x="1304" y="1821"/>
                        <a:pt x="1306" y="1820"/>
                      </a:cubicBezTo>
                      <a:cubicBezTo>
                        <a:pt x="1306" y="1820"/>
                        <a:pt x="1307" y="1819"/>
                        <a:pt x="1308" y="1818"/>
                      </a:cubicBezTo>
                      <a:cubicBezTo>
                        <a:pt x="1308" y="1818"/>
                        <a:pt x="1310" y="1818"/>
                        <a:pt x="1311" y="1819"/>
                      </a:cubicBezTo>
                      <a:cubicBezTo>
                        <a:pt x="1312" y="1819"/>
                        <a:pt x="1313" y="1821"/>
                        <a:pt x="1314" y="1821"/>
                      </a:cubicBezTo>
                      <a:cubicBezTo>
                        <a:pt x="1315" y="1822"/>
                        <a:pt x="1318" y="1821"/>
                        <a:pt x="1319" y="1820"/>
                      </a:cubicBezTo>
                      <a:cubicBezTo>
                        <a:pt x="1320" y="1820"/>
                        <a:pt x="1322" y="1818"/>
                        <a:pt x="1323" y="1818"/>
                      </a:cubicBezTo>
                      <a:cubicBezTo>
                        <a:pt x="1323" y="1819"/>
                        <a:pt x="1324" y="1819"/>
                        <a:pt x="1324" y="1820"/>
                      </a:cubicBezTo>
                      <a:cubicBezTo>
                        <a:pt x="1325" y="1820"/>
                        <a:pt x="1325" y="1822"/>
                        <a:pt x="1326" y="1823"/>
                      </a:cubicBezTo>
                      <a:cubicBezTo>
                        <a:pt x="1327" y="1824"/>
                        <a:pt x="1330" y="1824"/>
                        <a:pt x="1331" y="1824"/>
                      </a:cubicBezTo>
                      <a:cubicBezTo>
                        <a:pt x="1333" y="1824"/>
                        <a:pt x="1335" y="1824"/>
                        <a:pt x="1337" y="1824"/>
                      </a:cubicBezTo>
                      <a:cubicBezTo>
                        <a:pt x="1339" y="1824"/>
                        <a:pt x="1343" y="1824"/>
                        <a:pt x="1345" y="1824"/>
                      </a:cubicBezTo>
                      <a:cubicBezTo>
                        <a:pt x="1346" y="1825"/>
                        <a:pt x="1348" y="1826"/>
                        <a:pt x="1349" y="1827"/>
                      </a:cubicBezTo>
                      <a:cubicBezTo>
                        <a:pt x="1350" y="1828"/>
                        <a:pt x="1352" y="1830"/>
                        <a:pt x="1353" y="1832"/>
                      </a:cubicBezTo>
                      <a:cubicBezTo>
                        <a:pt x="1354" y="1833"/>
                        <a:pt x="1356" y="1837"/>
                        <a:pt x="1357" y="1839"/>
                      </a:cubicBezTo>
                      <a:cubicBezTo>
                        <a:pt x="1359" y="1840"/>
                        <a:pt x="1362" y="1840"/>
                        <a:pt x="1364" y="1840"/>
                      </a:cubicBezTo>
                      <a:cubicBezTo>
                        <a:pt x="1365" y="1841"/>
                        <a:pt x="1366" y="1842"/>
                        <a:pt x="1367" y="1843"/>
                      </a:cubicBezTo>
                      <a:cubicBezTo>
                        <a:pt x="1367" y="1844"/>
                        <a:pt x="1367" y="1846"/>
                        <a:pt x="1367" y="1846"/>
                      </a:cubicBezTo>
                      <a:cubicBezTo>
                        <a:pt x="1368" y="1847"/>
                        <a:pt x="1371" y="1849"/>
                        <a:pt x="1372" y="1849"/>
                      </a:cubicBezTo>
                      <a:cubicBezTo>
                        <a:pt x="1373" y="1849"/>
                        <a:pt x="1375" y="1849"/>
                        <a:pt x="1377" y="1849"/>
                      </a:cubicBezTo>
                      <a:cubicBezTo>
                        <a:pt x="1377" y="1849"/>
                        <a:pt x="1379" y="1849"/>
                        <a:pt x="1380" y="1850"/>
                      </a:cubicBezTo>
                      <a:cubicBezTo>
                        <a:pt x="1381" y="1850"/>
                        <a:pt x="1380" y="1852"/>
                        <a:pt x="1380" y="1853"/>
                      </a:cubicBezTo>
                      <a:cubicBezTo>
                        <a:pt x="1381" y="1854"/>
                        <a:pt x="1384" y="1856"/>
                        <a:pt x="1385" y="1857"/>
                      </a:cubicBezTo>
                      <a:cubicBezTo>
                        <a:pt x="1386" y="1857"/>
                        <a:pt x="1389" y="1857"/>
                        <a:pt x="1390" y="1856"/>
                      </a:cubicBezTo>
                      <a:cubicBezTo>
                        <a:pt x="1391" y="1856"/>
                        <a:pt x="1393" y="1854"/>
                        <a:pt x="1393" y="1853"/>
                      </a:cubicBezTo>
                      <a:cubicBezTo>
                        <a:pt x="1394" y="1852"/>
                        <a:pt x="1394" y="1849"/>
                        <a:pt x="1394" y="1848"/>
                      </a:cubicBezTo>
                      <a:cubicBezTo>
                        <a:pt x="1394" y="1847"/>
                        <a:pt x="1392" y="1846"/>
                        <a:pt x="1392" y="1845"/>
                      </a:cubicBezTo>
                      <a:cubicBezTo>
                        <a:pt x="1392" y="1844"/>
                        <a:pt x="1393" y="1842"/>
                        <a:pt x="1394" y="1841"/>
                      </a:cubicBezTo>
                      <a:cubicBezTo>
                        <a:pt x="1395" y="1841"/>
                        <a:pt x="1397" y="1841"/>
                        <a:pt x="1398" y="1841"/>
                      </a:cubicBezTo>
                      <a:cubicBezTo>
                        <a:pt x="1399" y="1840"/>
                        <a:pt x="1400" y="1839"/>
                        <a:pt x="1401" y="1838"/>
                      </a:cubicBezTo>
                      <a:cubicBezTo>
                        <a:pt x="1402" y="1838"/>
                        <a:pt x="1403" y="1838"/>
                        <a:pt x="1404" y="1838"/>
                      </a:cubicBezTo>
                      <a:cubicBezTo>
                        <a:pt x="1405" y="1837"/>
                        <a:pt x="1406" y="1835"/>
                        <a:pt x="1407" y="1835"/>
                      </a:cubicBezTo>
                      <a:cubicBezTo>
                        <a:pt x="1408" y="1835"/>
                        <a:pt x="1410" y="1835"/>
                        <a:pt x="1411" y="1835"/>
                      </a:cubicBezTo>
                      <a:cubicBezTo>
                        <a:pt x="1412" y="1835"/>
                        <a:pt x="1413" y="1836"/>
                        <a:pt x="1414" y="1836"/>
                      </a:cubicBezTo>
                      <a:cubicBezTo>
                        <a:pt x="1415" y="1836"/>
                        <a:pt x="1417" y="1834"/>
                        <a:pt x="1418" y="1834"/>
                      </a:cubicBezTo>
                      <a:cubicBezTo>
                        <a:pt x="1420" y="1834"/>
                        <a:pt x="1423" y="1835"/>
                        <a:pt x="1425" y="1835"/>
                      </a:cubicBezTo>
                      <a:cubicBezTo>
                        <a:pt x="1426" y="1835"/>
                        <a:pt x="1427" y="1835"/>
                        <a:pt x="1428" y="1835"/>
                      </a:cubicBezTo>
                      <a:cubicBezTo>
                        <a:pt x="1429" y="1834"/>
                        <a:pt x="1429" y="1832"/>
                        <a:pt x="1429" y="1831"/>
                      </a:cubicBezTo>
                      <a:cubicBezTo>
                        <a:pt x="1430" y="1830"/>
                        <a:pt x="1429" y="1828"/>
                        <a:pt x="1428" y="1827"/>
                      </a:cubicBezTo>
                      <a:cubicBezTo>
                        <a:pt x="1428" y="1826"/>
                        <a:pt x="1425" y="1826"/>
                        <a:pt x="1424" y="1826"/>
                      </a:cubicBezTo>
                      <a:cubicBezTo>
                        <a:pt x="1423" y="1826"/>
                        <a:pt x="1422" y="1828"/>
                        <a:pt x="1421" y="1828"/>
                      </a:cubicBezTo>
                      <a:cubicBezTo>
                        <a:pt x="1420" y="1829"/>
                        <a:pt x="1418" y="1829"/>
                        <a:pt x="1417" y="1829"/>
                      </a:cubicBezTo>
                      <a:cubicBezTo>
                        <a:pt x="1416" y="1828"/>
                        <a:pt x="1415" y="1826"/>
                        <a:pt x="1416" y="1825"/>
                      </a:cubicBezTo>
                      <a:cubicBezTo>
                        <a:pt x="1416" y="1824"/>
                        <a:pt x="1417" y="1823"/>
                        <a:pt x="1418" y="1822"/>
                      </a:cubicBezTo>
                      <a:cubicBezTo>
                        <a:pt x="1418" y="1822"/>
                        <a:pt x="1420" y="1820"/>
                        <a:pt x="1420" y="1820"/>
                      </a:cubicBezTo>
                      <a:cubicBezTo>
                        <a:pt x="1420" y="1818"/>
                        <a:pt x="1420" y="1815"/>
                        <a:pt x="1419" y="1814"/>
                      </a:cubicBezTo>
                      <a:cubicBezTo>
                        <a:pt x="1418" y="1813"/>
                        <a:pt x="1416" y="1813"/>
                        <a:pt x="1415" y="1813"/>
                      </a:cubicBezTo>
                      <a:cubicBezTo>
                        <a:pt x="1415" y="1813"/>
                        <a:pt x="1413" y="1814"/>
                        <a:pt x="1413" y="1814"/>
                      </a:cubicBezTo>
                      <a:cubicBezTo>
                        <a:pt x="1412" y="1814"/>
                        <a:pt x="1410" y="1814"/>
                        <a:pt x="1409" y="1813"/>
                      </a:cubicBezTo>
                      <a:cubicBezTo>
                        <a:pt x="1408" y="1813"/>
                        <a:pt x="1406" y="1812"/>
                        <a:pt x="1405" y="1811"/>
                      </a:cubicBezTo>
                      <a:cubicBezTo>
                        <a:pt x="1404" y="1810"/>
                        <a:pt x="1404" y="1807"/>
                        <a:pt x="1404" y="1806"/>
                      </a:cubicBezTo>
                      <a:cubicBezTo>
                        <a:pt x="1404" y="1805"/>
                        <a:pt x="1403" y="1804"/>
                        <a:pt x="1403" y="1803"/>
                      </a:cubicBezTo>
                      <a:cubicBezTo>
                        <a:pt x="1402" y="1802"/>
                        <a:pt x="1401" y="1801"/>
                        <a:pt x="1401" y="1800"/>
                      </a:cubicBezTo>
                      <a:cubicBezTo>
                        <a:pt x="1401" y="1800"/>
                        <a:pt x="1403" y="1798"/>
                        <a:pt x="1403" y="1798"/>
                      </a:cubicBezTo>
                      <a:cubicBezTo>
                        <a:pt x="1403" y="1797"/>
                        <a:pt x="1403" y="1795"/>
                        <a:pt x="1403" y="1794"/>
                      </a:cubicBezTo>
                      <a:cubicBezTo>
                        <a:pt x="1402" y="1793"/>
                        <a:pt x="1401" y="1792"/>
                        <a:pt x="1401" y="1792"/>
                      </a:cubicBezTo>
                      <a:cubicBezTo>
                        <a:pt x="1400" y="1791"/>
                        <a:pt x="1399" y="1789"/>
                        <a:pt x="1399" y="1788"/>
                      </a:cubicBezTo>
                      <a:cubicBezTo>
                        <a:pt x="1399" y="1787"/>
                        <a:pt x="1401" y="1786"/>
                        <a:pt x="1401" y="1785"/>
                      </a:cubicBezTo>
                      <a:cubicBezTo>
                        <a:pt x="1401" y="1784"/>
                        <a:pt x="1401" y="1781"/>
                        <a:pt x="1400" y="1781"/>
                      </a:cubicBezTo>
                      <a:cubicBezTo>
                        <a:pt x="1399" y="1780"/>
                        <a:pt x="1397" y="1782"/>
                        <a:pt x="1396" y="1782"/>
                      </a:cubicBezTo>
                      <a:cubicBezTo>
                        <a:pt x="1395" y="1782"/>
                        <a:pt x="1395" y="1779"/>
                        <a:pt x="1394" y="1778"/>
                      </a:cubicBezTo>
                      <a:cubicBezTo>
                        <a:pt x="1394" y="1777"/>
                        <a:pt x="1394" y="1774"/>
                        <a:pt x="1395" y="1773"/>
                      </a:cubicBezTo>
                      <a:cubicBezTo>
                        <a:pt x="1395" y="1772"/>
                        <a:pt x="1398" y="1771"/>
                        <a:pt x="1398" y="1769"/>
                      </a:cubicBezTo>
                      <a:cubicBezTo>
                        <a:pt x="1398" y="1768"/>
                        <a:pt x="1397" y="1767"/>
                        <a:pt x="1396" y="1766"/>
                      </a:cubicBezTo>
                      <a:cubicBezTo>
                        <a:pt x="1396" y="1766"/>
                        <a:pt x="1394" y="1766"/>
                        <a:pt x="1393" y="1767"/>
                      </a:cubicBezTo>
                      <a:cubicBezTo>
                        <a:pt x="1392" y="1768"/>
                        <a:pt x="1392" y="1769"/>
                        <a:pt x="1392" y="1770"/>
                      </a:cubicBezTo>
                      <a:cubicBezTo>
                        <a:pt x="1391" y="1771"/>
                        <a:pt x="1390" y="1772"/>
                        <a:pt x="1389" y="1772"/>
                      </a:cubicBezTo>
                      <a:cubicBezTo>
                        <a:pt x="1388" y="1772"/>
                        <a:pt x="1387" y="1770"/>
                        <a:pt x="1387" y="1769"/>
                      </a:cubicBezTo>
                      <a:cubicBezTo>
                        <a:pt x="1387" y="1768"/>
                        <a:pt x="1388" y="1766"/>
                        <a:pt x="1388" y="1765"/>
                      </a:cubicBezTo>
                      <a:cubicBezTo>
                        <a:pt x="1389" y="1764"/>
                        <a:pt x="1390" y="1761"/>
                        <a:pt x="1390" y="1760"/>
                      </a:cubicBezTo>
                      <a:cubicBezTo>
                        <a:pt x="1390" y="1759"/>
                        <a:pt x="1389" y="1757"/>
                        <a:pt x="1388" y="1757"/>
                      </a:cubicBezTo>
                      <a:cubicBezTo>
                        <a:pt x="1387" y="1756"/>
                        <a:pt x="1386" y="1759"/>
                        <a:pt x="1385" y="1758"/>
                      </a:cubicBezTo>
                      <a:cubicBezTo>
                        <a:pt x="1384" y="1758"/>
                        <a:pt x="1383" y="1757"/>
                        <a:pt x="1383" y="1756"/>
                      </a:cubicBezTo>
                      <a:cubicBezTo>
                        <a:pt x="1383" y="1755"/>
                        <a:pt x="1384" y="1753"/>
                        <a:pt x="1384" y="1752"/>
                      </a:cubicBezTo>
                      <a:cubicBezTo>
                        <a:pt x="1383" y="1751"/>
                        <a:pt x="1381" y="1751"/>
                        <a:pt x="1380" y="1750"/>
                      </a:cubicBezTo>
                      <a:cubicBezTo>
                        <a:pt x="1380" y="1749"/>
                        <a:pt x="1380" y="1747"/>
                        <a:pt x="1380" y="1746"/>
                      </a:cubicBezTo>
                      <a:cubicBezTo>
                        <a:pt x="1380" y="1745"/>
                        <a:pt x="1381" y="1743"/>
                        <a:pt x="1382" y="1742"/>
                      </a:cubicBezTo>
                      <a:cubicBezTo>
                        <a:pt x="1382" y="1741"/>
                        <a:pt x="1382" y="1738"/>
                        <a:pt x="1382" y="1737"/>
                      </a:cubicBezTo>
                      <a:cubicBezTo>
                        <a:pt x="1382" y="1735"/>
                        <a:pt x="1382" y="1733"/>
                        <a:pt x="1381" y="1732"/>
                      </a:cubicBezTo>
                      <a:cubicBezTo>
                        <a:pt x="1381" y="1730"/>
                        <a:pt x="1377" y="1727"/>
                        <a:pt x="1377" y="1725"/>
                      </a:cubicBezTo>
                      <a:cubicBezTo>
                        <a:pt x="1376" y="1723"/>
                        <a:pt x="1377" y="1719"/>
                        <a:pt x="1377" y="1717"/>
                      </a:cubicBezTo>
                      <a:cubicBezTo>
                        <a:pt x="1377" y="1715"/>
                        <a:pt x="1376" y="1713"/>
                        <a:pt x="1376" y="1711"/>
                      </a:cubicBezTo>
                      <a:cubicBezTo>
                        <a:pt x="1375" y="1710"/>
                        <a:pt x="1374" y="1706"/>
                        <a:pt x="1373" y="1704"/>
                      </a:cubicBezTo>
                      <a:cubicBezTo>
                        <a:pt x="1373" y="1703"/>
                        <a:pt x="1371" y="1699"/>
                        <a:pt x="1371" y="1697"/>
                      </a:cubicBezTo>
                      <a:cubicBezTo>
                        <a:pt x="1370" y="1696"/>
                        <a:pt x="1367" y="1692"/>
                        <a:pt x="1366" y="1690"/>
                      </a:cubicBezTo>
                      <a:cubicBezTo>
                        <a:pt x="1365" y="1690"/>
                        <a:pt x="1363" y="1688"/>
                        <a:pt x="1362" y="1687"/>
                      </a:cubicBezTo>
                      <a:cubicBezTo>
                        <a:pt x="1361" y="1687"/>
                        <a:pt x="1359" y="1686"/>
                        <a:pt x="1359" y="1685"/>
                      </a:cubicBezTo>
                      <a:cubicBezTo>
                        <a:pt x="1358" y="1684"/>
                        <a:pt x="1360" y="1681"/>
                        <a:pt x="1360" y="1680"/>
                      </a:cubicBezTo>
                      <a:cubicBezTo>
                        <a:pt x="1360" y="1678"/>
                        <a:pt x="1361" y="1674"/>
                        <a:pt x="1361" y="1672"/>
                      </a:cubicBezTo>
                      <a:cubicBezTo>
                        <a:pt x="1360" y="1670"/>
                        <a:pt x="1359" y="1667"/>
                        <a:pt x="1358" y="1666"/>
                      </a:cubicBezTo>
                      <a:cubicBezTo>
                        <a:pt x="1358" y="1665"/>
                        <a:pt x="1358" y="1663"/>
                        <a:pt x="1359" y="1662"/>
                      </a:cubicBezTo>
                      <a:cubicBezTo>
                        <a:pt x="1359" y="1661"/>
                        <a:pt x="1359" y="1658"/>
                        <a:pt x="1360" y="1657"/>
                      </a:cubicBezTo>
                      <a:cubicBezTo>
                        <a:pt x="1361" y="1656"/>
                        <a:pt x="1363" y="1655"/>
                        <a:pt x="1365" y="1655"/>
                      </a:cubicBezTo>
                      <a:cubicBezTo>
                        <a:pt x="1366" y="1655"/>
                        <a:pt x="1368" y="1657"/>
                        <a:pt x="1370" y="1656"/>
                      </a:cubicBezTo>
                      <a:cubicBezTo>
                        <a:pt x="1370" y="1656"/>
                        <a:pt x="1371" y="1654"/>
                        <a:pt x="1371" y="1654"/>
                      </a:cubicBezTo>
                      <a:cubicBezTo>
                        <a:pt x="1372" y="1653"/>
                        <a:pt x="1371" y="1651"/>
                        <a:pt x="1370" y="1650"/>
                      </a:cubicBezTo>
                      <a:cubicBezTo>
                        <a:pt x="1370" y="1650"/>
                        <a:pt x="1370" y="1649"/>
                        <a:pt x="1369" y="1649"/>
                      </a:cubicBezTo>
                      <a:cubicBezTo>
                        <a:pt x="1369" y="1648"/>
                        <a:pt x="1368" y="1647"/>
                        <a:pt x="1368" y="1647"/>
                      </a:cubicBezTo>
                      <a:cubicBezTo>
                        <a:pt x="1368" y="1646"/>
                        <a:pt x="1370" y="1646"/>
                        <a:pt x="1370" y="1645"/>
                      </a:cubicBezTo>
                      <a:cubicBezTo>
                        <a:pt x="1370" y="1644"/>
                        <a:pt x="1368" y="1643"/>
                        <a:pt x="1367" y="1642"/>
                      </a:cubicBezTo>
                      <a:cubicBezTo>
                        <a:pt x="1367" y="1642"/>
                        <a:pt x="1367" y="1640"/>
                        <a:pt x="1368" y="1639"/>
                      </a:cubicBezTo>
                      <a:cubicBezTo>
                        <a:pt x="1368" y="1639"/>
                        <a:pt x="1371" y="1639"/>
                        <a:pt x="1372" y="1639"/>
                      </a:cubicBezTo>
                      <a:cubicBezTo>
                        <a:pt x="1373" y="1638"/>
                        <a:pt x="1375" y="1636"/>
                        <a:pt x="1376" y="1635"/>
                      </a:cubicBezTo>
                      <a:cubicBezTo>
                        <a:pt x="1376" y="1633"/>
                        <a:pt x="1376" y="1630"/>
                        <a:pt x="1377" y="1628"/>
                      </a:cubicBezTo>
                      <a:cubicBezTo>
                        <a:pt x="1377" y="1626"/>
                        <a:pt x="1376" y="1622"/>
                        <a:pt x="1376" y="1621"/>
                      </a:cubicBezTo>
                      <a:cubicBezTo>
                        <a:pt x="1376" y="1619"/>
                        <a:pt x="1378" y="1616"/>
                        <a:pt x="1378" y="1614"/>
                      </a:cubicBezTo>
                      <a:cubicBezTo>
                        <a:pt x="1378" y="1613"/>
                        <a:pt x="1379" y="1611"/>
                        <a:pt x="1379" y="1610"/>
                      </a:cubicBezTo>
                      <a:cubicBezTo>
                        <a:pt x="1378" y="1609"/>
                        <a:pt x="1375" y="1610"/>
                        <a:pt x="1373" y="1610"/>
                      </a:cubicBezTo>
                      <a:cubicBezTo>
                        <a:pt x="1372" y="1611"/>
                        <a:pt x="1370" y="1612"/>
                        <a:pt x="1369" y="1613"/>
                      </a:cubicBezTo>
                      <a:cubicBezTo>
                        <a:pt x="1368" y="1614"/>
                        <a:pt x="1367" y="1615"/>
                        <a:pt x="1367" y="1616"/>
                      </a:cubicBezTo>
                      <a:cubicBezTo>
                        <a:pt x="1366" y="1617"/>
                        <a:pt x="1363" y="1617"/>
                        <a:pt x="1362" y="1617"/>
                      </a:cubicBezTo>
                      <a:cubicBezTo>
                        <a:pt x="1360" y="1617"/>
                        <a:pt x="1358" y="1615"/>
                        <a:pt x="1357" y="1615"/>
                      </a:cubicBezTo>
                      <a:cubicBezTo>
                        <a:pt x="1355" y="1615"/>
                        <a:pt x="1353" y="1616"/>
                        <a:pt x="1351" y="1616"/>
                      </a:cubicBezTo>
                      <a:cubicBezTo>
                        <a:pt x="1350" y="1616"/>
                        <a:pt x="1348" y="1616"/>
                        <a:pt x="1347" y="1615"/>
                      </a:cubicBezTo>
                      <a:cubicBezTo>
                        <a:pt x="1346" y="1614"/>
                        <a:pt x="1344" y="1612"/>
                        <a:pt x="1344" y="1611"/>
                      </a:cubicBezTo>
                      <a:cubicBezTo>
                        <a:pt x="1344" y="1610"/>
                        <a:pt x="1345" y="1607"/>
                        <a:pt x="1346" y="1606"/>
                      </a:cubicBezTo>
                      <a:cubicBezTo>
                        <a:pt x="1346" y="1606"/>
                        <a:pt x="1348" y="1606"/>
                        <a:pt x="1349" y="1606"/>
                      </a:cubicBezTo>
                      <a:cubicBezTo>
                        <a:pt x="1351" y="1605"/>
                        <a:pt x="1353" y="1603"/>
                        <a:pt x="1354" y="1602"/>
                      </a:cubicBezTo>
                      <a:cubicBezTo>
                        <a:pt x="1355" y="1602"/>
                        <a:pt x="1357" y="1600"/>
                        <a:pt x="1358" y="1599"/>
                      </a:cubicBezTo>
                      <a:cubicBezTo>
                        <a:pt x="1359" y="1598"/>
                        <a:pt x="1361" y="1597"/>
                        <a:pt x="1362" y="1597"/>
                      </a:cubicBezTo>
                      <a:cubicBezTo>
                        <a:pt x="1363" y="1596"/>
                        <a:pt x="1363" y="1594"/>
                        <a:pt x="1364" y="1593"/>
                      </a:cubicBezTo>
                      <a:cubicBezTo>
                        <a:pt x="1364" y="1593"/>
                        <a:pt x="1367" y="1593"/>
                        <a:pt x="1367" y="1593"/>
                      </a:cubicBezTo>
                      <a:cubicBezTo>
                        <a:pt x="1368" y="1594"/>
                        <a:pt x="1368" y="1596"/>
                        <a:pt x="1368" y="1596"/>
                      </a:cubicBezTo>
                      <a:cubicBezTo>
                        <a:pt x="1368" y="1597"/>
                        <a:pt x="1367" y="1599"/>
                        <a:pt x="1367" y="1599"/>
                      </a:cubicBezTo>
                      <a:cubicBezTo>
                        <a:pt x="1367" y="1600"/>
                        <a:pt x="1365" y="1600"/>
                        <a:pt x="1365" y="1601"/>
                      </a:cubicBezTo>
                      <a:cubicBezTo>
                        <a:pt x="1364" y="1602"/>
                        <a:pt x="1361" y="1603"/>
                        <a:pt x="1360" y="1604"/>
                      </a:cubicBezTo>
                      <a:cubicBezTo>
                        <a:pt x="1360" y="1605"/>
                        <a:pt x="1358" y="1605"/>
                        <a:pt x="1358" y="1606"/>
                      </a:cubicBezTo>
                      <a:cubicBezTo>
                        <a:pt x="1358" y="1607"/>
                        <a:pt x="1359" y="1607"/>
                        <a:pt x="1360" y="1607"/>
                      </a:cubicBezTo>
                      <a:cubicBezTo>
                        <a:pt x="1361" y="1608"/>
                        <a:pt x="1363" y="1608"/>
                        <a:pt x="1363" y="1608"/>
                      </a:cubicBezTo>
                      <a:cubicBezTo>
                        <a:pt x="1365" y="1607"/>
                        <a:pt x="1367" y="1607"/>
                        <a:pt x="1368" y="1607"/>
                      </a:cubicBezTo>
                      <a:cubicBezTo>
                        <a:pt x="1369" y="1606"/>
                        <a:pt x="1370" y="1603"/>
                        <a:pt x="1371" y="1603"/>
                      </a:cubicBezTo>
                      <a:cubicBezTo>
                        <a:pt x="1372" y="1602"/>
                        <a:pt x="1375" y="1602"/>
                        <a:pt x="1377" y="1602"/>
                      </a:cubicBezTo>
                      <a:cubicBezTo>
                        <a:pt x="1377" y="1601"/>
                        <a:pt x="1379" y="1600"/>
                        <a:pt x="1379" y="1599"/>
                      </a:cubicBezTo>
                      <a:cubicBezTo>
                        <a:pt x="1380" y="1598"/>
                        <a:pt x="1381" y="1595"/>
                        <a:pt x="1382" y="1594"/>
                      </a:cubicBezTo>
                      <a:cubicBezTo>
                        <a:pt x="1383" y="1592"/>
                        <a:pt x="1384" y="1588"/>
                        <a:pt x="1384" y="1585"/>
                      </a:cubicBezTo>
                      <a:cubicBezTo>
                        <a:pt x="1385" y="1582"/>
                        <a:pt x="1386" y="1577"/>
                        <a:pt x="1386" y="1574"/>
                      </a:cubicBezTo>
                      <a:cubicBezTo>
                        <a:pt x="1387" y="1571"/>
                        <a:pt x="1389" y="1567"/>
                        <a:pt x="1390" y="1565"/>
                      </a:cubicBezTo>
                      <a:cubicBezTo>
                        <a:pt x="1391" y="1561"/>
                        <a:pt x="1393" y="1555"/>
                        <a:pt x="1395" y="1551"/>
                      </a:cubicBezTo>
                      <a:cubicBezTo>
                        <a:pt x="1396" y="1549"/>
                        <a:pt x="1398" y="1545"/>
                        <a:pt x="1399" y="1542"/>
                      </a:cubicBezTo>
                      <a:cubicBezTo>
                        <a:pt x="1400" y="1541"/>
                        <a:pt x="1402" y="1538"/>
                        <a:pt x="1402" y="1536"/>
                      </a:cubicBezTo>
                      <a:cubicBezTo>
                        <a:pt x="1402" y="1535"/>
                        <a:pt x="1400" y="1534"/>
                        <a:pt x="1399" y="1533"/>
                      </a:cubicBezTo>
                      <a:cubicBezTo>
                        <a:pt x="1398" y="1533"/>
                        <a:pt x="1395" y="1534"/>
                        <a:pt x="1393" y="1533"/>
                      </a:cubicBezTo>
                      <a:cubicBezTo>
                        <a:pt x="1392" y="1533"/>
                        <a:pt x="1389" y="1530"/>
                        <a:pt x="1387" y="1529"/>
                      </a:cubicBezTo>
                      <a:cubicBezTo>
                        <a:pt x="1386" y="1528"/>
                        <a:pt x="1382" y="1525"/>
                        <a:pt x="1381" y="1523"/>
                      </a:cubicBezTo>
                      <a:cubicBezTo>
                        <a:pt x="1380" y="1522"/>
                        <a:pt x="1379" y="1519"/>
                        <a:pt x="1379" y="1517"/>
                      </a:cubicBezTo>
                      <a:cubicBezTo>
                        <a:pt x="1380" y="1515"/>
                        <a:pt x="1382" y="1511"/>
                        <a:pt x="1384" y="1510"/>
                      </a:cubicBezTo>
                      <a:cubicBezTo>
                        <a:pt x="1385" y="1508"/>
                        <a:pt x="1388" y="1505"/>
                        <a:pt x="1390" y="1505"/>
                      </a:cubicBezTo>
                      <a:cubicBezTo>
                        <a:pt x="1391" y="1504"/>
                        <a:pt x="1394" y="1504"/>
                        <a:pt x="1395" y="1504"/>
                      </a:cubicBezTo>
                      <a:cubicBezTo>
                        <a:pt x="1397" y="1504"/>
                        <a:pt x="1400" y="1502"/>
                        <a:pt x="1401" y="1503"/>
                      </a:cubicBezTo>
                      <a:cubicBezTo>
                        <a:pt x="1402" y="1503"/>
                        <a:pt x="1403" y="1505"/>
                        <a:pt x="1404" y="1506"/>
                      </a:cubicBezTo>
                      <a:cubicBezTo>
                        <a:pt x="1404" y="1507"/>
                        <a:pt x="1404" y="1510"/>
                        <a:pt x="1405" y="1511"/>
                      </a:cubicBezTo>
                      <a:cubicBezTo>
                        <a:pt x="1406" y="1512"/>
                        <a:pt x="1409" y="1514"/>
                        <a:pt x="1410" y="1514"/>
                      </a:cubicBezTo>
                      <a:cubicBezTo>
                        <a:pt x="1412" y="1513"/>
                        <a:pt x="1414" y="1510"/>
                        <a:pt x="1415" y="1508"/>
                      </a:cubicBezTo>
                      <a:cubicBezTo>
                        <a:pt x="1415" y="1507"/>
                        <a:pt x="1415" y="1504"/>
                        <a:pt x="1416" y="1503"/>
                      </a:cubicBezTo>
                      <a:cubicBezTo>
                        <a:pt x="1416" y="1502"/>
                        <a:pt x="1418" y="1500"/>
                        <a:pt x="1419" y="1499"/>
                      </a:cubicBezTo>
                      <a:cubicBezTo>
                        <a:pt x="1420" y="1497"/>
                        <a:pt x="1422" y="1493"/>
                        <a:pt x="1424" y="1491"/>
                      </a:cubicBezTo>
                      <a:cubicBezTo>
                        <a:pt x="1426" y="1488"/>
                        <a:pt x="1429" y="1483"/>
                        <a:pt x="1431" y="1480"/>
                      </a:cubicBezTo>
                      <a:cubicBezTo>
                        <a:pt x="1432" y="1479"/>
                        <a:pt x="1434" y="1477"/>
                        <a:pt x="1434" y="1476"/>
                      </a:cubicBezTo>
                      <a:cubicBezTo>
                        <a:pt x="1435" y="1475"/>
                        <a:pt x="1435" y="1473"/>
                        <a:pt x="1435" y="1471"/>
                      </a:cubicBezTo>
                      <a:cubicBezTo>
                        <a:pt x="1435" y="1471"/>
                        <a:pt x="1434" y="1469"/>
                        <a:pt x="1434" y="1468"/>
                      </a:cubicBezTo>
                      <a:cubicBezTo>
                        <a:pt x="1434" y="1467"/>
                        <a:pt x="1436" y="1465"/>
                        <a:pt x="1436" y="1464"/>
                      </a:cubicBezTo>
                      <a:cubicBezTo>
                        <a:pt x="1436" y="1463"/>
                        <a:pt x="1434" y="1461"/>
                        <a:pt x="1434" y="1460"/>
                      </a:cubicBezTo>
                      <a:cubicBezTo>
                        <a:pt x="1434" y="1459"/>
                        <a:pt x="1436" y="1457"/>
                        <a:pt x="1437" y="1457"/>
                      </a:cubicBezTo>
                      <a:cubicBezTo>
                        <a:pt x="1438" y="1457"/>
                        <a:pt x="1440" y="1457"/>
                        <a:pt x="1441" y="1458"/>
                      </a:cubicBezTo>
                      <a:cubicBezTo>
                        <a:pt x="1441" y="1458"/>
                        <a:pt x="1442" y="1460"/>
                        <a:pt x="1443" y="1460"/>
                      </a:cubicBezTo>
                      <a:cubicBezTo>
                        <a:pt x="1444" y="1460"/>
                        <a:pt x="1447" y="1460"/>
                        <a:pt x="1448" y="1459"/>
                      </a:cubicBezTo>
                      <a:cubicBezTo>
                        <a:pt x="1449" y="1459"/>
                        <a:pt x="1451" y="1458"/>
                        <a:pt x="1452" y="1457"/>
                      </a:cubicBezTo>
                      <a:cubicBezTo>
                        <a:pt x="1453" y="1456"/>
                        <a:pt x="1454" y="1452"/>
                        <a:pt x="1456" y="1451"/>
                      </a:cubicBezTo>
                      <a:cubicBezTo>
                        <a:pt x="1457" y="1450"/>
                        <a:pt x="1461" y="1448"/>
                        <a:pt x="1462" y="1447"/>
                      </a:cubicBezTo>
                      <a:cubicBezTo>
                        <a:pt x="1464" y="1446"/>
                        <a:pt x="1467" y="1445"/>
                        <a:pt x="1468" y="1444"/>
                      </a:cubicBezTo>
                      <a:cubicBezTo>
                        <a:pt x="1469" y="1443"/>
                        <a:pt x="1470" y="1441"/>
                        <a:pt x="1470" y="1440"/>
                      </a:cubicBezTo>
                      <a:cubicBezTo>
                        <a:pt x="1471" y="1439"/>
                        <a:pt x="1473" y="1437"/>
                        <a:pt x="1472" y="1435"/>
                      </a:cubicBezTo>
                      <a:cubicBezTo>
                        <a:pt x="1472" y="1434"/>
                        <a:pt x="1469" y="1433"/>
                        <a:pt x="1469" y="1432"/>
                      </a:cubicBezTo>
                      <a:cubicBezTo>
                        <a:pt x="1468" y="1431"/>
                        <a:pt x="1467" y="1430"/>
                        <a:pt x="1467" y="1429"/>
                      </a:cubicBezTo>
                      <a:cubicBezTo>
                        <a:pt x="1468" y="1428"/>
                        <a:pt x="1469" y="1427"/>
                        <a:pt x="1470" y="1426"/>
                      </a:cubicBezTo>
                      <a:cubicBezTo>
                        <a:pt x="1470" y="1425"/>
                        <a:pt x="1471" y="1422"/>
                        <a:pt x="1470" y="1421"/>
                      </a:cubicBezTo>
                      <a:cubicBezTo>
                        <a:pt x="1470" y="1420"/>
                        <a:pt x="1469" y="1419"/>
                        <a:pt x="1469" y="1418"/>
                      </a:cubicBezTo>
                      <a:cubicBezTo>
                        <a:pt x="1469" y="1416"/>
                        <a:pt x="1469" y="1414"/>
                        <a:pt x="1470" y="1412"/>
                      </a:cubicBezTo>
                      <a:cubicBezTo>
                        <a:pt x="1470" y="1411"/>
                        <a:pt x="1472" y="1410"/>
                        <a:pt x="1473" y="1410"/>
                      </a:cubicBezTo>
                      <a:cubicBezTo>
                        <a:pt x="1475" y="1409"/>
                        <a:pt x="1478" y="1409"/>
                        <a:pt x="1480" y="1409"/>
                      </a:cubicBezTo>
                      <a:cubicBezTo>
                        <a:pt x="1480" y="1409"/>
                        <a:pt x="1481" y="1409"/>
                        <a:pt x="1482" y="1409"/>
                      </a:cubicBezTo>
                      <a:cubicBezTo>
                        <a:pt x="1482" y="1409"/>
                        <a:pt x="1483" y="1411"/>
                        <a:pt x="1484" y="1411"/>
                      </a:cubicBezTo>
                      <a:cubicBezTo>
                        <a:pt x="1484" y="1412"/>
                        <a:pt x="1484" y="1414"/>
                        <a:pt x="1484" y="1415"/>
                      </a:cubicBezTo>
                      <a:cubicBezTo>
                        <a:pt x="1484" y="1416"/>
                        <a:pt x="1483" y="1418"/>
                        <a:pt x="1484" y="1419"/>
                      </a:cubicBezTo>
                      <a:cubicBezTo>
                        <a:pt x="1485" y="1420"/>
                        <a:pt x="1487" y="1421"/>
                        <a:pt x="1488" y="1421"/>
                      </a:cubicBezTo>
                      <a:cubicBezTo>
                        <a:pt x="1490" y="1421"/>
                        <a:pt x="1493" y="1419"/>
                        <a:pt x="1495" y="1418"/>
                      </a:cubicBezTo>
                      <a:cubicBezTo>
                        <a:pt x="1496" y="1418"/>
                        <a:pt x="1499" y="1418"/>
                        <a:pt x="1500" y="1418"/>
                      </a:cubicBezTo>
                      <a:cubicBezTo>
                        <a:pt x="1502" y="1417"/>
                        <a:pt x="1503" y="1415"/>
                        <a:pt x="1504" y="1414"/>
                      </a:cubicBezTo>
                      <a:cubicBezTo>
                        <a:pt x="1505" y="1413"/>
                        <a:pt x="1508" y="1412"/>
                        <a:pt x="1509" y="1411"/>
                      </a:cubicBezTo>
                      <a:cubicBezTo>
                        <a:pt x="1511" y="1410"/>
                        <a:pt x="1516" y="1408"/>
                        <a:pt x="1518" y="1407"/>
                      </a:cubicBezTo>
                      <a:cubicBezTo>
                        <a:pt x="1520" y="1406"/>
                        <a:pt x="1523" y="1405"/>
                        <a:pt x="1524" y="1404"/>
                      </a:cubicBezTo>
                      <a:cubicBezTo>
                        <a:pt x="1526" y="1403"/>
                        <a:pt x="1528" y="1402"/>
                        <a:pt x="1529" y="1401"/>
                      </a:cubicBezTo>
                      <a:cubicBezTo>
                        <a:pt x="1529" y="1401"/>
                        <a:pt x="1529" y="1399"/>
                        <a:pt x="1529" y="1399"/>
                      </a:cubicBezTo>
                      <a:cubicBezTo>
                        <a:pt x="1528" y="1397"/>
                        <a:pt x="1526" y="1395"/>
                        <a:pt x="1525" y="1394"/>
                      </a:cubicBezTo>
                      <a:cubicBezTo>
                        <a:pt x="1523" y="1393"/>
                        <a:pt x="1520" y="1391"/>
                        <a:pt x="1519" y="1390"/>
                      </a:cubicBezTo>
                      <a:cubicBezTo>
                        <a:pt x="1517" y="1389"/>
                        <a:pt x="1514" y="1387"/>
                        <a:pt x="1512" y="1386"/>
                      </a:cubicBezTo>
                      <a:cubicBezTo>
                        <a:pt x="1511" y="1385"/>
                        <a:pt x="1509" y="1383"/>
                        <a:pt x="1507" y="1382"/>
                      </a:cubicBezTo>
                      <a:cubicBezTo>
                        <a:pt x="1507" y="1381"/>
                        <a:pt x="1505" y="1379"/>
                        <a:pt x="1504" y="1378"/>
                      </a:cubicBezTo>
                      <a:cubicBezTo>
                        <a:pt x="1503" y="1378"/>
                        <a:pt x="1501" y="1378"/>
                        <a:pt x="1499" y="1378"/>
                      </a:cubicBezTo>
                      <a:cubicBezTo>
                        <a:pt x="1499" y="1377"/>
                        <a:pt x="1497" y="1376"/>
                        <a:pt x="1497" y="1375"/>
                      </a:cubicBezTo>
                      <a:cubicBezTo>
                        <a:pt x="1496" y="1375"/>
                        <a:pt x="1495" y="1373"/>
                        <a:pt x="1495" y="1372"/>
                      </a:cubicBezTo>
                      <a:cubicBezTo>
                        <a:pt x="1495" y="1371"/>
                        <a:pt x="1496" y="1369"/>
                        <a:pt x="1496" y="1368"/>
                      </a:cubicBezTo>
                      <a:cubicBezTo>
                        <a:pt x="1495" y="1366"/>
                        <a:pt x="1492" y="1365"/>
                        <a:pt x="1491" y="1364"/>
                      </a:cubicBezTo>
                      <a:cubicBezTo>
                        <a:pt x="1491" y="1363"/>
                        <a:pt x="1490" y="1360"/>
                        <a:pt x="1490" y="1359"/>
                      </a:cubicBezTo>
                      <a:cubicBezTo>
                        <a:pt x="1490" y="1358"/>
                        <a:pt x="1491" y="1357"/>
                        <a:pt x="1491" y="1356"/>
                      </a:cubicBezTo>
                      <a:cubicBezTo>
                        <a:pt x="1492" y="1355"/>
                        <a:pt x="1494" y="1355"/>
                        <a:pt x="1495" y="1355"/>
                      </a:cubicBezTo>
                      <a:cubicBezTo>
                        <a:pt x="1496" y="1354"/>
                        <a:pt x="1498" y="1353"/>
                        <a:pt x="1499" y="1353"/>
                      </a:cubicBezTo>
                      <a:cubicBezTo>
                        <a:pt x="1500" y="1353"/>
                        <a:pt x="1501" y="1355"/>
                        <a:pt x="1502" y="1356"/>
                      </a:cubicBezTo>
                      <a:cubicBezTo>
                        <a:pt x="1502" y="1357"/>
                        <a:pt x="1504" y="1357"/>
                        <a:pt x="1504" y="1357"/>
                      </a:cubicBezTo>
                      <a:cubicBezTo>
                        <a:pt x="1504" y="1358"/>
                        <a:pt x="1504" y="1359"/>
                        <a:pt x="1503" y="1360"/>
                      </a:cubicBezTo>
                      <a:cubicBezTo>
                        <a:pt x="1503" y="1360"/>
                        <a:pt x="1502" y="1361"/>
                        <a:pt x="1502" y="1361"/>
                      </a:cubicBezTo>
                      <a:cubicBezTo>
                        <a:pt x="1502" y="1362"/>
                        <a:pt x="1502" y="1364"/>
                        <a:pt x="1502" y="1365"/>
                      </a:cubicBezTo>
                      <a:cubicBezTo>
                        <a:pt x="1503" y="1366"/>
                        <a:pt x="1505" y="1366"/>
                        <a:pt x="1506" y="1367"/>
                      </a:cubicBezTo>
                      <a:cubicBezTo>
                        <a:pt x="1508" y="1367"/>
                        <a:pt x="1512" y="1365"/>
                        <a:pt x="1514" y="1366"/>
                      </a:cubicBezTo>
                      <a:cubicBezTo>
                        <a:pt x="1514" y="1367"/>
                        <a:pt x="1513" y="1369"/>
                        <a:pt x="1513" y="1369"/>
                      </a:cubicBezTo>
                      <a:cubicBezTo>
                        <a:pt x="1513" y="1370"/>
                        <a:pt x="1514" y="1371"/>
                        <a:pt x="1514" y="1372"/>
                      </a:cubicBezTo>
                      <a:cubicBezTo>
                        <a:pt x="1515" y="1372"/>
                        <a:pt x="1516" y="1373"/>
                        <a:pt x="1516" y="1373"/>
                      </a:cubicBezTo>
                      <a:cubicBezTo>
                        <a:pt x="1517" y="1374"/>
                        <a:pt x="1516" y="1376"/>
                        <a:pt x="1516" y="1377"/>
                      </a:cubicBezTo>
                      <a:cubicBezTo>
                        <a:pt x="1516" y="1377"/>
                        <a:pt x="1515" y="1379"/>
                        <a:pt x="1516" y="1380"/>
                      </a:cubicBezTo>
                      <a:cubicBezTo>
                        <a:pt x="1516" y="1380"/>
                        <a:pt x="1518" y="1379"/>
                        <a:pt x="1519" y="1378"/>
                      </a:cubicBezTo>
                      <a:cubicBezTo>
                        <a:pt x="1520" y="1378"/>
                        <a:pt x="1524" y="1376"/>
                        <a:pt x="1525" y="1375"/>
                      </a:cubicBezTo>
                      <a:cubicBezTo>
                        <a:pt x="1527" y="1374"/>
                        <a:pt x="1530" y="1370"/>
                        <a:pt x="1532" y="1368"/>
                      </a:cubicBezTo>
                      <a:cubicBezTo>
                        <a:pt x="1534" y="1368"/>
                        <a:pt x="1537" y="1368"/>
                        <a:pt x="1538" y="1367"/>
                      </a:cubicBezTo>
                      <a:cubicBezTo>
                        <a:pt x="1539" y="1367"/>
                        <a:pt x="1541" y="1365"/>
                        <a:pt x="1542" y="1364"/>
                      </a:cubicBezTo>
                      <a:cubicBezTo>
                        <a:pt x="1543" y="1364"/>
                        <a:pt x="1543" y="1361"/>
                        <a:pt x="1544" y="1360"/>
                      </a:cubicBezTo>
                      <a:cubicBezTo>
                        <a:pt x="1545" y="1359"/>
                        <a:pt x="1546" y="1358"/>
                        <a:pt x="1547" y="1357"/>
                      </a:cubicBezTo>
                      <a:cubicBezTo>
                        <a:pt x="1548" y="1357"/>
                        <a:pt x="1550" y="1357"/>
                        <a:pt x="1551" y="1356"/>
                      </a:cubicBezTo>
                      <a:cubicBezTo>
                        <a:pt x="1552" y="1356"/>
                        <a:pt x="1554" y="1356"/>
                        <a:pt x="1555" y="1355"/>
                      </a:cubicBezTo>
                      <a:cubicBezTo>
                        <a:pt x="1556" y="1355"/>
                        <a:pt x="1559" y="1355"/>
                        <a:pt x="1559" y="1356"/>
                      </a:cubicBezTo>
                      <a:cubicBezTo>
                        <a:pt x="1560" y="1356"/>
                        <a:pt x="1559" y="1359"/>
                        <a:pt x="1559" y="1360"/>
                      </a:cubicBezTo>
                      <a:cubicBezTo>
                        <a:pt x="1558" y="1360"/>
                        <a:pt x="1557" y="1361"/>
                        <a:pt x="1556" y="1362"/>
                      </a:cubicBezTo>
                      <a:cubicBezTo>
                        <a:pt x="1556" y="1363"/>
                        <a:pt x="1555" y="1364"/>
                        <a:pt x="1555" y="1365"/>
                      </a:cubicBezTo>
                      <a:cubicBezTo>
                        <a:pt x="1555" y="1365"/>
                        <a:pt x="1557" y="1366"/>
                        <a:pt x="1557" y="1367"/>
                      </a:cubicBezTo>
                      <a:cubicBezTo>
                        <a:pt x="1557" y="1368"/>
                        <a:pt x="1557" y="1369"/>
                        <a:pt x="1557" y="1370"/>
                      </a:cubicBezTo>
                      <a:cubicBezTo>
                        <a:pt x="1557" y="1370"/>
                        <a:pt x="1555" y="1370"/>
                        <a:pt x="1555" y="1370"/>
                      </a:cubicBezTo>
                      <a:cubicBezTo>
                        <a:pt x="1554" y="1371"/>
                        <a:pt x="1554" y="1373"/>
                        <a:pt x="1554" y="1373"/>
                      </a:cubicBezTo>
                      <a:cubicBezTo>
                        <a:pt x="1554" y="1374"/>
                        <a:pt x="1555" y="1376"/>
                        <a:pt x="1556" y="1376"/>
                      </a:cubicBezTo>
                      <a:cubicBezTo>
                        <a:pt x="1557" y="1377"/>
                        <a:pt x="1558" y="1376"/>
                        <a:pt x="1559" y="1376"/>
                      </a:cubicBezTo>
                      <a:cubicBezTo>
                        <a:pt x="1561" y="1375"/>
                        <a:pt x="1564" y="1371"/>
                        <a:pt x="1567" y="1370"/>
                      </a:cubicBezTo>
                      <a:cubicBezTo>
                        <a:pt x="1568" y="1369"/>
                        <a:pt x="1572" y="1368"/>
                        <a:pt x="1574" y="1368"/>
                      </a:cubicBezTo>
                      <a:cubicBezTo>
                        <a:pt x="1576" y="1367"/>
                        <a:pt x="1578" y="1366"/>
                        <a:pt x="1579" y="1365"/>
                      </a:cubicBezTo>
                      <a:cubicBezTo>
                        <a:pt x="1580" y="1364"/>
                        <a:pt x="1582" y="1363"/>
                        <a:pt x="1583" y="1362"/>
                      </a:cubicBezTo>
                      <a:cubicBezTo>
                        <a:pt x="1584" y="1362"/>
                        <a:pt x="1586" y="1361"/>
                        <a:pt x="1587" y="1361"/>
                      </a:cubicBezTo>
                      <a:cubicBezTo>
                        <a:pt x="1588" y="1361"/>
                        <a:pt x="1590" y="1361"/>
                        <a:pt x="1591" y="1362"/>
                      </a:cubicBezTo>
                      <a:cubicBezTo>
                        <a:pt x="1592" y="1362"/>
                        <a:pt x="1592" y="1364"/>
                        <a:pt x="1592" y="1365"/>
                      </a:cubicBezTo>
                      <a:cubicBezTo>
                        <a:pt x="1592" y="1366"/>
                        <a:pt x="1592" y="1368"/>
                        <a:pt x="1592" y="1369"/>
                      </a:cubicBezTo>
                      <a:cubicBezTo>
                        <a:pt x="1591" y="1370"/>
                        <a:pt x="1589" y="1370"/>
                        <a:pt x="1588" y="1370"/>
                      </a:cubicBezTo>
                      <a:cubicBezTo>
                        <a:pt x="1586" y="1371"/>
                        <a:pt x="1582" y="1373"/>
                        <a:pt x="1581" y="1374"/>
                      </a:cubicBezTo>
                      <a:cubicBezTo>
                        <a:pt x="1578" y="1375"/>
                        <a:pt x="1574" y="1377"/>
                        <a:pt x="1572" y="1378"/>
                      </a:cubicBezTo>
                      <a:cubicBezTo>
                        <a:pt x="1568" y="1381"/>
                        <a:pt x="1560" y="1385"/>
                        <a:pt x="1556" y="1388"/>
                      </a:cubicBezTo>
                      <a:cubicBezTo>
                        <a:pt x="1553" y="1389"/>
                        <a:pt x="1548" y="1393"/>
                        <a:pt x="1545" y="1395"/>
                      </a:cubicBezTo>
                      <a:cubicBezTo>
                        <a:pt x="1543" y="1397"/>
                        <a:pt x="1540" y="1401"/>
                        <a:pt x="1538" y="1403"/>
                      </a:cubicBezTo>
                      <a:cubicBezTo>
                        <a:pt x="1537" y="1403"/>
                        <a:pt x="1535" y="1405"/>
                        <a:pt x="1534" y="1406"/>
                      </a:cubicBezTo>
                      <a:cubicBezTo>
                        <a:pt x="1534" y="1407"/>
                        <a:pt x="1532" y="1408"/>
                        <a:pt x="1533" y="1409"/>
                      </a:cubicBezTo>
                      <a:cubicBezTo>
                        <a:pt x="1533" y="1409"/>
                        <a:pt x="1533" y="1410"/>
                        <a:pt x="1534" y="1410"/>
                      </a:cubicBezTo>
                      <a:cubicBezTo>
                        <a:pt x="1534" y="1410"/>
                        <a:pt x="1535" y="1410"/>
                        <a:pt x="1535" y="1410"/>
                      </a:cubicBezTo>
                      <a:cubicBezTo>
                        <a:pt x="1536" y="1410"/>
                        <a:pt x="1538" y="1409"/>
                        <a:pt x="1538" y="1409"/>
                      </a:cubicBezTo>
                      <a:cubicBezTo>
                        <a:pt x="1540" y="1408"/>
                        <a:pt x="1542" y="1406"/>
                        <a:pt x="1543" y="1405"/>
                      </a:cubicBezTo>
                      <a:cubicBezTo>
                        <a:pt x="1545" y="1403"/>
                        <a:pt x="1547" y="1401"/>
                        <a:pt x="1549" y="1399"/>
                      </a:cubicBezTo>
                      <a:cubicBezTo>
                        <a:pt x="1550" y="1399"/>
                        <a:pt x="1552" y="1397"/>
                        <a:pt x="1553" y="1397"/>
                      </a:cubicBezTo>
                      <a:cubicBezTo>
                        <a:pt x="1556" y="1395"/>
                        <a:pt x="1561" y="1391"/>
                        <a:pt x="1564" y="1389"/>
                      </a:cubicBezTo>
                      <a:cubicBezTo>
                        <a:pt x="1566" y="1388"/>
                        <a:pt x="1570" y="1385"/>
                        <a:pt x="1573" y="1384"/>
                      </a:cubicBezTo>
                      <a:cubicBezTo>
                        <a:pt x="1575" y="1383"/>
                        <a:pt x="1579" y="1381"/>
                        <a:pt x="1581" y="1380"/>
                      </a:cubicBezTo>
                      <a:cubicBezTo>
                        <a:pt x="1583" y="1379"/>
                        <a:pt x="1587" y="1377"/>
                        <a:pt x="1589" y="1376"/>
                      </a:cubicBezTo>
                      <a:cubicBezTo>
                        <a:pt x="1592" y="1374"/>
                        <a:pt x="1599" y="1370"/>
                        <a:pt x="1602" y="1369"/>
                      </a:cubicBezTo>
                      <a:cubicBezTo>
                        <a:pt x="1606" y="1367"/>
                        <a:pt x="1613" y="1364"/>
                        <a:pt x="1617" y="1362"/>
                      </a:cubicBezTo>
                      <a:cubicBezTo>
                        <a:pt x="1621" y="1359"/>
                        <a:pt x="1628" y="1354"/>
                        <a:pt x="1631" y="1351"/>
                      </a:cubicBezTo>
                      <a:cubicBezTo>
                        <a:pt x="1634" y="1350"/>
                        <a:pt x="1640" y="1347"/>
                        <a:pt x="1643" y="1345"/>
                      </a:cubicBezTo>
                      <a:cubicBezTo>
                        <a:pt x="1647" y="1343"/>
                        <a:pt x="1654" y="1337"/>
                        <a:pt x="1658" y="1335"/>
                      </a:cubicBezTo>
                      <a:cubicBezTo>
                        <a:pt x="1660" y="1333"/>
                        <a:pt x="1664" y="1331"/>
                        <a:pt x="1666" y="1329"/>
                      </a:cubicBezTo>
                      <a:cubicBezTo>
                        <a:pt x="1668" y="1328"/>
                        <a:pt x="1671" y="1325"/>
                        <a:pt x="1673" y="1324"/>
                      </a:cubicBezTo>
                      <a:cubicBezTo>
                        <a:pt x="1674" y="1324"/>
                        <a:pt x="1676" y="1324"/>
                        <a:pt x="1677" y="1323"/>
                      </a:cubicBezTo>
                      <a:cubicBezTo>
                        <a:pt x="1679" y="1323"/>
                        <a:pt x="1681" y="1323"/>
                        <a:pt x="1682" y="1322"/>
                      </a:cubicBezTo>
                      <a:cubicBezTo>
                        <a:pt x="1683" y="1321"/>
                        <a:pt x="1684" y="1320"/>
                        <a:pt x="1685" y="1319"/>
                      </a:cubicBezTo>
                      <a:cubicBezTo>
                        <a:pt x="1686" y="1318"/>
                        <a:pt x="1688" y="1316"/>
                        <a:pt x="1689" y="1314"/>
                      </a:cubicBezTo>
                      <a:cubicBezTo>
                        <a:pt x="1691" y="1313"/>
                        <a:pt x="1694" y="1310"/>
                        <a:pt x="1696" y="1308"/>
                      </a:cubicBezTo>
                      <a:cubicBezTo>
                        <a:pt x="1699" y="1306"/>
                        <a:pt x="1705" y="1300"/>
                        <a:pt x="1708" y="1297"/>
                      </a:cubicBezTo>
                      <a:cubicBezTo>
                        <a:pt x="1710" y="1295"/>
                        <a:pt x="1716" y="1291"/>
                        <a:pt x="1718" y="1289"/>
                      </a:cubicBezTo>
                      <a:cubicBezTo>
                        <a:pt x="1720" y="1286"/>
                        <a:pt x="1723" y="1282"/>
                        <a:pt x="1725" y="1280"/>
                      </a:cubicBezTo>
                      <a:cubicBezTo>
                        <a:pt x="1727" y="1278"/>
                        <a:pt x="1730" y="1274"/>
                        <a:pt x="1732" y="1272"/>
                      </a:cubicBezTo>
                      <a:cubicBezTo>
                        <a:pt x="1735" y="1270"/>
                        <a:pt x="1740" y="1267"/>
                        <a:pt x="1742" y="1265"/>
                      </a:cubicBezTo>
                      <a:cubicBezTo>
                        <a:pt x="1744" y="1263"/>
                        <a:pt x="1749" y="1260"/>
                        <a:pt x="1751" y="1258"/>
                      </a:cubicBezTo>
                      <a:cubicBezTo>
                        <a:pt x="1753" y="1256"/>
                        <a:pt x="1758" y="1253"/>
                        <a:pt x="1760" y="1251"/>
                      </a:cubicBezTo>
                      <a:cubicBezTo>
                        <a:pt x="1762" y="1250"/>
                        <a:pt x="1765" y="1247"/>
                        <a:pt x="1767" y="1246"/>
                      </a:cubicBezTo>
                      <a:cubicBezTo>
                        <a:pt x="1769" y="1245"/>
                        <a:pt x="1772" y="1242"/>
                        <a:pt x="1773" y="1241"/>
                      </a:cubicBezTo>
                      <a:cubicBezTo>
                        <a:pt x="1774" y="1240"/>
                        <a:pt x="1778" y="1239"/>
                        <a:pt x="1778" y="1238"/>
                      </a:cubicBezTo>
                      <a:cubicBezTo>
                        <a:pt x="1779" y="1237"/>
                        <a:pt x="1780" y="1235"/>
                        <a:pt x="1779" y="1234"/>
                      </a:cubicBezTo>
                      <a:cubicBezTo>
                        <a:pt x="1779" y="1233"/>
                        <a:pt x="1777" y="1233"/>
                        <a:pt x="1776" y="1233"/>
                      </a:cubicBezTo>
                      <a:cubicBezTo>
                        <a:pt x="1775" y="1233"/>
                        <a:pt x="1772" y="1234"/>
                        <a:pt x="1771" y="1234"/>
                      </a:cubicBezTo>
                      <a:cubicBezTo>
                        <a:pt x="1770" y="1234"/>
                        <a:pt x="1768" y="1233"/>
                        <a:pt x="1767" y="1232"/>
                      </a:cubicBezTo>
                      <a:cubicBezTo>
                        <a:pt x="1767" y="1231"/>
                        <a:pt x="1766" y="1230"/>
                        <a:pt x="1765" y="1230"/>
                      </a:cubicBezTo>
                      <a:cubicBezTo>
                        <a:pt x="1764" y="1230"/>
                        <a:pt x="1763" y="1232"/>
                        <a:pt x="1763" y="1233"/>
                      </a:cubicBezTo>
                      <a:cubicBezTo>
                        <a:pt x="1763" y="1234"/>
                        <a:pt x="1764" y="1236"/>
                        <a:pt x="1764" y="1237"/>
                      </a:cubicBezTo>
                      <a:cubicBezTo>
                        <a:pt x="1764" y="1238"/>
                        <a:pt x="1764" y="1240"/>
                        <a:pt x="1763" y="1241"/>
                      </a:cubicBezTo>
                      <a:cubicBezTo>
                        <a:pt x="1762" y="1241"/>
                        <a:pt x="1761" y="1241"/>
                        <a:pt x="1760" y="1241"/>
                      </a:cubicBezTo>
                      <a:cubicBezTo>
                        <a:pt x="1759" y="1241"/>
                        <a:pt x="1758" y="1242"/>
                        <a:pt x="1757" y="1242"/>
                      </a:cubicBezTo>
                      <a:cubicBezTo>
                        <a:pt x="1756" y="1242"/>
                        <a:pt x="1755" y="1241"/>
                        <a:pt x="1754" y="1241"/>
                      </a:cubicBezTo>
                      <a:cubicBezTo>
                        <a:pt x="1754" y="1240"/>
                        <a:pt x="1753" y="1237"/>
                        <a:pt x="1753" y="1236"/>
                      </a:cubicBezTo>
                      <a:cubicBezTo>
                        <a:pt x="1753" y="1235"/>
                        <a:pt x="1754" y="1233"/>
                        <a:pt x="1754" y="1232"/>
                      </a:cubicBezTo>
                      <a:cubicBezTo>
                        <a:pt x="1754" y="1230"/>
                        <a:pt x="1754" y="1228"/>
                        <a:pt x="1754" y="1226"/>
                      </a:cubicBezTo>
                      <a:cubicBezTo>
                        <a:pt x="1754" y="1225"/>
                        <a:pt x="1754" y="1221"/>
                        <a:pt x="1753" y="1219"/>
                      </a:cubicBezTo>
                      <a:cubicBezTo>
                        <a:pt x="1753" y="1219"/>
                        <a:pt x="1751" y="1218"/>
                        <a:pt x="1750" y="1217"/>
                      </a:cubicBezTo>
                      <a:cubicBezTo>
                        <a:pt x="1749" y="1217"/>
                        <a:pt x="1748" y="1215"/>
                        <a:pt x="1747" y="1214"/>
                      </a:cubicBezTo>
                      <a:cubicBezTo>
                        <a:pt x="1747" y="1214"/>
                        <a:pt x="1749" y="1212"/>
                        <a:pt x="1749" y="1211"/>
                      </a:cubicBezTo>
                      <a:cubicBezTo>
                        <a:pt x="1749" y="1210"/>
                        <a:pt x="1750" y="1208"/>
                        <a:pt x="1749" y="1207"/>
                      </a:cubicBezTo>
                      <a:cubicBezTo>
                        <a:pt x="1749" y="1206"/>
                        <a:pt x="1745" y="1206"/>
                        <a:pt x="1743" y="1206"/>
                      </a:cubicBezTo>
                      <a:cubicBezTo>
                        <a:pt x="1742" y="1206"/>
                        <a:pt x="1739" y="1206"/>
                        <a:pt x="1738" y="1205"/>
                      </a:cubicBezTo>
                      <a:cubicBezTo>
                        <a:pt x="1737" y="1205"/>
                        <a:pt x="1736" y="1203"/>
                        <a:pt x="1735" y="1202"/>
                      </a:cubicBezTo>
                      <a:cubicBezTo>
                        <a:pt x="1734" y="1201"/>
                        <a:pt x="1733" y="1200"/>
                        <a:pt x="1733" y="1199"/>
                      </a:cubicBezTo>
                      <a:cubicBezTo>
                        <a:pt x="1733" y="1198"/>
                        <a:pt x="1734" y="1196"/>
                        <a:pt x="1734" y="1195"/>
                      </a:cubicBezTo>
                      <a:cubicBezTo>
                        <a:pt x="1735" y="1194"/>
                        <a:pt x="1737" y="1193"/>
                        <a:pt x="1737" y="1192"/>
                      </a:cubicBezTo>
                      <a:cubicBezTo>
                        <a:pt x="1738" y="1191"/>
                        <a:pt x="1738" y="1188"/>
                        <a:pt x="1737" y="1187"/>
                      </a:cubicBezTo>
                      <a:cubicBezTo>
                        <a:pt x="1737" y="1186"/>
                        <a:pt x="1735" y="1186"/>
                        <a:pt x="1734" y="1185"/>
                      </a:cubicBezTo>
                      <a:cubicBezTo>
                        <a:pt x="1733" y="1185"/>
                        <a:pt x="1733" y="1183"/>
                        <a:pt x="1733" y="1183"/>
                      </a:cubicBezTo>
                      <a:cubicBezTo>
                        <a:pt x="1733" y="1182"/>
                        <a:pt x="1735" y="1180"/>
                        <a:pt x="1736" y="1179"/>
                      </a:cubicBezTo>
                      <a:cubicBezTo>
                        <a:pt x="1737" y="1178"/>
                        <a:pt x="1738" y="1174"/>
                        <a:pt x="1739" y="1173"/>
                      </a:cubicBezTo>
                      <a:cubicBezTo>
                        <a:pt x="1739" y="1172"/>
                        <a:pt x="1740" y="1171"/>
                        <a:pt x="1741" y="1171"/>
                      </a:cubicBezTo>
                      <a:cubicBezTo>
                        <a:pt x="1742" y="1170"/>
                        <a:pt x="1744" y="1171"/>
                        <a:pt x="1745" y="1171"/>
                      </a:cubicBezTo>
                      <a:cubicBezTo>
                        <a:pt x="1745" y="1172"/>
                        <a:pt x="1746" y="1173"/>
                        <a:pt x="1746" y="1173"/>
                      </a:cubicBezTo>
                      <a:cubicBezTo>
                        <a:pt x="1746" y="1174"/>
                        <a:pt x="1744" y="1175"/>
                        <a:pt x="1744" y="1176"/>
                      </a:cubicBezTo>
                      <a:cubicBezTo>
                        <a:pt x="1744" y="1176"/>
                        <a:pt x="1744" y="1178"/>
                        <a:pt x="1745" y="1179"/>
                      </a:cubicBezTo>
                      <a:cubicBezTo>
                        <a:pt x="1745" y="1180"/>
                        <a:pt x="1747" y="1181"/>
                        <a:pt x="1748" y="1181"/>
                      </a:cubicBezTo>
                      <a:cubicBezTo>
                        <a:pt x="1749" y="1181"/>
                        <a:pt x="1751" y="1179"/>
                        <a:pt x="1752" y="1179"/>
                      </a:cubicBezTo>
                      <a:cubicBezTo>
                        <a:pt x="1753" y="1178"/>
                        <a:pt x="1755" y="1176"/>
                        <a:pt x="1756" y="1175"/>
                      </a:cubicBezTo>
                      <a:cubicBezTo>
                        <a:pt x="1756" y="1174"/>
                        <a:pt x="1755" y="1170"/>
                        <a:pt x="1756" y="1169"/>
                      </a:cubicBezTo>
                      <a:cubicBezTo>
                        <a:pt x="1756" y="1168"/>
                        <a:pt x="1758" y="1166"/>
                        <a:pt x="1759" y="1165"/>
                      </a:cubicBezTo>
                      <a:cubicBezTo>
                        <a:pt x="1761" y="1163"/>
                        <a:pt x="1763" y="1160"/>
                        <a:pt x="1765" y="1159"/>
                      </a:cubicBezTo>
                      <a:cubicBezTo>
                        <a:pt x="1766" y="1159"/>
                        <a:pt x="1768" y="1158"/>
                        <a:pt x="1769" y="1158"/>
                      </a:cubicBezTo>
                      <a:cubicBezTo>
                        <a:pt x="1770" y="1157"/>
                        <a:pt x="1771" y="1155"/>
                        <a:pt x="1772" y="1155"/>
                      </a:cubicBezTo>
                      <a:cubicBezTo>
                        <a:pt x="1773" y="1155"/>
                        <a:pt x="1774" y="1157"/>
                        <a:pt x="1775" y="1158"/>
                      </a:cubicBezTo>
                      <a:cubicBezTo>
                        <a:pt x="1777" y="1160"/>
                        <a:pt x="1780" y="1164"/>
                        <a:pt x="1780" y="1167"/>
                      </a:cubicBezTo>
                      <a:cubicBezTo>
                        <a:pt x="1780" y="1168"/>
                        <a:pt x="1779" y="1171"/>
                        <a:pt x="1779" y="1173"/>
                      </a:cubicBezTo>
                      <a:cubicBezTo>
                        <a:pt x="1779" y="1175"/>
                        <a:pt x="1780" y="1179"/>
                        <a:pt x="1780" y="1181"/>
                      </a:cubicBezTo>
                      <a:cubicBezTo>
                        <a:pt x="1780" y="1182"/>
                        <a:pt x="1778" y="1184"/>
                        <a:pt x="1778" y="1186"/>
                      </a:cubicBezTo>
                      <a:cubicBezTo>
                        <a:pt x="1777" y="1187"/>
                        <a:pt x="1775" y="1189"/>
                        <a:pt x="1774" y="1191"/>
                      </a:cubicBezTo>
                      <a:cubicBezTo>
                        <a:pt x="1773" y="1192"/>
                        <a:pt x="1770" y="1193"/>
                        <a:pt x="1769" y="1195"/>
                      </a:cubicBezTo>
                      <a:cubicBezTo>
                        <a:pt x="1768" y="1195"/>
                        <a:pt x="1768" y="1198"/>
                        <a:pt x="1768" y="1199"/>
                      </a:cubicBezTo>
                      <a:cubicBezTo>
                        <a:pt x="1769" y="1200"/>
                        <a:pt x="1772" y="1201"/>
                        <a:pt x="1774" y="1201"/>
                      </a:cubicBezTo>
                      <a:cubicBezTo>
                        <a:pt x="1776" y="1201"/>
                        <a:pt x="1780" y="1199"/>
                        <a:pt x="1782" y="1198"/>
                      </a:cubicBezTo>
                      <a:cubicBezTo>
                        <a:pt x="1784" y="1198"/>
                        <a:pt x="1788" y="1198"/>
                        <a:pt x="1790" y="1197"/>
                      </a:cubicBezTo>
                      <a:cubicBezTo>
                        <a:pt x="1791" y="1197"/>
                        <a:pt x="1793" y="1195"/>
                        <a:pt x="1794" y="1195"/>
                      </a:cubicBezTo>
                      <a:cubicBezTo>
                        <a:pt x="1796" y="1194"/>
                        <a:pt x="1798" y="1192"/>
                        <a:pt x="1800" y="1191"/>
                      </a:cubicBezTo>
                      <a:cubicBezTo>
                        <a:pt x="1801" y="1191"/>
                        <a:pt x="1802" y="1191"/>
                        <a:pt x="1803" y="1191"/>
                      </a:cubicBezTo>
                      <a:cubicBezTo>
                        <a:pt x="1804" y="1191"/>
                        <a:pt x="1805" y="1192"/>
                        <a:pt x="1806" y="1192"/>
                      </a:cubicBezTo>
                      <a:cubicBezTo>
                        <a:pt x="1806" y="1193"/>
                        <a:pt x="1807" y="1194"/>
                        <a:pt x="1808" y="1194"/>
                      </a:cubicBezTo>
                      <a:cubicBezTo>
                        <a:pt x="1809" y="1194"/>
                        <a:pt x="1812" y="1194"/>
                        <a:pt x="1812" y="1195"/>
                      </a:cubicBezTo>
                      <a:cubicBezTo>
                        <a:pt x="1813" y="1196"/>
                        <a:pt x="1812" y="1198"/>
                        <a:pt x="1811" y="1198"/>
                      </a:cubicBezTo>
                      <a:cubicBezTo>
                        <a:pt x="1810" y="1199"/>
                        <a:pt x="1808" y="1199"/>
                        <a:pt x="1807" y="1199"/>
                      </a:cubicBezTo>
                      <a:cubicBezTo>
                        <a:pt x="1806" y="1199"/>
                        <a:pt x="1803" y="1198"/>
                        <a:pt x="1802" y="1198"/>
                      </a:cubicBezTo>
                      <a:cubicBezTo>
                        <a:pt x="1801" y="1198"/>
                        <a:pt x="1799" y="1199"/>
                        <a:pt x="1799" y="1200"/>
                      </a:cubicBezTo>
                      <a:cubicBezTo>
                        <a:pt x="1798" y="1200"/>
                        <a:pt x="1797" y="1203"/>
                        <a:pt x="1797" y="1203"/>
                      </a:cubicBezTo>
                      <a:cubicBezTo>
                        <a:pt x="1796" y="1204"/>
                        <a:pt x="1795" y="1206"/>
                        <a:pt x="1795" y="1207"/>
                      </a:cubicBezTo>
                      <a:cubicBezTo>
                        <a:pt x="1794" y="1207"/>
                        <a:pt x="1792" y="1208"/>
                        <a:pt x="1791" y="1208"/>
                      </a:cubicBezTo>
                      <a:cubicBezTo>
                        <a:pt x="1789" y="1208"/>
                        <a:pt x="1787" y="1208"/>
                        <a:pt x="1786" y="1209"/>
                      </a:cubicBezTo>
                      <a:cubicBezTo>
                        <a:pt x="1785" y="1209"/>
                        <a:pt x="1784" y="1211"/>
                        <a:pt x="1783" y="1212"/>
                      </a:cubicBezTo>
                      <a:cubicBezTo>
                        <a:pt x="1782" y="1213"/>
                        <a:pt x="1780" y="1216"/>
                        <a:pt x="1778" y="1217"/>
                      </a:cubicBezTo>
                      <a:cubicBezTo>
                        <a:pt x="1778" y="1218"/>
                        <a:pt x="1776" y="1219"/>
                        <a:pt x="1775" y="1220"/>
                      </a:cubicBezTo>
                      <a:cubicBezTo>
                        <a:pt x="1774" y="1221"/>
                        <a:pt x="1773" y="1222"/>
                        <a:pt x="1772" y="1223"/>
                      </a:cubicBezTo>
                      <a:cubicBezTo>
                        <a:pt x="1771" y="1224"/>
                        <a:pt x="1770" y="1225"/>
                        <a:pt x="1770" y="1226"/>
                      </a:cubicBezTo>
                      <a:cubicBezTo>
                        <a:pt x="1770" y="1226"/>
                        <a:pt x="1770" y="1228"/>
                        <a:pt x="1770" y="1228"/>
                      </a:cubicBezTo>
                      <a:cubicBezTo>
                        <a:pt x="1771" y="1229"/>
                        <a:pt x="1772" y="1229"/>
                        <a:pt x="1773" y="1229"/>
                      </a:cubicBezTo>
                      <a:cubicBezTo>
                        <a:pt x="1774" y="1230"/>
                        <a:pt x="1776" y="1230"/>
                        <a:pt x="1776" y="1229"/>
                      </a:cubicBezTo>
                      <a:cubicBezTo>
                        <a:pt x="1777" y="1229"/>
                        <a:pt x="1778" y="1228"/>
                        <a:pt x="1779" y="1227"/>
                      </a:cubicBezTo>
                      <a:cubicBezTo>
                        <a:pt x="1780" y="1226"/>
                        <a:pt x="1780" y="1224"/>
                        <a:pt x="1781" y="1223"/>
                      </a:cubicBezTo>
                      <a:cubicBezTo>
                        <a:pt x="1782" y="1222"/>
                        <a:pt x="1784" y="1221"/>
                        <a:pt x="1785" y="1220"/>
                      </a:cubicBezTo>
                      <a:cubicBezTo>
                        <a:pt x="1786" y="1219"/>
                        <a:pt x="1789" y="1217"/>
                        <a:pt x="1790" y="1216"/>
                      </a:cubicBezTo>
                      <a:cubicBezTo>
                        <a:pt x="1792" y="1214"/>
                        <a:pt x="1795" y="1212"/>
                        <a:pt x="1797" y="1210"/>
                      </a:cubicBezTo>
                      <a:cubicBezTo>
                        <a:pt x="1799" y="1209"/>
                        <a:pt x="1803" y="1207"/>
                        <a:pt x="1805" y="1206"/>
                      </a:cubicBezTo>
                      <a:cubicBezTo>
                        <a:pt x="1807" y="1204"/>
                        <a:pt x="1813" y="1202"/>
                        <a:pt x="1816" y="1200"/>
                      </a:cubicBezTo>
                      <a:cubicBezTo>
                        <a:pt x="1819" y="1199"/>
                        <a:pt x="1824" y="1196"/>
                        <a:pt x="1826" y="1195"/>
                      </a:cubicBezTo>
                      <a:cubicBezTo>
                        <a:pt x="1829" y="1193"/>
                        <a:pt x="1836" y="1191"/>
                        <a:pt x="1839" y="1189"/>
                      </a:cubicBezTo>
                      <a:cubicBezTo>
                        <a:pt x="1842" y="1188"/>
                        <a:pt x="1849" y="1184"/>
                        <a:pt x="1852" y="1182"/>
                      </a:cubicBezTo>
                      <a:cubicBezTo>
                        <a:pt x="1856" y="1180"/>
                        <a:pt x="1864" y="1176"/>
                        <a:pt x="1868" y="1174"/>
                      </a:cubicBezTo>
                      <a:cubicBezTo>
                        <a:pt x="1870" y="1173"/>
                        <a:pt x="1875" y="1170"/>
                        <a:pt x="1878" y="1169"/>
                      </a:cubicBezTo>
                      <a:cubicBezTo>
                        <a:pt x="1880" y="1168"/>
                        <a:pt x="1885" y="1167"/>
                        <a:pt x="1887" y="1167"/>
                      </a:cubicBezTo>
                      <a:cubicBezTo>
                        <a:pt x="1889" y="1166"/>
                        <a:pt x="1894" y="1167"/>
                        <a:pt x="1896" y="1167"/>
                      </a:cubicBezTo>
                      <a:cubicBezTo>
                        <a:pt x="1897" y="1167"/>
                        <a:pt x="1900" y="1168"/>
                        <a:pt x="1902" y="1167"/>
                      </a:cubicBezTo>
                      <a:cubicBezTo>
                        <a:pt x="1904" y="1167"/>
                        <a:pt x="1907" y="1165"/>
                        <a:pt x="1908" y="1165"/>
                      </a:cubicBezTo>
                      <a:cubicBezTo>
                        <a:pt x="1909" y="1164"/>
                        <a:pt x="1910" y="1164"/>
                        <a:pt x="1911" y="1163"/>
                      </a:cubicBezTo>
                      <a:cubicBezTo>
                        <a:pt x="1910" y="1161"/>
                        <a:pt x="1909" y="1160"/>
                        <a:pt x="1908" y="1159"/>
                      </a:cubicBezTo>
                      <a:cubicBezTo>
                        <a:pt x="1907" y="1157"/>
                        <a:pt x="1904" y="1155"/>
                        <a:pt x="1903" y="1154"/>
                      </a:cubicBezTo>
                      <a:cubicBezTo>
                        <a:pt x="1902" y="1153"/>
                        <a:pt x="1901" y="1151"/>
                        <a:pt x="1900" y="1150"/>
                      </a:cubicBezTo>
                      <a:cubicBezTo>
                        <a:pt x="1899" y="1150"/>
                        <a:pt x="1896" y="1150"/>
                        <a:pt x="1895" y="1149"/>
                      </a:cubicBezTo>
                      <a:cubicBezTo>
                        <a:pt x="1895" y="1147"/>
                        <a:pt x="1895" y="1144"/>
                        <a:pt x="1896" y="1143"/>
                      </a:cubicBezTo>
                      <a:cubicBezTo>
                        <a:pt x="1896" y="1142"/>
                        <a:pt x="1899" y="1141"/>
                        <a:pt x="1900" y="1140"/>
                      </a:cubicBezTo>
                      <a:cubicBezTo>
                        <a:pt x="1901" y="1139"/>
                        <a:pt x="1903" y="1137"/>
                        <a:pt x="1904" y="1136"/>
                      </a:cubicBezTo>
                      <a:cubicBezTo>
                        <a:pt x="1905" y="1134"/>
                        <a:pt x="1909" y="1132"/>
                        <a:pt x="1910" y="1130"/>
                      </a:cubicBezTo>
                      <a:cubicBezTo>
                        <a:pt x="1911" y="1129"/>
                        <a:pt x="1911" y="1125"/>
                        <a:pt x="1912" y="1124"/>
                      </a:cubicBezTo>
                      <a:cubicBezTo>
                        <a:pt x="1912" y="1122"/>
                        <a:pt x="1912" y="1118"/>
                        <a:pt x="1912" y="1117"/>
                      </a:cubicBezTo>
                      <a:cubicBezTo>
                        <a:pt x="1913" y="1115"/>
                        <a:pt x="1915" y="1112"/>
                        <a:pt x="1916" y="1110"/>
                      </a:cubicBezTo>
                      <a:cubicBezTo>
                        <a:pt x="1916" y="1109"/>
                        <a:pt x="1918" y="1108"/>
                        <a:pt x="1919" y="1107"/>
                      </a:cubicBezTo>
                      <a:cubicBezTo>
                        <a:pt x="1920" y="1106"/>
                        <a:pt x="1922" y="1103"/>
                        <a:pt x="1923" y="1102"/>
                      </a:cubicBezTo>
                      <a:cubicBezTo>
                        <a:pt x="1923" y="1101"/>
                        <a:pt x="1925" y="1100"/>
                        <a:pt x="1925" y="1099"/>
                      </a:cubicBezTo>
                      <a:cubicBezTo>
                        <a:pt x="1926" y="1099"/>
                        <a:pt x="1926" y="1097"/>
                        <a:pt x="1925" y="1097"/>
                      </a:cubicBezTo>
                      <a:cubicBezTo>
                        <a:pt x="1925" y="1096"/>
                        <a:pt x="1923" y="1095"/>
                        <a:pt x="1923" y="1095"/>
                      </a:cubicBezTo>
                      <a:cubicBezTo>
                        <a:pt x="1923" y="1094"/>
                        <a:pt x="1923" y="1092"/>
                        <a:pt x="1924" y="1091"/>
                      </a:cubicBezTo>
                      <a:cubicBezTo>
                        <a:pt x="1924" y="1091"/>
                        <a:pt x="1926" y="1090"/>
                        <a:pt x="1927" y="1089"/>
                      </a:cubicBezTo>
                      <a:cubicBezTo>
                        <a:pt x="1928" y="1088"/>
                        <a:pt x="1928" y="1084"/>
                        <a:pt x="1927" y="1083"/>
                      </a:cubicBezTo>
                      <a:cubicBezTo>
                        <a:pt x="1927" y="1081"/>
                        <a:pt x="1925" y="1079"/>
                        <a:pt x="1924" y="1078"/>
                      </a:cubicBezTo>
                      <a:cubicBezTo>
                        <a:pt x="1923" y="1077"/>
                        <a:pt x="1922" y="1075"/>
                        <a:pt x="1922" y="1074"/>
                      </a:cubicBezTo>
                      <a:cubicBezTo>
                        <a:pt x="1921" y="1073"/>
                        <a:pt x="1924" y="1070"/>
                        <a:pt x="1924" y="1068"/>
                      </a:cubicBezTo>
                      <a:cubicBezTo>
                        <a:pt x="1924" y="1067"/>
                        <a:pt x="1923" y="1064"/>
                        <a:pt x="1923" y="1063"/>
                      </a:cubicBezTo>
                      <a:cubicBezTo>
                        <a:pt x="1922" y="1062"/>
                        <a:pt x="1921" y="1060"/>
                        <a:pt x="1921" y="1059"/>
                      </a:cubicBezTo>
                      <a:cubicBezTo>
                        <a:pt x="1920" y="1058"/>
                        <a:pt x="1918" y="1056"/>
                        <a:pt x="1917" y="1055"/>
                      </a:cubicBezTo>
                      <a:cubicBezTo>
                        <a:pt x="1916" y="1054"/>
                        <a:pt x="1914" y="1053"/>
                        <a:pt x="1914" y="1052"/>
                      </a:cubicBezTo>
                      <a:cubicBezTo>
                        <a:pt x="1914" y="1051"/>
                        <a:pt x="1915" y="1049"/>
                        <a:pt x="1915" y="1047"/>
                      </a:cubicBezTo>
                      <a:cubicBezTo>
                        <a:pt x="1915" y="1046"/>
                        <a:pt x="1914" y="1044"/>
                        <a:pt x="1915" y="1043"/>
                      </a:cubicBezTo>
                      <a:cubicBezTo>
                        <a:pt x="1915" y="1041"/>
                        <a:pt x="1918" y="1038"/>
                        <a:pt x="1919" y="1037"/>
                      </a:cubicBezTo>
                      <a:cubicBezTo>
                        <a:pt x="1920" y="1036"/>
                        <a:pt x="1923" y="1035"/>
                        <a:pt x="1923" y="1035"/>
                      </a:cubicBezTo>
                      <a:cubicBezTo>
                        <a:pt x="1923" y="1034"/>
                        <a:pt x="1923" y="1032"/>
                        <a:pt x="1923" y="1032"/>
                      </a:cubicBezTo>
                      <a:cubicBezTo>
                        <a:pt x="1923" y="1031"/>
                        <a:pt x="1922" y="1030"/>
                        <a:pt x="1922" y="1029"/>
                      </a:cubicBezTo>
                      <a:cubicBezTo>
                        <a:pt x="1921" y="1028"/>
                        <a:pt x="1920" y="1026"/>
                        <a:pt x="1919" y="1025"/>
                      </a:cubicBezTo>
                      <a:cubicBezTo>
                        <a:pt x="1919" y="1024"/>
                        <a:pt x="1920" y="1021"/>
                        <a:pt x="1919" y="1019"/>
                      </a:cubicBezTo>
                      <a:cubicBezTo>
                        <a:pt x="1919" y="1018"/>
                        <a:pt x="1917" y="1018"/>
                        <a:pt x="1917" y="1017"/>
                      </a:cubicBezTo>
                      <a:cubicBezTo>
                        <a:pt x="1916" y="1016"/>
                        <a:pt x="1916" y="1014"/>
                        <a:pt x="1917" y="1013"/>
                      </a:cubicBezTo>
                      <a:cubicBezTo>
                        <a:pt x="1917" y="1012"/>
                        <a:pt x="1917" y="1009"/>
                        <a:pt x="1918" y="1008"/>
                      </a:cubicBezTo>
                      <a:cubicBezTo>
                        <a:pt x="1918" y="1007"/>
                        <a:pt x="1920" y="1007"/>
                        <a:pt x="1920" y="1006"/>
                      </a:cubicBezTo>
                      <a:cubicBezTo>
                        <a:pt x="1921" y="1006"/>
                        <a:pt x="1923" y="1005"/>
                        <a:pt x="1923" y="1004"/>
                      </a:cubicBezTo>
                      <a:cubicBezTo>
                        <a:pt x="1924" y="1003"/>
                        <a:pt x="1923" y="1001"/>
                        <a:pt x="1923" y="1000"/>
                      </a:cubicBezTo>
                      <a:cubicBezTo>
                        <a:pt x="1923" y="1000"/>
                        <a:pt x="1923" y="998"/>
                        <a:pt x="1923" y="997"/>
                      </a:cubicBezTo>
                      <a:cubicBezTo>
                        <a:pt x="1923" y="996"/>
                        <a:pt x="1924" y="994"/>
                        <a:pt x="1925" y="993"/>
                      </a:cubicBezTo>
                      <a:cubicBezTo>
                        <a:pt x="1926" y="993"/>
                        <a:pt x="1928" y="992"/>
                        <a:pt x="1929" y="992"/>
                      </a:cubicBezTo>
                      <a:cubicBezTo>
                        <a:pt x="1930" y="991"/>
                        <a:pt x="1931" y="990"/>
                        <a:pt x="1932" y="989"/>
                      </a:cubicBezTo>
                      <a:cubicBezTo>
                        <a:pt x="1932" y="988"/>
                        <a:pt x="1932" y="986"/>
                        <a:pt x="1932" y="985"/>
                      </a:cubicBezTo>
                      <a:cubicBezTo>
                        <a:pt x="1932" y="984"/>
                        <a:pt x="1932" y="983"/>
                        <a:pt x="1932" y="982"/>
                      </a:cubicBezTo>
                      <a:cubicBezTo>
                        <a:pt x="1932" y="981"/>
                        <a:pt x="1931" y="980"/>
                        <a:pt x="1931" y="979"/>
                      </a:cubicBezTo>
                      <a:cubicBezTo>
                        <a:pt x="1931" y="978"/>
                        <a:pt x="1933" y="977"/>
                        <a:pt x="1933" y="976"/>
                      </a:cubicBezTo>
                      <a:cubicBezTo>
                        <a:pt x="1934" y="976"/>
                        <a:pt x="1935" y="975"/>
                        <a:pt x="1935" y="974"/>
                      </a:cubicBezTo>
                      <a:cubicBezTo>
                        <a:pt x="1935" y="973"/>
                        <a:pt x="1935" y="971"/>
                        <a:pt x="1935" y="970"/>
                      </a:cubicBezTo>
                      <a:cubicBezTo>
                        <a:pt x="1935" y="969"/>
                        <a:pt x="1937" y="968"/>
                        <a:pt x="1938" y="968"/>
                      </a:cubicBezTo>
                      <a:cubicBezTo>
                        <a:pt x="1938" y="967"/>
                        <a:pt x="1939" y="965"/>
                        <a:pt x="1939" y="964"/>
                      </a:cubicBezTo>
                      <a:cubicBezTo>
                        <a:pt x="1939" y="963"/>
                        <a:pt x="1939" y="961"/>
                        <a:pt x="1939" y="960"/>
                      </a:cubicBezTo>
                      <a:cubicBezTo>
                        <a:pt x="1939" y="959"/>
                        <a:pt x="1938" y="957"/>
                        <a:pt x="1938" y="956"/>
                      </a:cubicBezTo>
                      <a:cubicBezTo>
                        <a:pt x="1937" y="954"/>
                        <a:pt x="1937" y="952"/>
                        <a:pt x="1938" y="951"/>
                      </a:cubicBezTo>
                      <a:cubicBezTo>
                        <a:pt x="1938" y="950"/>
                        <a:pt x="1939" y="949"/>
                        <a:pt x="1940" y="948"/>
                      </a:cubicBezTo>
                      <a:cubicBezTo>
                        <a:pt x="1941" y="948"/>
                        <a:pt x="1943" y="948"/>
                        <a:pt x="1943" y="947"/>
                      </a:cubicBezTo>
                      <a:cubicBezTo>
                        <a:pt x="1944" y="946"/>
                        <a:pt x="1944" y="944"/>
                        <a:pt x="1943" y="943"/>
                      </a:cubicBez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17" name="Freeform 77">
                  <a:extLst>
                    <a:ext uri="{FF2B5EF4-FFF2-40B4-BE49-F238E27FC236}">
                      <a16:creationId xmlns:a16="http://schemas.microsoft.com/office/drawing/2014/main" id="{B6118920-AFBC-432C-9FE0-AD317AE2E131}"/>
                    </a:ext>
                  </a:extLst>
                </p:cNvPr>
                <p:cNvSpPr>
                  <a:spLocks/>
                </p:cNvSpPr>
                <p:nvPr/>
              </p:nvSpPr>
              <p:spPr bwMode="auto">
                <a:xfrm>
                  <a:off x="5110892" y="4090905"/>
                  <a:ext cx="646308" cy="549664"/>
                </a:xfrm>
                <a:custGeom>
                  <a:avLst/>
                  <a:gdLst>
                    <a:gd name="T0" fmla="*/ 769 w 805"/>
                    <a:gd name="T1" fmla="*/ 607 h 685"/>
                    <a:gd name="T2" fmla="*/ 718 w 805"/>
                    <a:gd name="T3" fmla="*/ 594 h 685"/>
                    <a:gd name="T4" fmla="*/ 698 w 805"/>
                    <a:gd name="T5" fmla="*/ 564 h 685"/>
                    <a:gd name="T6" fmla="*/ 703 w 805"/>
                    <a:gd name="T7" fmla="*/ 551 h 685"/>
                    <a:gd name="T8" fmla="*/ 730 w 805"/>
                    <a:gd name="T9" fmla="*/ 545 h 685"/>
                    <a:gd name="T10" fmla="*/ 744 w 805"/>
                    <a:gd name="T11" fmla="*/ 530 h 685"/>
                    <a:gd name="T12" fmla="*/ 742 w 805"/>
                    <a:gd name="T13" fmla="*/ 511 h 685"/>
                    <a:gd name="T14" fmla="*/ 733 w 805"/>
                    <a:gd name="T15" fmla="*/ 509 h 685"/>
                    <a:gd name="T16" fmla="*/ 711 w 805"/>
                    <a:gd name="T17" fmla="*/ 492 h 685"/>
                    <a:gd name="T18" fmla="*/ 681 w 805"/>
                    <a:gd name="T19" fmla="*/ 511 h 685"/>
                    <a:gd name="T20" fmla="*/ 674 w 805"/>
                    <a:gd name="T21" fmla="*/ 497 h 685"/>
                    <a:gd name="T22" fmla="*/ 700 w 805"/>
                    <a:gd name="T23" fmla="*/ 466 h 685"/>
                    <a:gd name="T24" fmla="*/ 673 w 805"/>
                    <a:gd name="T25" fmla="*/ 419 h 685"/>
                    <a:gd name="T26" fmla="*/ 655 w 805"/>
                    <a:gd name="T27" fmla="*/ 360 h 685"/>
                    <a:gd name="T28" fmla="*/ 386 w 805"/>
                    <a:gd name="T29" fmla="*/ 345 h 685"/>
                    <a:gd name="T30" fmla="*/ 389 w 805"/>
                    <a:gd name="T31" fmla="*/ 307 h 685"/>
                    <a:gd name="T32" fmla="*/ 392 w 805"/>
                    <a:gd name="T33" fmla="*/ 290 h 685"/>
                    <a:gd name="T34" fmla="*/ 394 w 805"/>
                    <a:gd name="T35" fmla="*/ 251 h 685"/>
                    <a:gd name="T36" fmla="*/ 405 w 805"/>
                    <a:gd name="T37" fmla="*/ 223 h 685"/>
                    <a:gd name="T38" fmla="*/ 421 w 805"/>
                    <a:gd name="T39" fmla="*/ 197 h 685"/>
                    <a:gd name="T40" fmla="*/ 431 w 805"/>
                    <a:gd name="T41" fmla="*/ 161 h 685"/>
                    <a:gd name="T42" fmla="*/ 445 w 805"/>
                    <a:gd name="T43" fmla="*/ 151 h 685"/>
                    <a:gd name="T44" fmla="*/ 450 w 805"/>
                    <a:gd name="T45" fmla="*/ 136 h 685"/>
                    <a:gd name="T46" fmla="*/ 451 w 805"/>
                    <a:gd name="T47" fmla="*/ 102 h 685"/>
                    <a:gd name="T48" fmla="*/ 438 w 805"/>
                    <a:gd name="T49" fmla="*/ 88 h 685"/>
                    <a:gd name="T50" fmla="*/ 435 w 805"/>
                    <a:gd name="T51" fmla="*/ 67 h 685"/>
                    <a:gd name="T52" fmla="*/ 422 w 805"/>
                    <a:gd name="T53" fmla="*/ 25 h 685"/>
                    <a:gd name="T54" fmla="*/ 413 w 805"/>
                    <a:gd name="T55" fmla="*/ 2 h 685"/>
                    <a:gd name="T56" fmla="*/ 25 w 805"/>
                    <a:gd name="T57" fmla="*/ 218 h 685"/>
                    <a:gd name="T58" fmla="*/ 48 w 805"/>
                    <a:gd name="T59" fmla="*/ 254 h 685"/>
                    <a:gd name="T60" fmla="*/ 54 w 805"/>
                    <a:gd name="T61" fmla="*/ 283 h 685"/>
                    <a:gd name="T62" fmla="*/ 72 w 805"/>
                    <a:gd name="T63" fmla="*/ 323 h 685"/>
                    <a:gd name="T64" fmla="*/ 96 w 805"/>
                    <a:gd name="T65" fmla="*/ 353 h 685"/>
                    <a:gd name="T66" fmla="*/ 94 w 805"/>
                    <a:gd name="T67" fmla="*/ 415 h 685"/>
                    <a:gd name="T68" fmla="*/ 80 w 805"/>
                    <a:gd name="T69" fmla="*/ 444 h 685"/>
                    <a:gd name="T70" fmla="*/ 80 w 805"/>
                    <a:gd name="T71" fmla="*/ 474 h 685"/>
                    <a:gd name="T72" fmla="*/ 79 w 805"/>
                    <a:gd name="T73" fmla="*/ 518 h 685"/>
                    <a:gd name="T74" fmla="*/ 72 w 805"/>
                    <a:gd name="T75" fmla="*/ 557 h 685"/>
                    <a:gd name="T76" fmla="*/ 64 w 805"/>
                    <a:gd name="T77" fmla="*/ 600 h 685"/>
                    <a:gd name="T78" fmla="*/ 234 w 805"/>
                    <a:gd name="T79" fmla="*/ 612 h 685"/>
                    <a:gd name="T80" fmla="*/ 347 w 805"/>
                    <a:gd name="T81" fmla="*/ 613 h 685"/>
                    <a:gd name="T82" fmla="*/ 376 w 805"/>
                    <a:gd name="T83" fmla="*/ 604 h 685"/>
                    <a:gd name="T84" fmla="*/ 320 w 805"/>
                    <a:gd name="T85" fmla="*/ 591 h 685"/>
                    <a:gd name="T86" fmla="*/ 357 w 805"/>
                    <a:gd name="T87" fmla="*/ 575 h 685"/>
                    <a:gd name="T88" fmla="*/ 396 w 805"/>
                    <a:gd name="T89" fmla="*/ 588 h 685"/>
                    <a:gd name="T90" fmla="*/ 429 w 805"/>
                    <a:gd name="T91" fmla="*/ 607 h 685"/>
                    <a:gd name="T92" fmla="*/ 467 w 805"/>
                    <a:gd name="T93" fmla="*/ 632 h 685"/>
                    <a:gd name="T94" fmla="*/ 473 w 805"/>
                    <a:gd name="T95" fmla="*/ 659 h 685"/>
                    <a:gd name="T96" fmla="*/ 535 w 805"/>
                    <a:gd name="T97" fmla="*/ 684 h 685"/>
                    <a:gd name="T98" fmla="*/ 532 w 805"/>
                    <a:gd name="T99" fmla="*/ 676 h 685"/>
                    <a:gd name="T100" fmla="*/ 568 w 805"/>
                    <a:gd name="T101" fmla="*/ 647 h 685"/>
                    <a:gd name="T102" fmla="*/ 577 w 805"/>
                    <a:gd name="T103" fmla="*/ 646 h 685"/>
                    <a:gd name="T104" fmla="*/ 609 w 805"/>
                    <a:gd name="T105" fmla="*/ 648 h 685"/>
                    <a:gd name="T106" fmla="*/ 610 w 805"/>
                    <a:gd name="T107" fmla="*/ 672 h 685"/>
                    <a:gd name="T108" fmla="*/ 648 w 805"/>
                    <a:gd name="T109" fmla="*/ 637 h 685"/>
                    <a:gd name="T110" fmla="*/ 643 w 805"/>
                    <a:gd name="T111" fmla="*/ 609 h 685"/>
                    <a:gd name="T112" fmla="*/ 674 w 805"/>
                    <a:gd name="T113" fmla="*/ 604 h 685"/>
                    <a:gd name="T114" fmla="*/ 728 w 805"/>
                    <a:gd name="T115" fmla="*/ 631 h 685"/>
                    <a:gd name="T116" fmla="*/ 749 w 805"/>
                    <a:gd name="T117" fmla="*/ 680 h 685"/>
                    <a:gd name="T118" fmla="*/ 783 w 805"/>
                    <a:gd name="T119" fmla="*/ 662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05" h="685">
                      <a:moveTo>
                        <a:pt x="805" y="629"/>
                      </a:moveTo>
                      <a:cubicBezTo>
                        <a:pt x="804" y="628"/>
                        <a:pt x="802" y="626"/>
                        <a:pt x="801" y="625"/>
                      </a:cubicBezTo>
                      <a:cubicBezTo>
                        <a:pt x="801" y="624"/>
                        <a:pt x="799" y="622"/>
                        <a:pt x="799" y="622"/>
                      </a:cubicBezTo>
                      <a:cubicBezTo>
                        <a:pt x="797" y="622"/>
                        <a:pt x="795" y="624"/>
                        <a:pt x="794" y="624"/>
                      </a:cubicBezTo>
                      <a:cubicBezTo>
                        <a:pt x="793" y="625"/>
                        <a:pt x="793" y="627"/>
                        <a:pt x="792" y="628"/>
                      </a:cubicBezTo>
                      <a:cubicBezTo>
                        <a:pt x="791" y="628"/>
                        <a:pt x="789" y="629"/>
                        <a:pt x="788" y="628"/>
                      </a:cubicBezTo>
                      <a:cubicBezTo>
                        <a:pt x="787" y="628"/>
                        <a:pt x="786" y="626"/>
                        <a:pt x="786" y="625"/>
                      </a:cubicBezTo>
                      <a:cubicBezTo>
                        <a:pt x="786" y="624"/>
                        <a:pt x="787" y="623"/>
                        <a:pt x="787" y="622"/>
                      </a:cubicBezTo>
                      <a:cubicBezTo>
                        <a:pt x="787" y="621"/>
                        <a:pt x="787" y="619"/>
                        <a:pt x="786" y="618"/>
                      </a:cubicBezTo>
                      <a:cubicBezTo>
                        <a:pt x="785" y="618"/>
                        <a:pt x="782" y="618"/>
                        <a:pt x="781" y="617"/>
                      </a:cubicBezTo>
                      <a:cubicBezTo>
                        <a:pt x="780" y="616"/>
                        <a:pt x="778" y="614"/>
                        <a:pt x="778" y="613"/>
                      </a:cubicBezTo>
                      <a:cubicBezTo>
                        <a:pt x="777" y="611"/>
                        <a:pt x="776" y="608"/>
                        <a:pt x="775" y="607"/>
                      </a:cubicBezTo>
                      <a:cubicBezTo>
                        <a:pt x="774" y="606"/>
                        <a:pt x="773" y="605"/>
                        <a:pt x="772" y="605"/>
                      </a:cubicBezTo>
                      <a:cubicBezTo>
                        <a:pt x="771" y="605"/>
                        <a:pt x="770" y="606"/>
                        <a:pt x="769" y="607"/>
                      </a:cubicBezTo>
                      <a:cubicBezTo>
                        <a:pt x="768" y="608"/>
                        <a:pt x="768" y="611"/>
                        <a:pt x="766" y="611"/>
                      </a:cubicBezTo>
                      <a:cubicBezTo>
                        <a:pt x="765" y="611"/>
                        <a:pt x="762" y="608"/>
                        <a:pt x="761" y="607"/>
                      </a:cubicBezTo>
                      <a:cubicBezTo>
                        <a:pt x="760" y="606"/>
                        <a:pt x="757" y="604"/>
                        <a:pt x="755" y="604"/>
                      </a:cubicBezTo>
                      <a:cubicBezTo>
                        <a:pt x="754" y="604"/>
                        <a:pt x="753" y="607"/>
                        <a:pt x="752" y="607"/>
                      </a:cubicBezTo>
                      <a:cubicBezTo>
                        <a:pt x="751" y="607"/>
                        <a:pt x="748" y="607"/>
                        <a:pt x="748" y="606"/>
                      </a:cubicBezTo>
                      <a:cubicBezTo>
                        <a:pt x="747" y="605"/>
                        <a:pt x="749" y="603"/>
                        <a:pt x="748" y="602"/>
                      </a:cubicBezTo>
                      <a:cubicBezTo>
                        <a:pt x="748" y="601"/>
                        <a:pt x="746" y="600"/>
                        <a:pt x="745" y="600"/>
                      </a:cubicBezTo>
                      <a:cubicBezTo>
                        <a:pt x="743" y="600"/>
                        <a:pt x="739" y="600"/>
                        <a:pt x="737" y="600"/>
                      </a:cubicBezTo>
                      <a:cubicBezTo>
                        <a:pt x="736" y="600"/>
                        <a:pt x="733" y="603"/>
                        <a:pt x="732" y="603"/>
                      </a:cubicBezTo>
                      <a:cubicBezTo>
                        <a:pt x="731" y="602"/>
                        <a:pt x="730" y="599"/>
                        <a:pt x="729" y="599"/>
                      </a:cubicBezTo>
                      <a:cubicBezTo>
                        <a:pt x="728" y="599"/>
                        <a:pt x="728" y="601"/>
                        <a:pt x="727" y="602"/>
                      </a:cubicBezTo>
                      <a:cubicBezTo>
                        <a:pt x="726" y="602"/>
                        <a:pt x="725" y="603"/>
                        <a:pt x="724" y="603"/>
                      </a:cubicBezTo>
                      <a:cubicBezTo>
                        <a:pt x="723" y="603"/>
                        <a:pt x="721" y="601"/>
                        <a:pt x="721" y="600"/>
                      </a:cubicBezTo>
                      <a:cubicBezTo>
                        <a:pt x="720" y="599"/>
                        <a:pt x="718" y="594"/>
                        <a:pt x="718" y="594"/>
                      </a:cubicBezTo>
                      <a:cubicBezTo>
                        <a:pt x="718" y="594"/>
                        <a:pt x="717" y="590"/>
                        <a:pt x="716" y="590"/>
                      </a:cubicBezTo>
                      <a:cubicBezTo>
                        <a:pt x="716" y="590"/>
                        <a:pt x="714" y="591"/>
                        <a:pt x="714" y="592"/>
                      </a:cubicBezTo>
                      <a:cubicBezTo>
                        <a:pt x="713" y="593"/>
                        <a:pt x="713" y="597"/>
                        <a:pt x="711" y="597"/>
                      </a:cubicBezTo>
                      <a:cubicBezTo>
                        <a:pt x="710" y="597"/>
                        <a:pt x="709" y="594"/>
                        <a:pt x="709" y="594"/>
                      </a:cubicBezTo>
                      <a:cubicBezTo>
                        <a:pt x="708" y="592"/>
                        <a:pt x="705" y="590"/>
                        <a:pt x="704" y="589"/>
                      </a:cubicBezTo>
                      <a:cubicBezTo>
                        <a:pt x="703" y="588"/>
                        <a:pt x="702" y="587"/>
                        <a:pt x="701" y="587"/>
                      </a:cubicBezTo>
                      <a:cubicBezTo>
                        <a:pt x="699" y="587"/>
                        <a:pt x="697" y="588"/>
                        <a:pt x="695" y="587"/>
                      </a:cubicBezTo>
                      <a:cubicBezTo>
                        <a:pt x="694" y="587"/>
                        <a:pt x="691" y="585"/>
                        <a:pt x="691" y="584"/>
                      </a:cubicBezTo>
                      <a:cubicBezTo>
                        <a:pt x="691" y="583"/>
                        <a:pt x="693" y="582"/>
                        <a:pt x="694" y="581"/>
                      </a:cubicBezTo>
                      <a:cubicBezTo>
                        <a:pt x="694" y="579"/>
                        <a:pt x="692" y="577"/>
                        <a:pt x="693" y="575"/>
                      </a:cubicBezTo>
                      <a:cubicBezTo>
                        <a:pt x="693" y="574"/>
                        <a:pt x="695" y="573"/>
                        <a:pt x="695" y="572"/>
                      </a:cubicBezTo>
                      <a:cubicBezTo>
                        <a:pt x="695" y="571"/>
                        <a:pt x="693" y="570"/>
                        <a:pt x="692" y="569"/>
                      </a:cubicBezTo>
                      <a:cubicBezTo>
                        <a:pt x="692" y="568"/>
                        <a:pt x="693" y="565"/>
                        <a:pt x="694" y="565"/>
                      </a:cubicBezTo>
                      <a:cubicBezTo>
                        <a:pt x="695" y="564"/>
                        <a:pt x="698" y="565"/>
                        <a:pt x="698" y="564"/>
                      </a:cubicBezTo>
                      <a:cubicBezTo>
                        <a:pt x="699" y="563"/>
                        <a:pt x="697" y="561"/>
                        <a:pt x="696" y="560"/>
                      </a:cubicBezTo>
                      <a:cubicBezTo>
                        <a:pt x="696" y="559"/>
                        <a:pt x="695" y="557"/>
                        <a:pt x="696" y="556"/>
                      </a:cubicBezTo>
                      <a:cubicBezTo>
                        <a:pt x="696" y="556"/>
                        <a:pt x="698" y="556"/>
                        <a:pt x="699" y="556"/>
                      </a:cubicBezTo>
                      <a:cubicBezTo>
                        <a:pt x="700" y="556"/>
                        <a:pt x="702" y="558"/>
                        <a:pt x="703" y="558"/>
                      </a:cubicBezTo>
                      <a:cubicBezTo>
                        <a:pt x="704" y="558"/>
                        <a:pt x="706" y="559"/>
                        <a:pt x="708" y="559"/>
                      </a:cubicBezTo>
                      <a:cubicBezTo>
                        <a:pt x="709" y="559"/>
                        <a:pt x="711" y="559"/>
                        <a:pt x="712" y="559"/>
                      </a:cubicBezTo>
                      <a:cubicBezTo>
                        <a:pt x="714" y="559"/>
                        <a:pt x="716" y="560"/>
                        <a:pt x="717" y="561"/>
                      </a:cubicBezTo>
                      <a:cubicBezTo>
                        <a:pt x="718" y="561"/>
                        <a:pt x="720" y="563"/>
                        <a:pt x="721" y="564"/>
                      </a:cubicBezTo>
                      <a:cubicBezTo>
                        <a:pt x="722" y="564"/>
                        <a:pt x="724" y="565"/>
                        <a:pt x="725" y="564"/>
                      </a:cubicBezTo>
                      <a:cubicBezTo>
                        <a:pt x="726" y="563"/>
                        <a:pt x="724" y="560"/>
                        <a:pt x="723" y="559"/>
                      </a:cubicBezTo>
                      <a:cubicBezTo>
                        <a:pt x="722" y="558"/>
                        <a:pt x="720" y="558"/>
                        <a:pt x="719" y="557"/>
                      </a:cubicBezTo>
                      <a:cubicBezTo>
                        <a:pt x="718" y="556"/>
                        <a:pt x="717" y="555"/>
                        <a:pt x="716" y="555"/>
                      </a:cubicBezTo>
                      <a:cubicBezTo>
                        <a:pt x="714" y="554"/>
                        <a:pt x="712" y="555"/>
                        <a:pt x="710" y="555"/>
                      </a:cubicBezTo>
                      <a:cubicBezTo>
                        <a:pt x="708" y="554"/>
                        <a:pt x="705" y="553"/>
                        <a:pt x="703" y="551"/>
                      </a:cubicBezTo>
                      <a:cubicBezTo>
                        <a:pt x="702" y="551"/>
                        <a:pt x="702" y="549"/>
                        <a:pt x="701" y="549"/>
                      </a:cubicBezTo>
                      <a:cubicBezTo>
                        <a:pt x="700" y="548"/>
                        <a:pt x="699" y="549"/>
                        <a:pt x="698" y="549"/>
                      </a:cubicBezTo>
                      <a:cubicBezTo>
                        <a:pt x="697" y="549"/>
                        <a:pt x="695" y="548"/>
                        <a:pt x="695" y="547"/>
                      </a:cubicBezTo>
                      <a:cubicBezTo>
                        <a:pt x="695" y="546"/>
                        <a:pt x="695" y="543"/>
                        <a:pt x="696" y="542"/>
                      </a:cubicBezTo>
                      <a:cubicBezTo>
                        <a:pt x="697" y="541"/>
                        <a:pt x="701" y="542"/>
                        <a:pt x="702" y="542"/>
                      </a:cubicBezTo>
                      <a:cubicBezTo>
                        <a:pt x="703" y="542"/>
                        <a:pt x="704" y="543"/>
                        <a:pt x="705" y="543"/>
                      </a:cubicBezTo>
                      <a:cubicBezTo>
                        <a:pt x="706" y="544"/>
                        <a:pt x="708" y="544"/>
                        <a:pt x="709" y="544"/>
                      </a:cubicBezTo>
                      <a:cubicBezTo>
                        <a:pt x="710" y="544"/>
                        <a:pt x="711" y="542"/>
                        <a:pt x="712" y="542"/>
                      </a:cubicBezTo>
                      <a:cubicBezTo>
                        <a:pt x="713" y="542"/>
                        <a:pt x="715" y="543"/>
                        <a:pt x="715" y="543"/>
                      </a:cubicBezTo>
                      <a:cubicBezTo>
                        <a:pt x="716" y="543"/>
                        <a:pt x="718" y="545"/>
                        <a:pt x="719" y="545"/>
                      </a:cubicBezTo>
                      <a:cubicBezTo>
                        <a:pt x="719" y="545"/>
                        <a:pt x="721" y="545"/>
                        <a:pt x="722" y="545"/>
                      </a:cubicBezTo>
                      <a:cubicBezTo>
                        <a:pt x="723" y="546"/>
                        <a:pt x="724" y="548"/>
                        <a:pt x="725" y="548"/>
                      </a:cubicBezTo>
                      <a:cubicBezTo>
                        <a:pt x="725" y="548"/>
                        <a:pt x="728" y="549"/>
                        <a:pt x="729" y="548"/>
                      </a:cubicBezTo>
                      <a:cubicBezTo>
                        <a:pt x="729" y="548"/>
                        <a:pt x="730" y="546"/>
                        <a:pt x="730" y="545"/>
                      </a:cubicBezTo>
                      <a:cubicBezTo>
                        <a:pt x="730" y="544"/>
                        <a:pt x="728" y="543"/>
                        <a:pt x="729" y="542"/>
                      </a:cubicBezTo>
                      <a:cubicBezTo>
                        <a:pt x="729" y="541"/>
                        <a:pt x="730" y="539"/>
                        <a:pt x="731" y="538"/>
                      </a:cubicBezTo>
                      <a:cubicBezTo>
                        <a:pt x="731" y="537"/>
                        <a:pt x="732" y="534"/>
                        <a:pt x="733" y="533"/>
                      </a:cubicBezTo>
                      <a:cubicBezTo>
                        <a:pt x="734" y="533"/>
                        <a:pt x="736" y="533"/>
                        <a:pt x="737" y="533"/>
                      </a:cubicBezTo>
                      <a:cubicBezTo>
                        <a:pt x="737" y="533"/>
                        <a:pt x="739" y="534"/>
                        <a:pt x="739" y="534"/>
                      </a:cubicBezTo>
                      <a:cubicBezTo>
                        <a:pt x="740" y="534"/>
                        <a:pt x="742" y="534"/>
                        <a:pt x="743" y="535"/>
                      </a:cubicBezTo>
                      <a:cubicBezTo>
                        <a:pt x="745" y="535"/>
                        <a:pt x="746" y="537"/>
                        <a:pt x="748" y="537"/>
                      </a:cubicBezTo>
                      <a:cubicBezTo>
                        <a:pt x="749" y="538"/>
                        <a:pt x="751" y="537"/>
                        <a:pt x="752" y="536"/>
                      </a:cubicBezTo>
                      <a:cubicBezTo>
                        <a:pt x="752" y="535"/>
                        <a:pt x="752" y="533"/>
                        <a:pt x="752" y="533"/>
                      </a:cubicBezTo>
                      <a:cubicBezTo>
                        <a:pt x="751" y="532"/>
                        <a:pt x="750" y="531"/>
                        <a:pt x="750" y="530"/>
                      </a:cubicBezTo>
                      <a:cubicBezTo>
                        <a:pt x="750" y="530"/>
                        <a:pt x="752" y="528"/>
                        <a:pt x="751" y="528"/>
                      </a:cubicBezTo>
                      <a:cubicBezTo>
                        <a:pt x="751" y="527"/>
                        <a:pt x="749" y="526"/>
                        <a:pt x="748" y="526"/>
                      </a:cubicBezTo>
                      <a:cubicBezTo>
                        <a:pt x="747" y="526"/>
                        <a:pt x="746" y="527"/>
                        <a:pt x="746" y="528"/>
                      </a:cubicBezTo>
                      <a:cubicBezTo>
                        <a:pt x="745" y="528"/>
                        <a:pt x="745" y="530"/>
                        <a:pt x="744" y="530"/>
                      </a:cubicBezTo>
                      <a:cubicBezTo>
                        <a:pt x="743" y="530"/>
                        <a:pt x="741" y="530"/>
                        <a:pt x="741" y="529"/>
                      </a:cubicBezTo>
                      <a:cubicBezTo>
                        <a:pt x="740" y="528"/>
                        <a:pt x="740" y="525"/>
                        <a:pt x="739" y="525"/>
                      </a:cubicBezTo>
                      <a:cubicBezTo>
                        <a:pt x="738" y="524"/>
                        <a:pt x="736" y="526"/>
                        <a:pt x="735" y="525"/>
                      </a:cubicBezTo>
                      <a:cubicBezTo>
                        <a:pt x="735" y="525"/>
                        <a:pt x="734" y="524"/>
                        <a:pt x="734" y="523"/>
                      </a:cubicBezTo>
                      <a:cubicBezTo>
                        <a:pt x="734" y="522"/>
                        <a:pt x="737" y="520"/>
                        <a:pt x="738" y="520"/>
                      </a:cubicBezTo>
                      <a:cubicBezTo>
                        <a:pt x="739" y="520"/>
                        <a:pt x="740" y="520"/>
                        <a:pt x="741" y="520"/>
                      </a:cubicBezTo>
                      <a:cubicBezTo>
                        <a:pt x="743" y="520"/>
                        <a:pt x="745" y="519"/>
                        <a:pt x="747" y="519"/>
                      </a:cubicBezTo>
                      <a:cubicBezTo>
                        <a:pt x="749" y="518"/>
                        <a:pt x="753" y="518"/>
                        <a:pt x="754" y="517"/>
                      </a:cubicBezTo>
                      <a:cubicBezTo>
                        <a:pt x="755" y="516"/>
                        <a:pt x="756" y="513"/>
                        <a:pt x="756" y="512"/>
                      </a:cubicBezTo>
                      <a:cubicBezTo>
                        <a:pt x="755" y="511"/>
                        <a:pt x="753" y="511"/>
                        <a:pt x="753" y="511"/>
                      </a:cubicBezTo>
                      <a:cubicBezTo>
                        <a:pt x="752" y="511"/>
                        <a:pt x="750" y="512"/>
                        <a:pt x="749" y="512"/>
                      </a:cubicBezTo>
                      <a:cubicBezTo>
                        <a:pt x="748" y="513"/>
                        <a:pt x="747" y="514"/>
                        <a:pt x="746" y="514"/>
                      </a:cubicBezTo>
                      <a:cubicBezTo>
                        <a:pt x="745" y="514"/>
                        <a:pt x="743" y="515"/>
                        <a:pt x="742" y="514"/>
                      </a:cubicBezTo>
                      <a:cubicBezTo>
                        <a:pt x="742" y="514"/>
                        <a:pt x="741" y="512"/>
                        <a:pt x="742" y="511"/>
                      </a:cubicBezTo>
                      <a:cubicBezTo>
                        <a:pt x="742" y="510"/>
                        <a:pt x="744" y="509"/>
                        <a:pt x="745" y="509"/>
                      </a:cubicBezTo>
                      <a:cubicBezTo>
                        <a:pt x="746" y="508"/>
                        <a:pt x="746" y="506"/>
                        <a:pt x="747" y="505"/>
                      </a:cubicBezTo>
                      <a:cubicBezTo>
                        <a:pt x="749" y="505"/>
                        <a:pt x="752" y="505"/>
                        <a:pt x="753" y="505"/>
                      </a:cubicBezTo>
                      <a:cubicBezTo>
                        <a:pt x="754" y="505"/>
                        <a:pt x="756" y="504"/>
                        <a:pt x="756" y="503"/>
                      </a:cubicBezTo>
                      <a:cubicBezTo>
                        <a:pt x="757" y="502"/>
                        <a:pt x="757" y="499"/>
                        <a:pt x="756" y="498"/>
                      </a:cubicBezTo>
                      <a:cubicBezTo>
                        <a:pt x="755" y="497"/>
                        <a:pt x="753" y="497"/>
                        <a:pt x="752" y="496"/>
                      </a:cubicBezTo>
                      <a:cubicBezTo>
                        <a:pt x="752" y="496"/>
                        <a:pt x="752" y="494"/>
                        <a:pt x="751" y="493"/>
                      </a:cubicBezTo>
                      <a:cubicBezTo>
                        <a:pt x="750" y="493"/>
                        <a:pt x="749" y="493"/>
                        <a:pt x="749" y="493"/>
                      </a:cubicBezTo>
                      <a:cubicBezTo>
                        <a:pt x="748" y="494"/>
                        <a:pt x="747" y="495"/>
                        <a:pt x="747" y="496"/>
                      </a:cubicBezTo>
                      <a:cubicBezTo>
                        <a:pt x="746" y="497"/>
                        <a:pt x="745" y="499"/>
                        <a:pt x="745" y="500"/>
                      </a:cubicBezTo>
                      <a:cubicBezTo>
                        <a:pt x="744" y="501"/>
                        <a:pt x="743" y="502"/>
                        <a:pt x="742" y="503"/>
                      </a:cubicBezTo>
                      <a:cubicBezTo>
                        <a:pt x="742" y="503"/>
                        <a:pt x="741" y="505"/>
                        <a:pt x="741" y="506"/>
                      </a:cubicBezTo>
                      <a:cubicBezTo>
                        <a:pt x="740" y="507"/>
                        <a:pt x="738" y="509"/>
                        <a:pt x="737" y="509"/>
                      </a:cubicBezTo>
                      <a:cubicBezTo>
                        <a:pt x="736" y="510"/>
                        <a:pt x="734" y="509"/>
                        <a:pt x="733" y="509"/>
                      </a:cubicBezTo>
                      <a:cubicBezTo>
                        <a:pt x="732" y="508"/>
                        <a:pt x="733" y="505"/>
                        <a:pt x="732" y="504"/>
                      </a:cubicBezTo>
                      <a:cubicBezTo>
                        <a:pt x="732" y="503"/>
                        <a:pt x="730" y="502"/>
                        <a:pt x="729" y="501"/>
                      </a:cubicBezTo>
                      <a:cubicBezTo>
                        <a:pt x="728" y="501"/>
                        <a:pt x="726" y="500"/>
                        <a:pt x="726" y="500"/>
                      </a:cubicBezTo>
                      <a:cubicBezTo>
                        <a:pt x="725" y="500"/>
                        <a:pt x="723" y="498"/>
                        <a:pt x="723" y="496"/>
                      </a:cubicBezTo>
                      <a:cubicBezTo>
                        <a:pt x="723" y="495"/>
                        <a:pt x="725" y="492"/>
                        <a:pt x="727" y="491"/>
                      </a:cubicBezTo>
                      <a:cubicBezTo>
                        <a:pt x="728" y="490"/>
                        <a:pt x="731" y="491"/>
                        <a:pt x="732" y="490"/>
                      </a:cubicBezTo>
                      <a:cubicBezTo>
                        <a:pt x="733" y="489"/>
                        <a:pt x="732" y="487"/>
                        <a:pt x="732" y="486"/>
                      </a:cubicBezTo>
                      <a:cubicBezTo>
                        <a:pt x="732" y="485"/>
                        <a:pt x="730" y="484"/>
                        <a:pt x="730" y="484"/>
                      </a:cubicBezTo>
                      <a:cubicBezTo>
                        <a:pt x="729" y="484"/>
                        <a:pt x="727" y="486"/>
                        <a:pt x="726" y="486"/>
                      </a:cubicBezTo>
                      <a:cubicBezTo>
                        <a:pt x="725" y="486"/>
                        <a:pt x="723" y="486"/>
                        <a:pt x="722" y="486"/>
                      </a:cubicBezTo>
                      <a:cubicBezTo>
                        <a:pt x="720" y="485"/>
                        <a:pt x="717" y="483"/>
                        <a:pt x="715" y="483"/>
                      </a:cubicBezTo>
                      <a:cubicBezTo>
                        <a:pt x="714" y="483"/>
                        <a:pt x="713" y="484"/>
                        <a:pt x="712" y="484"/>
                      </a:cubicBezTo>
                      <a:cubicBezTo>
                        <a:pt x="712" y="485"/>
                        <a:pt x="713" y="487"/>
                        <a:pt x="713" y="488"/>
                      </a:cubicBezTo>
                      <a:cubicBezTo>
                        <a:pt x="713" y="489"/>
                        <a:pt x="712" y="491"/>
                        <a:pt x="711" y="492"/>
                      </a:cubicBezTo>
                      <a:cubicBezTo>
                        <a:pt x="710" y="492"/>
                        <a:pt x="708" y="493"/>
                        <a:pt x="707" y="494"/>
                      </a:cubicBezTo>
                      <a:cubicBezTo>
                        <a:pt x="706" y="494"/>
                        <a:pt x="703" y="496"/>
                        <a:pt x="702" y="497"/>
                      </a:cubicBezTo>
                      <a:cubicBezTo>
                        <a:pt x="702" y="498"/>
                        <a:pt x="701" y="499"/>
                        <a:pt x="701" y="500"/>
                      </a:cubicBezTo>
                      <a:cubicBezTo>
                        <a:pt x="701" y="501"/>
                        <a:pt x="702" y="503"/>
                        <a:pt x="702" y="504"/>
                      </a:cubicBezTo>
                      <a:cubicBezTo>
                        <a:pt x="702" y="505"/>
                        <a:pt x="701" y="508"/>
                        <a:pt x="701" y="510"/>
                      </a:cubicBezTo>
                      <a:cubicBezTo>
                        <a:pt x="701" y="511"/>
                        <a:pt x="702" y="514"/>
                        <a:pt x="702" y="516"/>
                      </a:cubicBezTo>
                      <a:cubicBezTo>
                        <a:pt x="701" y="517"/>
                        <a:pt x="700" y="519"/>
                        <a:pt x="699" y="520"/>
                      </a:cubicBezTo>
                      <a:cubicBezTo>
                        <a:pt x="698" y="520"/>
                        <a:pt x="696" y="522"/>
                        <a:pt x="695" y="522"/>
                      </a:cubicBezTo>
                      <a:cubicBezTo>
                        <a:pt x="693" y="522"/>
                        <a:pt x="691" y="523"/>
                        <a:pt x="689" y="523"/>
                      </a:cubicBezTo>
                      <a:cubicBezTo>
                        <a:pt x="688" y="523"/>
                        <a:pt x="686" y="522"/>
                        <a:pt x="685" y="522"/>
                      </a:cubicBezTo>
                      <a:cubicBezTo>
                        <a:pt x="684" y="521"/>
                        <a:pt x="682" y="519"/>
                        <a:pt x="681" y="518"/>
                      </a:cubicBezTo>
                      <a:cubicBezTo>
                        <a:pt x="680" y="518"/>
                        <a:pt x="678" y="517"/>
                        <a:pt x="678" y="516"/>
                      </a:cubicBezTo>
                      <a:cubicBezTo>
                        <a:pt x="677" y="515"/>
                        <a:pt x="678" y="513"/>
                        <a:pt x="678" y="512"/>
                      </a:cubicBezTo>
                      <a:cubicBezTo>
                        <a:pt x="679" y="511"/>
                        <a:pt x="681" y="511"/>
                        <a:pt x="681" y="511"/>
                      </a:cubicBezTo>
                      <a:cubicBezTo>
                        <a:pt x="682" y="510"/>
                        <a:pt x="682" y="509"/>
                        <a:pt x="682" y="508"/>
                      </a:cubicBezTo>
                      <a:cubicBezTo>
                        <a:pt x="681" y="508"/>
                        <a:pt x="681" y="506"/>
                        <a:pt x="680" y="506"/>
                      </a:cubicBezTo>
                      <a:cubicBezTo>
                        <a:pt x="679" y="506"/>
                        <a:pt x="678" y="506"/>
                        <a:pt x="677" y="506"/>
                      </a:cubicBezTo>
                      <a:cubicBezTo>
                        <a:pt x="676" y="507"/>
                        <a:pt x="676" y="508"/>
                        <a:pt x="675" y="509"/>
                      </a:cubicBezTo>
                      <a:cubicBezTo>
                        <a:pt x="674" y="510"/>
                        <a:pt x="673" y="511"/>
                        <a:pt x="671" y="512"/>
                      </a:cubicBezTo>
                      <a:cubicBezTo>
                        <a:pt x="671" y="513"/>
                        <a:pt x="668" y="513"/>
                        <a:pt x="667" y="513"/>
                      </a:cubicBezTo>
                      <a:cubicBezTo>
                        <a:pt x="666" y="513"/>
                        <a:pt x="665" y="513"/>
                        <a:pt x="664" y="512"/>
                      </a:cubicBezTo>
                      <a:cubicBezTo>
                        <a:pt x="662" y="511"/>
                        <a:pt x="659" y="508"/>
                        <a:pt x="658" y="506"/>
                      </a:cubicBezTo>
                      <a:cubicBezTo>
                        <a:pt x="658" y="505"/>
                        <a:pt x="658" y="502"/>
                        <a:pt x="659" y="501"/>
                      </a:cubicBezTo>
                      <a:cubicBezTo>
                        <a:pt x="659" y="499"/>
                        <a:pt x="661" y="497"/>
                        <a:pt x="662" y="496"/>
                      </a:cubicBezTo>
                      <a:cubicBezTo>
                        <a:pt x="663" y="496"/>
                        <a:pt x="665" y="494"/>
                        <a:pt x="666" y="494"/>
                      </a:cubicBezTo>
                      <a:cubicBezTo>
                        <a:pt x="667" y="493"/>
                        <a:pt x="669" y="493"/>
                        <a:pt x="670" y="494"/>
                      </a:cubicBezTo>
                      <a:cubicBezTo>
                        <a:pt x="671" y="494"/>
                        <a:pt x="673" y="494"/>
                        <a:pt x="673" y="494"/>
                      </a:cubicBezTo>
                      <a:cubicBezTo>
                        <a:pt x="674" y="495"/>
                        <a:pt x="674" y="496"/>
                        <a:pt x="674" y="497"/>
                      </a:cubicBezTo>
                      <a:cubicBezTo>
                        <a:pt x="675" y="498"/>
                        <a:pt x="677" y="498"/>
                        <a:pt x="678" y="498"/>
                      </a:cubicBezTo>
                      <a:cubicBezTo>
                        <a:pt x="678" y="498"/>
                        <a:pt x="680" y="497"/>
                        <a:pt x="680" y="496"/>
                      </a:cubicBezTo>
                      <a:cubicBezTo>
                        <a:pt x="680" y="496"/>
                        <a:pt x="680" y="494"/>
                        <a:pt x="680" y="494"/>
                      </a:cubicBezTo>
                      <a:cubicBezTo>
                        <a:pt x="679" y="493"/>
                        <a:pt x="678" y="492"/>
                        <a:pt x="677" y="492"/>
                      </a:cubicBezTo>
                      <a:cubicBezTo>
                        <a:pt x="677" y="491"/>
                        <a:pt x="677" y="490"/>
                        <a:pt x="678" y="489"/>
                      </a:cubicBezTo>
                      <a:cubicBezTo>
                        <a:pt x="678" y="489"/>
                        <a:pt x="680" y="489"/>
                        <a:pt x="680" y="488"/>
                      </a:cubicBezTo>
                      <a:cubicBezTo>
                        <a:pt x="681" y="488"/>
                        <a:pt x="682" y="487"/>
                        <a:pt x="683" y="486"/>
                      </a:cubicBezTo>
                      <a:cubicBezTo>
                        <a:pt x="683" y="485"/>
                        <a:pt x="683" y="482"/>
                        <a:pt x="683" y="481"/>
                      </a:cubicBezTo>
                      <a:cubicBezTo>
                        <a:pt x="684" y="480"/>
                        <a:pt x="685" y="480"/>
                        <a:pt x="686" y="479"/>
                      </a:cubicBezTo>
                      <a:cubicBezTo>
                        <a:pt x="687" y="478"/>
                        <a:pt x="687" y="476"/>
                        <a:pt x="688" y="475"/>
                      </a:cubicBezTo>
                      <a:cubicBezTo>
                        <a:pt x="689" y="474"/>
                        <a:pt x="690" y="472"/>
                        <a:pt x="691" y="472"/>
                      </a:cubicBezTo>
                      <a:cubicBezTo>
                        <a:pt x="692" y="471"/>
                        <a:pt x="695" y="472"/>
                        <a:pt x="696" y="472"/>
                      </a:cubicBezTo>
                      <a:cubicBezTo>
                        <a:pt x="697" y="472"/>
                        <a:pt x="699" y="471"/>
                        <a:pt x="699" y="470"/>
                      </a:cubicBezTo>
                      <a:cubicBezTo>
                        <a:pt x="700" y="469"/>
                        <a:pt x="700" y="468"/>
                        <a:pt x="700" y="466"/>
                      </a:cubicBezTo>
                      <a:cubicBezTo>
                        <a:pt x="699" y="466"/>
                        <a:pt x="697" y="467"/>
                        <a:pt x="697" y="466"/>
                      </a:cubicBezTo>
                      <a:cubicBezTo>
                        <a:pt x="696" y="466"/>
                        <a:pt x="696" y="464"/>
                        <a:pt x="695" y="463"/>
                      </a:cubicBezTo>
                      <a:cubicBezTo>
                        <a:pt x="694" y="462"/>
                        <a:pt x="692" y="462"/>
                        <a:pt x="691" y="461"/>
                      </a:cubicBezTo>
                      <a:cubicBezTo>
                        <a:pt x="691" y="461"/>
                        <a:pt x="691" y="458"/>
                        <a:pt x="691" y="457"/>
                      </a:cubicBezTo>
                      <a:cubicBezTo>
                        <a:pt x="691" y="457"/>
                        <a:pt x="689" y="456"/>
                        <a:pt x="689" y="455"/>
                      </a:cubicBezTo>
                      <a:cubicBezTo>
                        <a:pt x="688" y="454"/>
                        <a:pt x="688" y="453"/>
                        <a:pt x="687" y="452"/>
                      </a:cubicBezTo>
                      <a:cubicBezTo>
                        <a:pt x="687" y="451"/>
                        <a:pt x="686" y="449"/>
                        <a:pt x="686" y="448"/>
                      </a:cubicBezTo>
                      <a:cubicBezTo>
                        <a:pt x="686" y="447"/>
                        <a:pt x="687" y="446"/>
                        <a:pt x="688" y="445"/>
                      </a:cubicBezTo>
                      <a:cubicBezTo>
                        <a:pt x="688" y="444"/>
                        <a:pt x="688" y="441"/>
                        <a:pt x="687" y="440"/>
                      </a:cubicBezTo>
                      <a:cubicBezTo>
                        <a:pt x="686" y="440"/>
                        <a:pt x="685" y="439"/>
                        <a:pt x="684" y="439"/>
                      </a:cubicBezTo>
                      <a:cubicBezTo>
                        <a:pt x="683" y="438"/>
                        <a:pt x="681" y="436"/>
                        <a:pt x="680" y="435"/>
                      </a:cubicBezTo>
                      <a:cubicBezTo>
                        <a:pt x="680" y="435"/>
                        <a:pt x="678" y="434"/>
                        <a:pt x="677" y="433"/>
                      </a:cubicBezTo>
                      <a:cubicBezTo>
                        <a:pt x="677" y="431"/>
                        <a:pt x="677" y="427"/>
                        <a:pt x="676" y="426"/>
                      </a:cubicBezTo>
                      <a:cubicBezTo>
                        <a:pt x="676" y="424"/>
                        <a:pt x="674" y="420"/>
                        <a:pt x="673" y="419"/>
                      </a:cubicBezTo>
                      <a:cubicBezTo>
                        <a:pt x="672" y="418"/>
                        <a:pt x="670" y="416"/>
                        <a:pt x="669" y="415"/>
                      </a:cubicBezTo>
                      <a:cubicBezTo>
                        <a:pt x="668" y="414"/>
                        <a:pt x="666" y="414"/>
                        <a:pt x="665" y="413"/>
                      </a:cubicBezTo>
                      <a:cubicBezTo>
                        <a:pt x="664" y="413"/>
                        <a:pt x="662" y="411"/>
                        <a:pt x="661" y="410"/>
                      </a:cubicBezTo>
                      <a:cubicBezTo>
                        <a:pt x="660" y="409"/>
                        <a:pt x="657" y="406"/>
                        <a:pt x="656" y="404"/>
                      </a:cubicBezTo>
                      <a:cubicBezTo>
                        <a:pt x="655" y="403"/>
                        <a:pt x="654" y="400"/>
                        <a:pt x="654" y="399"/>
                      </a:cubicBezTo>
                      <a:cubicBezTo>
                        <a:pt x="653" y="397"/>
                        <a:pt x="653" y="394"/>
                        <a:pt x="653" y="392"/>
                      </a:cubicBezTo>
                      <a:cubicBezTo>
                        <a:pt x="652" y="391"/>
                        <a:pt x="649" y="390"/>
                        <a:pt x="649" y="389"/>
                      </a:cubicBezTo>
                      <a:cubicBezTo>
                        <a:pt x="648" y="387"/>
                        <a:pt x="649" y="384"/>
                        <a:pt x="649" y="383"/>
                      </a:cubicBezTo>
                      <a:cubicBezTo>
                        <a:pt x="648" y="382"/>
                        <a:pt x="647" y="381"/>
                        <a:pt x="648" y="380"/>
                      </a:cubicBezTo>
                      <a:cubicBezTo>
                        <a:pt x="648" y="378"/>
                        <a:pt x="650" y="376"/>
                        <a:pt x="650" y="375"/>
                      </a:cubicBezTo>
                      <a:cubicBezTo>
                        <a:pt x="650" y="373"/>
                        <a:pt x="649" y="370"/>
                        <a:pt x="649" y="369"/>
                      </a:cubicBezTo>
                      <a:cubicBezTo>
                        <a:pt x="649" y="368"/>
                        <a:pt x="649" y="366"/>
                        <a:pt x="650" y="365"/>
                      </a:cubicBezTo>
                      <a:cubicBezTo>
                        <a:pt x="651" y="364"/>
                        <a:pt x="652" y="363"/>
                        <a:pt x="653" y="362"/>
                      </a:cubicBezTo>
                      <a:cubicBezTo>
                        <a:pt x="653" y="362"/>
                        <a:pt x="654" y="361"/>
                        <a:pt x="655" y="360"/>
                      </a:cubicBezTo>
                      <a:cubicBezTo>
                        <a:pt x="655" y="359"/>
                        <a:pt x="653" y="357"/>
                        <a:pt x="653" y="356"/>
                      </a:cubicBezTo>
                      <a:cubicBezTo>
                        <a:pt x="653" y="355"/>
                        <a:pt x="655" y="353"/>
                        <a:pt x="655" y="352"/>
                      </a:cubicBezTo>
                      <a:cubicBezTo>
                        <a:pt x="655" y="351"/>
                        <a:pt x="655" y="347"/>
                        <a:pt x="655" y="346"/>
                      </a:cubicBezTo>
                      <a:cubicBezTo>
                        <a:pt x="656" y="345"/>
                        <a:pt x="658" y="343"/>
                        <a:pt x="658" y="342"/>
                      </a:cubicBezTo>
                      <a:cubicBezTo>
                        <a:pt x="658" y="341"/>
                        <a:pt x="657" y="338"/>
                        <a:pt x="657" y="336"/>
                      </a:cubicBezTo>
                      <a:cubicBezTo>
                        <a:pt x="657" y="336"/>
                        <a:pt x="658" y="335"/>
                        <a:pt x="659" y="334"/>
                      </a:cubicBezTo>
                      <a:cubicBezTo>
                        <a:pt x="659" y="333"/>
                        <a:pt x="660" y="331"/>
                        <a:pt x="660" y="330"/>
                      </a:cubicBezTo>
                      <a:cubicBezTo>
                        <a:pt x="660" y="329"/>
                        <a:pt x="658" y="327"/>
                        <a:pt x="658" y="327"/>
                      </a:cubicBezTo>
                      <a:cubicBezTo>
                        <a:pt x="538" y="340"/>
                        <a:pt x="538" y="340"/>
                        <a:pt x="538" y="340"/>
                      </a:cubicBezTo>
                      <a:cubicBezTo>
                        <a:pt x="451" y="348"/>
                        <a:pt x="451" y="348"/>
                        <a:pt x="451" y="348"/>
                      </a:cubicBezTo>
                      <a:cubicBezTo>
                        <a:pt x="377" y="356"/>
                        <a:pt x="377" y="356"/>
                        <a:pt x="377" y="356"/>
                      </a:cubicBezTo>
                      <a:cubicBezTo>
                        <a:pt x="377" y="356"/>
                        <a:pt x="380" y="353"/>
                        <a:pt x="381" y="352"/>
                      </a:cubicBezTo>
                      <a:cubicBezTo>
                        <a:pt x="382" y="352"/>
                        <a:pt x="384" y="351"/>
                        <a:pt x="385" y="350"/>
                      </a:cubicBezTo>
                      <a:cubicBezTo>
                        <a:pt x="386" y="349"/>
                        <a:pt x="386" y="346"/>
                        <a:pt x="386" y="345"/>
                      </a:cubicBezTo>
                      <a:cubicBezTo>
                        <a:pt x="386" y="344"/>
                        <a:pt x="385" y="341"/>
                        <a:pt x="384" y="340"/>
                      </a:cubicBezTo>
                      <a:cubicBezTo>
                        <a:pt x="383" y="339"/>
                        <a:pt x="380" y="339"/>
                        <a:pt x="379" y="338"/>
                      </a:cubicBezTo>
                      <a:cubicBezTo>
                        <a:pt x="378" y="337"/>
                        <a:pt x="376" y="336"/>
                        <a:pt x="375" y="334"/>
                      </a:cubicBezTo>
                      <a:cubicBezTo>
                        <a:pt x="375" y="333"/>
                        <a:pt x="375" y="331"/>
                        <a:pt x="376" y="331"/>
                      </a:cubicBezTo>
                      <a:cubicBezTo>
                        <a:pt x="376" y="330"/>
                        <a:pt x="378" y="329"/>
                        <a:pt x="378" y="328"/>
                      </a:cubicBezTo>
                      <a:cubicBezTo>
                        <a:pt x="379" y="327"/>
                        <a:pt x="380" y="324"/>
                        <a:pt x="380" y="323"/>
                      </a:cubicBezTo>
                      <a:cubicBezTo>
                        <a:pt x="380" y="322"/>
                        <a:pt x="378" y="319"/>
                        <a:pt x="377" y="318"/>
                      </a:cubicBezTo>
                      <a:cubicBezTo>
                        <a:pt x="376" y="317"/>
                        <a:pt x="373" y="317"/>
                        <a:pt x="371" y="316"/>
                      </a:cubicBezTo>
                      <a:cubicBezTo>
                        <a:pt x="371" y="316"/>
                        <a:pt x="369" y="314"/>
                        <a:pt x="369" y="313"/>
                      </a:cubicBezTo>
                      <a:cubicBezTo>
                        <a:pt x="368" y="312"/>
                        <a:pt x="369" y="310"/>
                        <a:pt x="369" y="309"/>
                      </a:cubicBezTo>
                      <a:cubicBezTo>
                        <a:pt x="370" y="308"/>
                        <a:pt x="373" y="307"/>
                        <a:pt x="374" y="308"/>
                      </a:cubicBezTo>
                      <a:cubicBezTo>
                        <a:pt x="375" y="308"/>
                        <a:pt x="377" y="310"/>
                        <a:pt x="379" y="310"/>
                      </a:cubicBezTo>
                      <a:cubicBezTo>
                        <a:pt x="379" y="310"/>
                        <a:pt x="381" y="310"/>
                        <a:pt x="382" y="310"/>
                      </a:cubicBezTo>
                      <a:cubicBezTo>
                        <a:pt x="384" y="309"/>
                        <a:pt x="388" y="309"/>
                        <a:pt x="389" y="307"/>
                      </a:cubicBezTo>
                      <a:cubicBezTo>
                        <a:pt x="390" y="306"/>
                        <a:pt x="390" y="303"/>
                        <a:pt x="390" y="302"/>
                      </a:cubicBezTo>
                      <a:cubicBezTo>
                        <a:pt x="390" y="301"/>
                        <a:pt x="389" y="298"/>
                        <a:pt x="388" y="297"/>
                      </a:cubicBezTo>
                      <a:cubicBezTo>
                        <a:pt x="387" y="296"/>
                        <a:pt x="384" y="295"/>
                        <a:pt x="383" y="294"/>
                      </a:cubicBezTo>
                      <a:cubicBezTo>
                        <a:pt x="382" y="293"/>
                        <a:pt x="383" y="291"/>
                        <a:pt x="382" y="291"/>
                      </a:cubicBezTo>
                      <a:cubicBezTo>
                        <a:pt x="382" y="290"/>
                        <a:pt x="380" y="289"/>
                        <a:pt x="379" y="288"/>
                      </a:cubicBezTo>
                      <a:cubicBezTo>
                        <a:pt x="379" y="288"/>
                        <a:pt x="378" y="286"/>
                        <a:pt x="378" y="285"/>
                      </a:cubicBezTo>
                      <a:cubicBezTo>
                        <a:pt x="378" y="284"/>
                        <a:pt x="378" y="281"/>
                        <a:pt x="379" y="280"/>
                      </a:cubicBezTo>
                      <a:cubicBezTo>
                        <a:pt x="380" y="279"/>
                        <a:pt x="381" y="278"/>
                        <a:pt x="382" y="278"/>
                      </a:cubicBezTo>
                      <a:cubicBezTo>
                        <a:pt x="383" y="279"/>
                        <a:pt x="383" y="280"/>
                        <a:pt x="384" y="280"/>
                      </a:cubicBezTo>
                      <a:cubicBezTo>
                        <a:pt x="384" y="281"/>
                        <a:pt x="384" y="283"/>
                        <a:pt x="384" y="284"/>
                      </a:cubicBezTo>
                      <a:cubicBezTo>
                        <a:pt x="384" y="285"/>
                        <a:pt x="383" y="286"/>
                        <a:pt x="383" y="287"/>
                      </a:cubicBezTo>
                      <a:cubicBezTo>
                        <a:pt x="384" y="287"/>
                        <a:pt x="385" y="287"/>
                        <a:pt x="385" y="288"/>
                      </a:cubicBezTo>
                      <a:cubicBezTo>
                        <a:pt x="386" y="288"/>
                        <a:pt x="387" y="290"/>
                        <a:pt x="388" y="290"/>
                      </a:cubicBezTo>
                      <a:cubicBezTo>
                        <a:pt x="389" y="291"/>
                        <a:pt x="391" y="290"/>
                        <a:pt x="392" y="290"/>
                      </a:cubicBezTo>
                      <a:cubicBezTo>
                        <a:pt x="393" y="289"/>
                        <a:pt x="395" y="288"/>
                        <a:pt x="395" y="287"/>
                      </a:cubicBezTo>
                      <a:cubicBezTo>
                        <a:pt x="396" y="286"/>
                        <a:pt x="394" y="283"/>
                        <a:pt x="394" y="282"/>
                      </a:cubicBezTo>
                      <a:cubicBezTo>
                        <a:pt x="393" y="282"/>
                        <a:pt x="391" y="281"/>
                        <a:pt x="391" y="280"/>
                      </a:cubicBezTo>
                      <a:cubicBezTo>
                        <a:pt x="390" y="279"/>
                        <a:pt x="387" y="277"/>
                        <a:pt x="387" y="277"/>
                      </a:cubicBezTo>
                      <a:cubicBezTo>
                        <a:pt x="387" y="276"/>
                        <a:pt x="386" y="274"/>
                        <a:pt x="385" y="272"/>
                      </a:cubicBezTo>
                      <a:cubicBezTo>
                        <a:pt x="385" y="271"/>
                        <a:pt x="385" y="268"/>
                        <a:pt x="385" y="266"/>
                      </a:cubicBezTo>
                      <a:cubicBezTo>
                        <a:pt x="385" y="265"/>
                        <a:pt x="384" y="262"/>
                        <a:pt x="385" y="261"/>
                      </a:cubicBezTo>
                      <a:cubicBezTo>
                        <a:pt x="386" y="261"/>
                        <a:pt x="389" y="262"/>
                        <a:pt x="390" y="262"/>
                      </a:cubicBezTo>
                      <a:cubicBezTo>
                        <a:pt x="391" y="262"/>
                        <a:pt x="392" y="261"/>
                        <a:pt x="393" y="261"/>
                      </a:cubicBezTo>
                      <a:cubicBezTo>
                        <a:pt x="394" y="260"/>
                        <a:pt x="396" y="258"/>
                        <a:pt x="397" y="258"/>
                      </a:cubicBezTo>
                      <a:cubicBezTo>
                        <a:pt x="398" y="256"/>
                        <a:pt x="401" y="254"/>
                        <a:pt x="401" y="252"/>
                      </a:cubicBezTo>
                      <a:cubicBezTo>
                        <a:pt x="402" y="251"/>
                        <a:pt x="401" y="249"/>
                        <a:pt x="400" y="248"/>
                      </a:cubicBezTo>
                      <a:cubicBezTo>
                        <a:pt x="399" y="248"/>
                        <a:pt x="398" y="248"/>
                        <a:pt x="397" y="248"/>
                      </a:cubicBezTo>
                      <a:cubicBezTo>
                        <a:pt x="396" y="249"/>
                        <a:pt x="395" y="250"/>
                        <a:pt x="394" y="251"/>
                      </a:cubicBezTo>
                      <a:cubicBezTo>
                        <a:pt x="393" y="251"/>
                        <a:pt x="391" y="252"/>
                        <a:pt x="390" y="252"/>
                      </a:cubicBezTo>
                      <a:cubicBezTo>
                        <a:pt x="389" y="252"/>
                        <a:pt x="387" y="251"/>
                        <a:pt x="386" y="250"/>
                      </a:cubicBezTo>
                      <a:cubicBezTo>
                        <a:pt x="385" y="249"/>
                        <a:pt x="383" y="248"/>
                        <a:pt x="383" y="247"/>
                      </a:cubicBezTo>
                      <a:cubicBezTo>
                        <a:pt x="383" y="246"/>
                        <a:pt x="383" y="243"/>
                        <a:pt x="384" y="242"/>
                      </a:cubicBezTo>
                      <a:cubicBezTo>
                        <a:pt x="384" y="242"/>
                        <a:pt x="385" y="241"/>
                        <a:pt x="386" y="241"/>
                      </a:cubicBezTo>
                      <a:cubicBezTo>
                        <a:pt x="387" y="241"/>
                        <a:pt x="388" y="242"/>
                        <a:pt x="389" y="242"/>
                      </a:cubicBezTo>
                      <a:cubicBezTo>
                        <a:pt x="390" y="243"/>
                        <a:pt x="392" y="245"/>
                        <a:pt x="393" y="246"/>
                      </a:cubicBezTo>
                      <a:cubicBezTo>
                        <a:pt x="393" y="246"/>
                        <a:pt x="395" y="246"/>
                        <a:pt x="395" y="246"/>
                      </a:cubicBezTo>
                      <a:cubicBezTo>
                        <a:pt x="396" y="246"/>
                        <a:pt x="398" y="245"/>
                        <a:pt x="399" y="245"/>
                      </a:cubicBezTo>
                      <a:cubicBezTo>
                        <a:pt x="400" y="244"/>
                        <a:pt x="401" y="242"/>
                        <a:pt x="401" y="241"/>
                      </a:cubicBezTo>
                      <a:cubicBezTo>
                        <a:pt x="402" y="239"/>
                        <a:pt x="401" y="235"/>
                        <a:pt x="400" y="233"/>
                      </a:cubicBezTo>
                      <a:cubicBezTo>
                        <a:pt x="400" y="232"/>
                        <a:pt x="399" y="230"/>
                        <a:pt x="399" y="229"/>
                      </a:cubicBezTo>
                      <a:cubicBezTo>
                        <a:pt x="399" y="228"/>
                        <a:pt x="401" y="226"/>
                        <a:pt x="402" y="225"/>
                      </a:cubicBezTo>
                      <a:cubicBezTo>
                        <a:pt x="402" y="224"/>
                        <a:pt x="404" y="224"/>
                        <a:pt x="405" y="223"/>
                      </a:cubicBezTo>
                      <a:cubicBezTo>
                        <a:pt x="406" y="223"/>
                        <a:pt x="407" y="221"/>
                        <a:pt x="407" y="220"/>
                      </a:cubicBezTo>
                      <a:cubicBezTo>
                        <a:pt x="406" y="219"/>
                        <a:pt x="404" y="218"/>
                        <a:pt x="404" y="217"/>
                      </a:cubicBezTo>
                      <a:cubicBezTo>
                        <a:pt x="404" y="216"/>
                        <a:pt x="404" y="213"/>
                        <a:pt x="404" y="212"/>
                      </a:cubicBezTo>
                      <a:cubicBezTo>
                        <a:pt x="405" y="210"/>
                        <a:pt x="404" y="206"/>
                        <a:pt x="405" y="205"/>
                      </a:cubicBezTo>
                      <a:cubicBezTo>
                        <a:pt x="406" y="204"/>
                        <a:pt x="408" y="203"/>
                        <a:pt x="409" y="203"/>
                      </a:cubicBezTo>
                      <a:cubicBezTo>
                        <a:pt x="410" y="202"/>
                        <a:pt x="411" y="202"/>
                        <a:pt x="412" y="203"/>
                      </a:cubicBezTo>
                      <a:cubicBezTo>
                        <a:pt x="412" y="203"/>
                        <a:pt x="413" y="205"/>
                        <a:pt x="413" y="206"/>
                      </a:cubicBezTo>
                      <a:cubicBezTo>
                        <a:pt x="414" y="207"/>
                        <a:pt x="416" y="210"/>
                        <a:pt x="417" y="210"/>
                      </a:cubicBezTo>
                      <a:cubicBezTo>
                        <a:pt x="418" y="210"/>
                        <a:pt x="419" y="210"/>
                        <a:pt x="420" y="209"/>
                      </a:cubicBezTo>
                      <a:cubicBezTo>
                        <a:pt x="420" y="208"/>
                        <a:pt x="421" y="206"/>
                        <a:pt x="420" y="205"/>
                      </a:cubicBezTo>
                      <a:cubicBezTo>
                        <a:pt x="420" y="204"/>
                        <a:pt x="418" y="204"/>
                        <a:pt x="417" y="203"/>
                      </a:cubicBezTo>
                      <a:cubicBezTo>
                        <a:pt x="417" y="202"/>
                        <a:pt x="416" y="201"/>
                        <a:pt x="416" y="200"/>
                      </a:cubicBezTo>
                      <a:cubicBezTo>
                        <a:pt x="416" y="200"/>
                        <a:pt x="418" y="199"/>
                        <a:pt x="418" y="199"/>
                      </a:cubicBezTo>
                      <a:cubicBezTo>
                        <a:pt x="419" y="199"/>
                        <a:pt x="420" y="198"/>
                        <a:pt x="421" y="197"/>
                      </a:cubicBezTo>
                      <a:cubicBezTo>
                        <a:pt x="421" y="197"/>
                        <a:pt x="423" y="195"/>
                        <a:pt x="423" y="194"/>
                      </a:cubicBezTo>
                      <a:cubicBezTo>
                        <a:pt x="424" y="193"/>
                        <a:pt x="425" y="193"/>
                        <a:pt x="426" y="192"/>
                      </a:cubicBezTo>
                      <a:cubicBezTo>
                        <a:pt x="426" y="192"/>
                        <a:pt x="428" y="191"/>
                        <a:pt x="428" y="190"/>
                      </a:cubicBezTo>
                      <a:cubicBezTo>
                        <a:pt x="429" y="189"/>
                        <a:pt x="427" y="186"/>
                        <a:pt x="426" y="185"/>
                      </a:cubicBezTo>
                      <a:cubicBezTo>
                        <a:pt x="426" y="184"/>
                        <a:pt x="427" y="181"/>
                        <a:pt x="427" y="180"/>
                      </a:cubicBezTo>
                      <a:cubicBezTo>
                        <a:pt x="428" y="179"/>
                        <a:pt x="430" y="178"/>
                        <a:pt x="431" y="177"/>
                      </a:cubicBezTo>
                      <a:cubicBezTo>
                        <a:pt x="432" y="177"/>
                        <a:pt x="435" y="178"/>
                        <a:pt x="436" y="178"/>
                      </a:cubicBezTo>
                      <a:cubicBezTo>
                        <a:pt x="437" y="177"/>
                        <a:pt x="439" y="175"/>
                        <a:pt x="440" y="174"/>
                      </a:cubicBezTo>
                      <a:cubicBezTo>
                        <a:pt x="441" y="173"/>
                        <a:pt x="441" y="172"/>
                        <a:pt x="441" y="171"/>
                      </a:cubicBezTo>
                      <a:cubicBezTo>
                        <a:pt x="441" y="170"/>
                        <a:pt x="440" y="169"/>
                        <a:pt x="439" y="168"/>
                      </a:cubicBezTo>
                      <a:cubicBezTo>
                        <a:pt x="438" y="168"/>
                        <a:pt x="435" y="169"/>
                        <a:pt x="434" y="169"/>
                      </a:cubicBezTo>
                      <a:cubicBezTo>
                        <a:pt x="433" y="168"/>
                        <a:pt x="430" y="168"/>
                        <a:pt x="429" y="167"/>
                      </a:cubicBezTo>
                      <a:cubicBezTo>
                        <a:pt x="429" y="166"/>
                        <a:pt x="428" y="164"/>
                        <a:pt x="428" y="163"/>
                      </a:cubicBezTo>
                      <a:cubicBezTo>
                        <a:pt x="428" y="162"/>
                        <a:pt x="430" y="161"/>
                        <a:pt x="431" y="161"/>
                      </a:cubicBezTo>
                      <a:cubicBezTo>
                        <a:pt x="432" y="160"/>
                        <a:pt x="434" y="160"/>
                        <a:pt x="434" y="161"/>
                      </a:cubicBezTo>
                      <a:cubicBezTo>
                        <a:pt x="435" y="161"/>
                        <a:pt x="436" y="163"/>
                        <a:pt x="436" y="163"/>
                      </a:cubicBezTo>
                      <a:cubicBezTo>
                        <a:pt x="437" y="164"/>
                        <a:pt x="437" y="165"/>
                        <a:pt x="438" y="165"/>
                      </a:cubicBezTo>
                      <a:cubicBezTo>
                        <a:pt x="439" y="165"/>
                        <a:pt x="440" y="164"/>
                        <a:pt x="441" y="163"/>
                      </a:cubicBezTo>
                      <a:cubicBezTo>
                        <a:pt x="441" y="162"/>
                        <a:pt x="441" y="160"/>
                        <a:pt x="441" y="159"/>
                      </a:cubicBezTo>
                      <a:cubicBezTo>
                        <a:pt x="442" y="159"/>
                        <a:pt x="443" y="158"/>
                        <a:pt x="444" y="158"/>
                      </a:cubicBezTo>
                      <a:cubicBezTo>
                        <a:pt x="445" y="157"/>
                        <a:pt x="447" y="155"/>
                        <a:pt x="448" y="154"/>
                      </a:cubicBezTo>
                      <a:cubicBezTo>
                        <a:pt x="449" y="153"/>
                        <a:pt x="450" y="152"/>
                        <a:pt x="450" y="151"/>
                      </a:cubicBezTo>
                      <a:cubicBezTo>
                        <a:pt x="451" y="150"/>
                        <a:pt x="451" y="147"/>
                        <a:pt x="450" y="146"/>
                      </a:cubicBezTo>
                      <a:cubicBezTo>
                        <a:pt x="450" y="145"/>
                        <a:pt x="448" y="144"/>
                        <a:pt x="448" y="144"/>
                      </a:cubicBezTo>
                      <a:cubicBezTo>
                        <a:pt x="447" y="143"/>
                        <a:pt x="445" y="142"/>
                        <a:pt x="444" y="142"/>
                      </a:cubicBezTo>
                      <a:cubicBezTo>
                        <a:pt x="443" y="143"/>
                        <a:pt x="444" y="144"/>
                        <a:pt x="444" y="145"/>
                      </a:cubicBezTo>
                      <a:cubicBezTo>
                        <a:pt x="444" y="146"/>
                        <a:pt x="444" y="147"/>
                        <a:pt x="444" y="148"/>
                      </a:cubicBezTo>
                      <a:cubicBezTo>
                        <a:pt x="444" y="149"/>
                        <a:pt x="445" y="151"/>
                        <a:pt x="445" y="151"/>
                      </a:cubicBezTo>
                      <a:cubicBezTo>
                        <a:pt x="444" y="152"/>
                        <a:pt x="443" y="152"/>
                        <a:pt x="442" y="152"/>
                      </a:cubicBezTo>
                      <a:cubicBezTo>
                        <a:pt x="441" y="152"/>
                        <a:pt x="439" y="150"/>
                        <a:pt x="438" y="151"/>
                      </a:cubicBezTo>
                      <a:cubicBezTo>
                        <a:pt x="437" y="151"/>
                        <a:pt x="435" y="152"/>
                        <a:pt x="434" y="152"/>
                      </a:cubicBezTo>
                      <a:cubicBezTo>
                        <a:pt x="433" y="153"/>
                        <a:pt x="431" y="153"/>
                        <a:pt x="430" y="153"/>
                      </a:cubicBezTo>
                      <a:cubicBezTo>
                        <a:pt x="429" y="153"/>
                        <a:pt x="426" y="152"/>
                        <a:pt x="426" y="151"/>
                      </a:cubicBezTo>
                      <a:cubicBezTo>
                        <a:pt x="425" y="150"/>
                        <a:pt x="424" y="147"/>
                        <a:pt x="425" y="146"/>
                      </a:cubicBezTo>
                      <a:cubicBezTo>
                        <a:pt x="425" y="144"/>
                        <a:pt x="426" y="140"/>
                        <a:pt x="428" y="139"/>
                      </a:cubicBezTo>
                      <a:cubicBezTo>
                        <a:pt x="429" y="139"/>
                        <a:pt x="431" y="139"/>
                        <a:pt x="432" y="139"/>
                      </a:cubicBezTo>
                      <a:cubicBezTo>
                        <a:pt x="434" y="138"/>
                        <a:pt x="435" y="136"/>
                        <a:pt x="436" y="136"/>
                      </a:cubicBezTo>
                      <a:cubicBezTo>
                        <a:pt x="437" y="135"/>
                        <a:pt x="439" y="136"/>
                        <a:pt x="440" y="136"/>
                      </a:cubicBezTo>
                      <a:cubicBezTo>
                        <a:pt x="441" y="135"/>
                        <a:pt x="441" y="132"/>
                        <a:pt x="442" y="132"/>
                      </a:cubicBezTo>
                      <a:cubicBezTo>
                        <a:pt x="443" y="131"/>
                        <a:pt x="445" y="131"/>
                        <a:pt x="446" y="131"/>
                      </a:cubicBezTo>
                      <a:cubicBezTo>
                        <a:pt x="446" y="132"/>
                        <a:pt x="446" y="134"/>
                        <a:pt x="446" y="134"/>
                      </a:cubicBezTo>
                      <a:cubicBezTo>
                        <a:pt x="447" y="135"/>
                        <a:pt x="449" y="136"/>
                        <a:pt x="450" y="136"/>
                      </a:cubicBezTo>
                      <a:cubicBezTo>
                        <a:pt x="451" y="135"/>
                        <a:pt x="452" y="133"/>
                        <a:pt x="453" y="132"/>
                      </a:cubicBezTo>
                      <a:cubicBezTo>
                        <a:pt x="453" y="131"/>
                        <a:pt x="454" y="129"/>
                        <a:pt x="453" y="128"/>
                      </a:cubicBezTo>
                      <a:cubicBezTo>
                        <a:pt x="453" y="127"/>
                        <a:pt x="452" y="126"/>
                        <a:pt x="451" y="125"/>
                      </a:cubicBezTo>
                      <a:cubicBezTo>
                        <a:pt x="451" y="124"/>
                        <a:pt x="451" y="122"/>
                        <a:pt x="452" y="121"/>
                      </a:cubicBezTo>
                      <a:cubicBezTo>
                        <a:pt x="453" y="121"/>
                        <a:pt x="455" y="123"/>
                        <a:pt x="456" y="123"/>
                      </a:cubicBezTo>
                      <a:cubicBezTo>
                        <a:pt x="457" y="123"/>
                        <a:pt x="459" y="122"/>
                        <a:pt x="459" y="121"/>
                      </a:cubicBezTo>
                      <a:cubicBezTo>
                        <a:pt x="460" y="120"/>
                        <a:pt x="462" y="118"/>
                        <a:pt x="463" y="117"/>
                      </a:cubicBezTo>
                      <a:cubicBezTo>
                        <a:pt x="463" y="116"/>
                        <a:pt x="463" y="113"/>
                        <a:pt x="462" y="112"/>
                      </a:cubicBezTo>
                      <a:cubicBezTo>
                        <a:pt x="461" y="111"/>
                        <a:pt x="458" y="111"/>
                        <a:pt x="457" y="111"/>
                      </a:cubicBezTo>
                      <a:cubicBezTo>
                        <a:pt x="456" y="111"/>
                        <a:pt x="453" y="113"/>
                        <a:pt x="452" y="113"/>
                      </a:cubicBezTo>
                      <a:cubicBezTo>
                        <a:pt x="451" y="113"/>
                        <a:pt x="448" y="113"/>
                        <a:pt x="447" y="112"/>
                      </a:cubicBezTo>
                      <a:cubicBezTo>
                        <a:pt x="447" y="111"/>
                        <a:pt x="446" y="109"/>
                        <a:pt x="446" y="108"/>
                      </a:cubicBezTo>
                      <a:cubicBezTo>
                        <a:pt x="446" y="107"/>
                        <a:pt x="446" y="104"/>
                        <a:pt x="447" y="103"/>
                      </a:cubicBezTo>
                      <a:cubicBezTo>
                        <a:pt x="448" y="102"/>
                        <a:pt x="451" y="103"/>
                        <a:pt x="451" y="102"/>
                      </a:cubicBezTo>
                      <a:cubicBezTo>
                        <a:pt x="452" y="101"/>
                        <a:pt x="452" y="98"/>
                        <a:pt x="451" y="97"/>
                      </a:cubicBezTo>
                      <a:cubicBezTo>
                        <a:pt x="451" y="96"/>
                        <a:pt x="450" y="94"/>
                        <a:pt x="449" y="94"/>
                      </a:cubicBezTo>
                      <a:cubicBezTo>
                        <a:pt x="448" y="94"/>
                        <a:pt x="447" y="94"/>
                        <a:pt x="446" y="94"/>
                      </a:cubicBezTo>
                      <a:cubicBezTo>
                        <a:pt x="445" y="95"/>
                        <a:pt x="444" y="98"/>
                        <a:pt x="443" y="99"/>
                      </a:cubicBezTo>
                      <a:cubicBezTo>
                        <a:pt x="442" y="99"/>
                        <a:pt x="440" y="99"/>
                        <a:pt x="439" y="98"/>
                      </a:cubicBezTo>
                      <a:cubicBezTo>
                        <a:pt x="438" y="98"/>
                        <a:pt x="437" y="96"/>
                        <a:pt x="436" y="95"/>
                      </a:cubicBezTo>
                      <a:cubicBezTo>
                        <a:pt x="435" y="95"/>
                        <a:pt x="432" y="95"/>
                        <a:pt x="432" y="94"/>
                      </a:cubicBezTo>
                      <a:cubicBezTo>
                        <a:pt x="431" y="94"/>
                        <a:pt x="430" y="92"/>
                        <a:pt x="429" y="91"/>
                      </a:cubicBezTo>
                      <a:cubicBezTo>
                        <a:pt x="429" y="90"/>
                        <a:pt x="428" y="87"/>
                        <a:pt x="428" y="86"/>
                      </a:cubicBezTo>
                      <a:cubicBezTo>
                        <a:pt x="428" y="86"/>
                        <a:pt x="429" y="84"/>
                        <a:pt x="429" y="83"/>
                      </a:cubicBezTo>
                      <a:cubicBezTo>
                        <a:pt x="430" y="82"/>
                        <a:pt x="430" y="80"/>
                        <a:pt x="430" y="80"/>
                      </a:cubicBezTo>
                      <a:cubicBezTo>
                        <a:pt x="431" y="79"/>
                        <a:pt x="433" y="81"/>
                        <a:pt x="433" y="81"/>
                      </a:cubicBezTo>
                      <a:cubicBezTo>
                        <a:pt x="434" y="82"/>
                        <a:pt x="435" y="84"/>
                        <a:pt x="436" y="85"/>
                      </a:cubicBezTo>
                      <a:cubicBezTo>
                        <a:pt x="437" y="86"/>
                        <a:pt x="438" y="88"/>
                        <a:pt x="438" y="88"/>
                      </a:cubicBezTo>
                      <a:cubicBezTo>
                        <a:pt x="439" y="89"/>
                        <a:pt x="442" y="89"/>
                        <a:pt x="443" y="89"/>
                      </a:cubicBezTo>
                      <a:cubicBezTo>
                        <a:pt x="444" y="89"/>
                        <a:pt x="445" y="89"/>
                        <a:pt x="446" y="89"/>
                      </a:cubicBezTo>
                      <a:cubicBezTo>
                        <a:pt x="446" y="88"/>
                        <a:pt x="447" y="86"/>
                        <a:pt x="446" y="85"/>
                      </a:cubicBezTo>
                      <a:cubicBezTo>
                        <a:pt x="446" y="85"/>
                        <a:pt x="445" y="83"/>
                        <a:pt x="445" y="83"/>
                      </a:cubicBezTo>
                      <a:cubicBezTo>
                        <a:pt x="443" y="82"/>
                        <a:pt x="440" y="82"/>
                        <a:pt x="439" y="82"/>
                      </a:cubicBezTo>
                      <a:cubicBezTo>
                        <a:pt x="438" y="81"/>
                        <a:pt x="436" y="80"/>
                        <a:pt x="435" y="80"/>
                      </a:cubicBezTo>
                      <a:cubicBezTo>
                        <a:pt x="435" y="79"/>
                        <a:pt x="433" y="78"/>
                        <a:pt x="433" y="77"/>
                      </a:cubicBezTo>
                      <a:cubicBezTo>
                        <a:pt x="433" y="76"/>
                        <a:pt x="434" y="75"/>
                        <a:pt x="434" y="75"/>
                      </a:cubicBezTo>
                      <a:cubicBezTo>
                        <a:pt x="435" y="74"/>
                        <a:pt x="438" y="74"/>
                        <a:pt x="439" y="73"/>
                      </a:cubicBezTo>
                      <a:cubicBezTo>
                        <a:pt x="441" y="72"/>
                        <a:pt x="443" y="70"/>
                        <a:pt x="444" y="68"/>
                      </a:cubicBezTo>
                      <a:cubicBezTo>
                        <a:pt x="444" y="67"/>
                        <a:pt x="444" y="64"/>
                        <a:pt x="443" y="62"/>
                      </a:cubicBezTo>
                      <a:cubicBezTo>
                        <a:pt x="442" y="62"/>
                        <a:pt x="440" y="60"/>
                        <a:pt x="439" y="60"/>
                      </a:cubicBezTo>
                      <a:cubicBezTo>
                        <a:pt x="438" y="60"/>
                        <a:pt x="437" y="62"/>
                        <a:pt x="437" y="63"/>
                      </a:cubicBezTo>
                      <a:cubicBezTo>
                        <a:pt x="436" y="64"/>
                        <a:pt x="436" y="66"/>
                        <a:pt x="435" y="67"/>
                      </a:cubicBezTo>
                      <a:cubicBezTo>
                        <a:pt x="434" y="68"/>
                        <a:pt x="433" y="69"/>
                        <a:pt x="432" y="70"/>
                      </a:cubicBezTo>
                      <a:cubicBezTo>
                        <a:pt x="430" y="71"/>
                        <a:pt x="428" y="72"/>
                        <a:pt x="426" y="72"/>
                      </a:cubicBezTo>
                      <a:cubicBezTo>
                        <a:pt x="425" y="72"/>
                        <a:pt x="423" y="71"/>
                        <a:pt x="423" y="70"/>
                      </a:cubicBezTo>
                      <a:cubicBezTo>
                        <a:pt x="422" y="69"/>
                        <a:pt x="421" y="66"/>
                        <a:pt x="421" y="65"/>
                      </a:cubicBezTo>
                      <a:cubicBezTo>
                        <a:pt x="421" y="63"/>
                        <a:pt x="423" y="60"/>
                        <a:pt x="424" y="59"/>
                      </a:cubicBezTo>
                      <a:cubicBezTo>
                        <a:pt x="426" y="57"/>
                        <a:pt x="429" y="56"/>
                        <a:pt x="430" y="55"/>
                      </a:cubicBezTo>
                      <a:cubicBezTo>
                        <a:pt x="431" y="54"/>
                        <a:pt x="434" y="51"/>
                        <a:pt x="434" y="50"/>
                      </a:cubicBezTo>
                      <a:cubicBezTo>
                        <a:pt x="434" y="49"/>
                        <a:pt x="433" y="46"/>
                        <a:pt x="432" y="46"/>
                      </a:cubicBezTo>
                      <a:cubicBezTo>
                        <a:pt x="431" y="45"/>
                        <a:pt x="427" y="45"/>
                        <a:pt x="425" y="45"/>
                      </a:cubicBezTo>
                      <a:cubicBezTo>
                        <a:pt x="424" y="45"/>
                        <a:pt x="422" y="46"/>
                        <a:pt x="421" y="45"/>
                      </a:cubicBezTo>
                      <a:cubicBezTo>
                        <a:pt x="420" y="45"/>
                        <a:pt x="418" y="43"/>
                        <a:pt x="418" y="42"/>
                      </a:cubicBezTo>
                      <a:cubicBezTo>
                        <a:pt x="417" y="40"/>
                        <a:pt x="417" y="37"/>
                        <a:pt x="417" y="36"/>
                      </a:cubicBezTo>
                      <a:cubicBezTo>
                        <a:pt x="417" y="34"/>
                        <a:pt x="417" y="30"/>
                        <a:pt x="418" y="28"/>
                      </a:cubicBezTo>
                      <a:cubicBezTo>
                        <a:pt x="419" y="27"/>
                        <a:pt x="421" y="26"/>
                        <a:pt x="422" y="25"/>
                      </a:cubicBezTo>
                      <a:cubicBezTo>
                        <a:pt x="423" y="24"/>
                        <a:pt x="426" y="23"/>
                        <a:pt x="427" y="22"/>
                      </a:cubicBezTo>
                      <a:cubicBezTo>
                        <a:pt x="428" y="21"/>
                        <a:pt x="430" y="17"/>
                        <a:pt x="430" y="16"/>
                      </a:cubicBezTo>
                      <a:cubicBezTo>
                        <a:pt x="430" y="14"/>
                        <a:pt x="427" y="10"/>
                        <a:pt x="426" y="9"/>
                      </a:cubicBezTo>
                      <a:cubicBezTo>
                        <a:pt x="426" y="7"/>
                        <a:pt x="426" y="5"/>
                        <a:pt x="425" y="4"/>
                      </a:cubicBezTo>
                      <a:cubicBezTo>
                        <a:pt x="424" y="3"/>
                        <a:pt x="422" y="2"/>
                        <a:pt x="421" y="2"/>
                      </a:cubicBezTo>
                      <a:cubicBezTo>
                        <a:pt x="420" y="2"/>
                        <a:pt x="419" y="3"/>
                        <a:pt x="419" y="4"/>
                      </a:cubicBezTo>
                      <a:cubicBezTo>
                        <a:pt x="418" y="4"/>
                        <a:pt x="418" y="6"/>
                        <a:pt x="418" y="7"/>
                      </a:cubicBezTo>
                      <a:cubicBezTo>
                        <a:pt x="418" y="8"/>
                        <a:pt x="420" y="10"/>
                        <a:pt x="420" y="12"/>
                      </a:cubicBezTo>
                      <a:cubicBezTo>
                        <a:pt x="420" y="13"/>
                        <a:pt x="419" y="16"/>
                        <a:pt x="418" y="17"/>
                      </a:cubicBezTo>
                      <a:cubicBezTo>
                        <a:pt x="418" y="18"/>
                        <a:pt x="415" y="19"/>
                        <a:pt x="414" y="19"/>
                      </a:cubicBezTo>
                      <a:cubicBezTo>
                        <a:pt x="413" y="19"/>
                        <a:pt x="410" y="18"/>
                        <a:pt x="409" y="17"/>
                      </a:cubicBezTo>
                      <a:cubicBezTo>
                        <a:pt x="409" y="16"/>
                        <a:pt x="408" y="13"/>
                        <a:pt x="408" y="12"/>
                      </a:cubicBezTo>
                      <a:cubicBezTo>
                        <a:pt x="407" y="11"/>
                        <a:pt x="408" y="8"/>
                        <a:pt x="409" y="7"/>
                      </a:cubicBezTo>
                      <a:cubicBezTo>
                        <a:pt x="410" y="5"/>
                        <a:pt x="413" y="4"/>
                        <a:pt x="413" y="2"/>
                      </a:cubicBezTo>
                      <a:cubicBezTo>
                        <a:pt x="414" y="2"/>
                        <a:pt x="414" y="1"/>
                        <a:pt x="414" y="0"/>
                      </a:cubicBezTo>
                      <a:cubicBezTo>
                        <a:pt x="369" y="4"/>
                        <a:pt x="369" y="4"/>
                        <a:pt x="369" y="4"/>
                      </a:cubicBezTo>
                      <a:cubicBezTo>
                        <a:pt x="147" y="19"/>
                        <a:pt x="147" y="19"/>
                        <a:pt x="147" y="19"/>
                      </a:cubicBezTo>
                      <a:cubicBezTo>
                        <a:pt x="0" y="30"/>
                        <a:pt x="0" y="30"/>
                        <a:pt x="0" y="30"/>
                      </a:cubicBezTo>
                      <a:cubicBezTo>
                        <a:pt x="11" y="204"/>
                        <a:pt x="11" y="204"/>
                        <a:pt x="11" y="204"/>
                      </a:cubicBezTo>
                      <a:cubicBezTo>
                        <a:pt x="12" y="205"/>
                        <a:pt x="13" y="205"/>
                        <a:pt x="14" y="206"/>
                      </a:cubicBezTo>
                      <a:cubicBezTo>
                        <a:pt x="15" y="207"/>
                        <a:pt x="16" y="209"/>
                        <a:pt x="17" y="210"/>
                      </a:cubicBezTo>
                      <a:cubicBezTo>
                        <a:pt x="17" y="210"/>
                        <a:pt x="17" y="210"/>
                        <a:pt x="17" y="210"/>
                      </a:cubicBezTo>
                      <a:cubicBezTo>
                        <a:pt x="18" y="211"/>
                        <a:pt x="18" y="212"/>
                        <a:pt x="19" y="213"/>
                      </a:cubicBezTo>
                      <a:cubicBezTo>
                        <a:pt x="19" y="214"/>
                        <a:pt x="20" y="215"/>
                        <a:pt x="20" y="216"/>
                      </a:cubicBezTo>
                      <a:cubicBezTo>
                        <a:pt x="20" y="216"/>
                        <a:pt x="20" y="216"/>
                        <a:pt x="21" y="217"/>
                      </a:cubicBezTo>
                      <a:cubicBezTo>
                        <a:pt x="21" y="217"/>
                        <a:pt x="21" y="217"/>
                        <a:pt x="21" y="217"/>
                      </a:cubicBezTo>
                      <a:cubicBezTo>
                        <a:pt x="21" y="217"/>
                        <a:pt x="21" y="217"/>
                        <a:pt x="21" y="217"/>
                      </a:cubicBezTo>
                      <a:cubicBezTo>
                        <a:pt x="22" y="218"/>
                        <a:pt x="24" y="218"/>
                        <a:pt x="25" y="218"/>
                      </a:cubicBezTo>
                      <a:cubicBezTo>
                        <a:pt x="27" y="219"/>
                        <a:pt x="27" y="220"/>
                        <a:pt x="28" y="221"/>
                      </a:cubicBezTo>
                      <a:cubicBezTo>
                        <a:pt x="28" y="221"/>
                        <a:pt x="28" y="221"/>
                        <a:pt x="28" y="221"/>
                      </a:cubicBezTo>
                      <a:cubicBezTo>
                        <a:pt x="29" y="222"/>
                        <a:pt x="31" y="222"/>
                        <a:pt x="32" y="223"/>
                      </a:cubicBezTo>
                      <a:cubicBezTo>
                        <a:pt x="33" y="225"/>
                        <a:pt x="34" y="226"/>
                        <a:pt x="34" y="228"/>
                      </a:cubicBezTo>
                      <a:cubicBezTo>
                        <a:pt x="34" y="228"/>
                        <a:pt x="34" y="228"/>
                        <a:pt x="35" y="228"/>
                      </a:cubicBezTo>
                      <a:cubicBezTo>
                        <a:pt x="35" y="228"/>
                        <a:pt x="35" y="228"/>
                        <a:pt x="35" y="228"/>
                      </a:cubicBezTo>
                      <a:cubicBezTo>
                        <a:pt x="36" y="229"/>
                        <a:pt x="37" y="230"/>
                        <a:pt x="37" y="232"/>
                      </a:cubicBezTo>
                      <a:cubicBezTo>
                        <a:pt x="38" y="233"/>
                        <a:pt x="38" y="234"/>
                        <a:pt x="37" y="235"/>
                      </a:cubicBezTo>
                      <a:cubicBezTo>
                        <a:pt x="38" y="235"/>
                        <a:pt x="39" y="235"/>
                        <a:pt x="39" y="236"/>
                      </a:cubicBezTo>
                      <a:cubicBezTo>
                        <a:pt x="41" y="237"/>
                        <a:pt x="43" y="239"/>
                        <a:pt x="44" y="240"/>
                      </a:cubicBezTo>
                      <a:cubicBezTo>
                        <a:pt x="45" y="242"/>
                        <a:pt x="45" y="245"/>
                        <a:pt x="45" y="246"/>
                      </a:cubicBezTo>
                      <a:cubicBezTo>
                        <a:pt x="46" y="247"/>
                        <a:pt x="46" y="247"/>
                        <a:pt x="46" y="248"/>
                      </a:cubicBezTo>
                      <a:cubicBezTo>
                        <a:pt x="46" y="248"/>
                        <a:pt x="46" y="249"/>
                        <a:pt x="47" y="249"/>
                      </a:cubicBezTo>
                      <a:cubicBezTo>
                        <a:pt x="48" y="251"/>
                        <a:pt x="48" y="252"/>
                        <a:pt x="48" y="254"/>
                      </a:cubicBezTo>
                      <a:cubicBezTo>
                        <a:pt x="49" y="254"/>
                        <a:pt x="49" y="254"/>
                        <a:pt x="49" y="254"/>
                      </a:cubicBezTo>
                      <a:cubicBezTo>
                        <a:pt x="49" y="255"/>
                        <a:pt x="51" y="256"/>
                        <a:pt x="51" y="258"/>
                      </a:cubicBezTo>
                      <a:cubicBezTo>
                        <a:pt x="51" y="261"/>
                        <a:pt x="50" y="264"/>
                        <a:pt x="49" y="266"/>
                      </a:cubicBezTo>
                      <a:cubicBezTo>
                        <a:pt x="49" y="266"/>
                        <a:pt x="49" y="266"/>
                        <a:pt x="49" y="266"/>
                      </a:cubicBezTo>
                      <a:cubicBezTo>
                        <a:pt x="49" y="267"/>
                        <a:pt x="50" y="271"/>
                        <a:pt x="49" y="274"/>
                      </a:cubicBezTo>
                      <a:cubicBezTo>
                        <a:pt x="49" y="275"/>
                        <a:pt x="48" y="276"/>
                        <a:pt x="47" y="276"/>
                      </a:cubicBezTo>
                      <a:cubicBezTo>
                        <a:pt x="47" y="277"/>
                        <a:pt x="47" y="277"/>
                        <a:pt x="47" y="277"/>
                      </a:cubicBezTo>
                      <a:cubicBezTo>
                        <a:pt x="48" y="278"/>
                        <a:pt x="48" y="279"/>
                        <a:pt x="48" y="280"/>
                      </a:cubicBezTo>
                      <a:cubicBezTo>
                        <a:pt x="48" y="280"/>
                        <a:pt x="48" y="280"/>
                        <a:pt x="48" y="280"/>
                      </a:cubicBezTo>
                      <a:cubicBezTo>
                        <a:pt x="49" y="281"/>
                        <a:pt x="49" y="281"/>
                        <a:pt x="50" y="282"/>
                      </a:cubicBezTo>
                      <a:cubicBezTo>
                        <a:pt x="50" y="282"/>
                        <a:pt x="51" y="283"/>
                        <a:pt x="51" y="283"/>
                      </a:cubicBezTo>
                      <a:cubicBezTo>
                        <a:pt x="51" y="283"/>
                        <a:pt x="52" y="283"/>
                        <a:pt x="52" y="283"/>
                      </a:cubicBezTo>
                      <a:cubicBezTo>
                        <a:pt x="53" y="283"/>
                        <a:pt x="53" y="283"/>
                        <a:pt x="53" y="283"/>
                      </a:cubicBezTo>
                      <a:cubicBezTo>
                        <a:pt x="53" y="283"/>
                        <a:pt x="54" y="283"/>
                        <a:pt x="54" y="283"/>
                      </a:cubicBezTo>
                      <a:cubicBezTo>
                        <a:pt x="55" y="283"/>
                        <a:pt x="56" y="283"/>
                        <a:pt x="57" y="284"/>
                      </a:cubicBezTo>
                      <a:cubicBezTo>
                        <a:pt x="60" y="285"/>
                        <a:pt x="62" y="288"/>
                        <a:pt x="63" y="289"/>
                      </a:cubicBezTo>
                      <a:cubicBezTo>
                        <a:pt x="63" y="289"/>
                        <a:pt x="63" y="289"/>
                        <a:pt x="63" y="289"/>
                      </a:cubicBezTo>
                      <a:cubicBezTo>
                        <a:pt x="63" y="289"/>
                        <a:pt x="63" y="289"/>
                        <a:pt x="63" y="289"/>
                      </a:cubicBezTo>
                      <a:cubicBezTo>
                        <a:pt x="64" y="291"/>
                        <a:pt x="63" y="294"/>
                        <a:pt x="63" y="296"/>
                      </a:cubicBezTo>
                      <a:cubicBezTo>
                        <a:pt x="63" y="296"/>
                        <a:pt x="63" y="297"/>
                        <a:pt x="64" y="297"/>
                      </a:cubicBezTo>
                      <a:cubicBezTo>
                        <a:pt x="65" y="298"/>
                        <a:pt x="67" y="300"/>
                        <a:pt x="67" y="302"/>
                      </a:cubicBezTo>
                      <a:cubicBezTo>
                        <a:pt x="68" y="302"/>
                        <a:pt x="68" y="303"/>
                        <a:pt x="68" y="303"/>
                      </a:cubicBezTo>
                      <a:cubicBezTo>
                        <a:pt x="68" y="303"/>
                        <a:pt x="68" y="303"/>
                        <a:pt x="68" y="303"/>
                      </a:cubicBezTo>
                      <a:cubicBezTo>
                        <a:pt x="69" y="304"/>
                        <a:pt x="72" y="306"/>
                        <a:pt x="73" y="309"/>
                      </a:cubicBezTo>
                      <a:cubicBezTo>
                        <a:pt x="73" y="310"/>
                        <a:pt x="73" y="311"/>
                        <a:pt x="73" y="311"/>
                      </a:cubicBezTo>
                      <a:cubicBezTo>
                        <a:pt x="74" y="312"/>
                        <a:pt x="74" y="313"/>
                        <a:pt x="75" y="315"/>
                      </a:cubicBezTo>
                      <a:cubicBezTo>
                        <a:pt x="75" y="317"/>
                        <a:pt x="74" y="321"/>
                        <a:pt x="73" y="322"/>
                      </a:cubicBezTo>
                      <a:cubicBezTo>
                        <a:pt x="73" y="322"/>
                        <a:pt x="73" y="323"/>
                        <a:pt x="72" y="323"/>
                      </a:cubicBezTo>
                      <a:cubicBezTo>
                        <a:pt x="73" y="324"/>
                        <a:pt x="74" y="324"/>
                        <a:pt x="74" y="325"/>
                      </a:cubicBezTo>
                      <a:cubicBezTo>
                        <a:pt x="75" y="325"/>
                        <a:pt x="75" y="325"/>
                        <a:pt x="75" y="326"/>
                      </a:cubicBezTo>
                      <a:cubicBezTo>
                        <a:pt x="75" y="326"/>
                        <a:pt x="75" y="326"/>
                        <a:pt x="75" y="326"/>
                      </a:cubicBezTo>
                      <a:cubicBezTo>
                        <a:pt x="76" y="326"/>
                        <a:pt x="76" y="326"/>
                        <a:pt x="77" y="326"/>
                      </a:cubicBezTo>
                      <a:cubicBezTo>
                        <a:pt x="79" y="326"/>
                        <a:pt x="80" y="326"/>
                        <a:pt x="81" y="327"/>
                      </a:cubicBezTo>
                      <a:cubicBezTo>
                        <a:pt x="83" y="329"/>
                        <a:pt x="83" y="332"/>
                        <a:pt x="83" y="334"/>
                      </a:cubicBezTo>
                      <a:cubicBezTo>
                        <a:pt x="83" y="334"/>
                        <a:pt x="83" y="334"/>
                        <a:pt x="83" y="334"/>
                      </a:cubicBezTo>
                      <a:cubicBezTo>
                        <a:pt x="83" y="334"/>
                        <a:pt x="83" y="334"/>
                        <a:pt x="83" y="334"/>
                      </a:cubicBezTo>
                      <a:cubicBezTo>
                        <a:pt x="84" y="335"/>
                        <a:pt x="85" y="336"/>
                        <a:pt x="85" y="338"/>
                      </a:cubicBezTo>
                      <a:cubicBezTo>
                        <a:pt x="85" y="338"/>
                        <a:pt x="85" y="339"/>
                        <a:pt x="86" y="340"/>
                      </a:cubicBezTo>
                      <a:cubicBezTo>
                        <a:pt x="87" y="339"/>
                        <a:pt x="88" y="338"/>
                        <a:pt x="90" y="338"/>
                      </a:cubicBezTo>
                      <a:cubicBezTo>
                        <a:pt x="91" y="338"/>
                        <a:pt x="92" y="339"/>
                        <a:pt x="93" y="339"/>
                      </a:cubicBezTo>
                      <a:cubicBezTo>
                        <a:pt x="98" y="343"/>
                        <a:pt x="97" y="350"/>
                        <a:pt x="97" y="350"/>
                      </a:cubicBezTo>
                      <a:cubicBezTo>
                        <a:pt x="97" y="351"/>
                        <a:pt x="96" y="352"/>
                        <a:pt x="96" y="353"/>
                      </a:cubicBezTo>
                      <a:cubicBezTo>
                        <a:pt x="96" y="354"/>
                        <a:pt x="97" y="355"/>
                        <a:pt x="97" y="356"/>
                      </a:cubicBezTo>
                      <a:cubicBezTo>
                        <a:pt x="97" y="358"/>
                        <a:pt x="96" y="360"/>
                        <a:pt x="95" y="361"/>
                      </a:cubicBezTo>
                      <a:cubicBezTo>
                        <a:pt x="95" y="361"/>
                        <a:pt x="96" y="362"/>
                        <a:pt x="96" y="362"/>
                      </a:cubicBezTo>
                      <a:cubicBezTo>
                        <a:pt x="96" y="362"/>
                        <a:pt x="99" y="365"/>
                        <a:pt x="99" y="368"/>
                      </a:cubicBezTo>
                      <a:cubicBezTo>
                        <a:pt x="100" y="369"/>
                        <a:pt x="101" y="372"/>
                        <a:pt x="99" y="375"/>
                      </a:cubicBezTo>
                      <a:cubicBezTo>
                        <a:pt x="98" y="377"/>
                        <a:pt x="97" y="379"/>
                        <a:pt x="95" y="380"/>
                      </a:cubicBezTo>
                      <a:cubicBezTo>
                        <a:pt x="97" y="381"/>
                        <a:pt x="99" y="383"/>
                        <a:pt x="100" y="385"/>
                      </a:cubicBezTo>
                      <a:cubicBezTo>
                        <a:pt x="101" y="387"/>
                        <a:pt x="102" y="391"/>
                        <a:pt x="99" y="394"/>
                      </a:cubicBezTo>
                      <a:cubicBezTo>
                        <a:pt x="98" y="396"/>
                        <a:pt x="96" y="397"/>
                        <a:pt x="94" y="397"/>
                      </a:cubicBezTo>
                      <a:cubicBezTo>
                        <a:pt x="94" y="397"/>
                        <a:pt x="95" y="398"/>
                        <a:pt x="95" y="399"/>
                      </a:cubicBezTo>
                      <a:cubicBezTo>
                        <a:pt x="95" y="399"/>
                        <a:pt x="95" y="400"/>
                        <a:pt x="95" y="400"/>
                      </a:cubicBezTo>
                      <a:cubicBezTo>
                        <a:pt x="96" y="401"/>
                        <a:pt x="96" y="402"/>
                        <a:pt x="96" y="403"/>
                      </a:cubicBezTo>
                      <a:cubicBezTo>
                        <a:pt x="96" y="405"/>
                        <a:pt x="96" y="407"/>
                        <a:pt x="96" y="409"/>
                      </a:cubicBezTo>
                      <a:cubicBezTo>
                        <a:pt x="96" y="411"/>
                        <a:pt x="95" y="413"/>
                        <a:pt x="94" y="415"/>
                      </a:cubicBezTo>
                      <a:cubicBezTo>
                        <a:pt x="93" y="415"/>
                        <a:pt x="93" y="416"/>
                        <a:pt x="92" y="416"/>
                      </a:cubicBezTo>
                      <a:cubicBezTo>
                        <a:pt x="92" y="417"/>
                        <a:pt x="92" y="419"/>
                        <a:pt x="92" y="420"/>
                      </a:cubicBezTo>
                      <a:cubicBezTo>
                        <a:pt x="91" y="421"/>
                        <a:pt x="90" y="422"/>
                        <a:pt x="89" y="423"/>
                      </a:cubicBezTo>
                      <a:cubicBezTo>
                        <a:pt x="89" y="423"/>
                        <a:pt x="89" y="423"/>
                        <a:pt x="89" y="423"/>
                      </a:cubicBezTo>
                      <a:cubicBezTo>
                        <a:pt x="89" y="424"/>
                        <a:pt x="89" y="424"/>
                        <a:pt x="89" y="424"/>
                      </a:cubicBezTo>
                      <a:cubicBezTo>
                        <a:pt x="89" y="424"/>
                        <a:pt x="89" y="424"/>
                        <a:pt x="89" y="425"/>
                      </a:cubicBezTo>
                      <a:cubicBezTo>
                        <a:pt x="89" y="426"/>
                        <a:pt x="90" y="428"/>
                        <a:pt x="90" y="429"/>
                      </a:cubicBezTo>
                      <a:cubicBezTo>
                        <a:pt x="90" y="430"/>
                        <a:pt x="89" y="433"/>
                        <a:pt x="88" y="435"/>
                      </a:cubicBezTo>
                      <a:cubicBezTo>
                        <a:pt x="87" y="437"/>
                        <a:pt x="85" y="439"/>
                        <a:pt x="84" y="440"/>
                      </a:cubicBezTo>
                      <a:cubicBezTo>
                        <a:pt x="83" y="441"/>
                        <a:pt x="82" y="441"/>
                        <a:pt x="81" y="441"/>
                      </a:cubicBezTo>
                      <a:cubicBezTo>
                        <a:pt x="81" y="442"/>
                        <a:pt x="81" y="442"/>
                        <a:pt x="80" y="442"/>
                      </a:cubicBezTo>
                      <a:cubicBezTo>
                        <a:pt x="80" y="442"/>
                        <a:pt x="80" y="442"/>
                        <a:pt x="80" y="442"/>
                      </a:cubicBezTo>
                      <a:cubicBezTo>
                        <a:pt x="80" y="442"/>
                        <a:pt x="80" y="443"/>
                        <a:pt x="80" y="443"/>
                      </a:cubicBezTo>
                      <a:cubicBezTo>
                        <a:pt x="80" y="443"/>
                        <a:pt x="80" y="444"/>
                        <a:pt x="80" y="444"/>
                      </a:cubicBezTo>
                      <a:cubicBezTo>
                        <a:pt x="80" y="444"/>
                        <a:pt x="80" y="444"/>
                        <a:pt x="80" y="445"/>
                      </a:cubicBezTo>
                      <a:cubicBezTo>
                        <a:pt x="81" y="446"/>
                        <a:pt x="81" y="448"/>
                        <a:pt x="80" y="451"/>
                      </a:cubicBezTo>
                      <a:cubicBezTo>
                        <a:pt x="79" y="453"/>
                        <a:pt x="77" y="454"/>
                        <a:pt x="75" y="455"/>
                      </a:cubicBezTo>
                      <a:cubicBezTo>
                        <a:pt x="75" y="455"/>
                        <a:pt x="75" y="455"/>
                        <a:pt x="75" y="455"/>
                      </a:cubicBezTo>
                      <a:cubicBezTo>
                        <a:pt x="75" y="455"/>
                        <a:pt x="74" y="455"/>
                        <a:pt x="74" y="455"/>
                      </a:cubicBezTo>
                      <a:cubicBezTo>
                        <a:pt x="74" y="456"/>
                        <a:pt x="74" y="456"/>
                        <a:pt x="74" y="457"/>
                      </a:cubicBezTo>
                      <a:cubicBezTo>
                        <a:pt x="74" y="458"/>
                        <a:pt x="74" y="458"/>
                        <a:pt x="74" y="458"/>
                      </a:cubicBezTo>
                      <a:cubicBezTo>
                        <a:pt x="74" y="459"/>
                        <a:pt x="75" y="460"/>
                        <a:pt x="76" y="461"/>
                      </a:cubicBezTo>
                      <a:cubicBezTo>
                        <a:pt x="77" y="463"/>
                        <a:pt x="77" y="465"/>
                        <a:pt x="77" y="467"/>
                      </a:cubicBezTo>
                      <a:cubicBezTo>
                        <a:pt x="77" y="467"/>
                        <a:pt x="77" y="468"/>
                        <a:pt x="76" y="468"/>
                      </a:cubicBezTo>
                      <a:cubicBezTo>
                        <a:pt x="77" y="468"/>
                        <a:pt x="77" y="469"/>
                        <a:pt x="77" y="469"/>
                      </a:cubicBezTo>
                      <a:cubicBezTo>
                        <a:pt x="78" y="470"/>
                        <a:pt x="78" y="470"/>
                        <a:pt x="78" y="470"/>
                      </a:cubicBezTo>
                      <a:cubicBezTo>
                        <a:pt x="78" y="471"/>
                        <a:pt x="78" y="471"/>
                        <a:pt x="78" y="471"/>
                      </a:cubicBezTo>
                      <a:cubicBezTo>
                        <a:pt x="79" y="472"/>
                        <a:pt x="80" y="473"/>
                        <a:pt x="80" y="474"/>
                      </a:cubicBezTo>
                      <a:cubicBezTo>
                        <a:pt x="80" y="476"/>
                        <a:pt x="81" y="479"/>
                        <a:pt x="80" y="481"/>
                      </a:cubicBezTo>
                      <a:cubicBezTo>
                        <a:pt x="78" y="483"/>
                        <a:pt x="77" y="484"/>
                        <a:pt x="75" y="485"/>
                      </a:cubicBezTo>
                      <a:cubicBezTo>
                        <a:pt x="75" y="485"/>
                        <a:pt x="75" y="485"/>
                        <a:pt x="75" y="485"/>
                      </a:cubicBezTo>
                      <a:cubicBezTo>
                        <a:pt x="74" y="486"/>
                        <a:pt x="72" y="487"/>
                        <a:pt x="72" y="488"/>
                      </a:cubicBezTo>
                      <a:cubicBezTo>
                        <a:pt x="72" y="489"/>
                        <a:pt x="72" y="489"/>
                        <a:pt x="72" y="489"/>
                      </a:cubicBezTo>
                      <a:cubicBezTo>
                        <a:pt x="72" y="490"/>
                        <a:pt x="72" y="491"/>
                        <a:pt x="72" y="492"/>
                      </a:cubicBezTo>
                      <a:cubicBezTo>
                        <a:pt x="72" y="493"/>
                        <a:pt x="72" y="494"/>
                        <a:pt x="72" y="494"/>
                      </a:cubicBezTo>
                      <a:cubicBezTo>
                        <a:pt x="72" y="495"/>
                        <a:pt x="72" y="495"/>
                        <a:pt x="73" y="495"/>
                      </a:cubicBezTo>
                      <a:cubicBezTo>
                        <a:pt x="73" y="496"/>
                        <a:pt x="73" y="496"/>
                        <a:pt x="73" y="496"/>
                      </a:cubicBezTo>
                      <a:cubicBezTo>
                        <a:pt x="75" y="497"/>
                        <a:pt x="76" y="498"/>
                        <a:pt x="77" y="500"/>
                      </a:cubicBezTo>
                      <a:cubicBezTo>
                        <a:pt x="78" y="501"/>
                        <a:pt x="79" y="503"/>
                        <a:pt x="79" y="505"/>
                      </a:cubicBezTo>
                      <a:cubicBezTo>
                        <a:pt x="79" y="505"/>
                        <a:pt x="80" y="505"/>
                        <a:pt x="80" y="506"/>
                      </a:cubicBezTo>
                      <a:cubicBezTo>
                        <a:pt x="81" y="508"/>
                        <a:pt x="82" y="510"/>
                        <a:pt x="81" y="512"/>
                      </a:cubicBezTo>
                      <a:cubicBezTo>
                        <a:pt x="81" y="514"/>
                        <a:pt x="80" y="516"/>
                        <a:pt x="79" y="518"/>
                      </a:cubicBezTo>
                      <a:cubicBezTo>
                        <a:pt x="79" y="518"/>
                        <a:pt x="79" y="518"/>
                        <a:pt x="79" y="518"/>
                      </a:cubicBezTo>
                      <a:cubicBezTo>
                        <a:pt x="80" y="518"/>
                        <a:pt x="80" y="519"/>
                        <a:pt x="80" y="519"/>
                      </a:cubicBezTo>
                      <a:cubicBezTo>
                        <a:pt x="80" y="519"/>
                        <a:pt x="81" y="519"/>
                        <a:pt x="81" y="520"/>
                      </a:cubicBezTo>
                      <a:cubicBezTo>
                        <a:pt x="82" y="521"/>
                        <a:pt x="84" y="523"/>
                        <a:pt x="84" y="525"/>
                      </a:cubicBezTo>
                      <a:cubicBezTo>
                        <a:pt x="85" y="528"/>
                        <a:pt x="85" y="533"/>
                        <a:pt x="83" y="536"/>
                      </a:cubicBezTo>
                      <a:cubicBezTo>
                        <a:pt x="83" y="537"/>
                        <a:pt x="82" y="537"/>
                        <a:pt x="82" y="538"/>
                      </a:cubicBezTo>
                      <a:cubicBezTo>
                        <a:pt x="82" y="538"/>
                        <a:pt x="82" y="538"/>
                        <a:pt x="82" y="539"/>
                      </a:cubicBezTo>
                      <a:cubicBezTo>
                        <a:pt x="83" y="541"/>
                        <a:pt x="83" y="544"/>
                        <a:pt x="82" y="545"/>
                      </a:cubicBezTo>
                      <a:cubicBezTo>
                        <a:pt x="81" y="547"/>
                        <a:pt x="80" y="548"/>
                        <a:pt x="79" y="549"/>
                      </a:cubicBezTo>
                      <a:cubicBezTo>
                        <a:pt x="79" y="549"/>
                        <a:pt x="78" y="549"/>
                        <a:pt x="78" y="550"/>
                      </a:cubicBezTo>
                      <a:cubicBezTo>
                        <a:pt x="78" y="550"/>
                        <a:pt x="77" y="551"/>
                        <a:pt x="77" y="552"/>
                      </a:cubicBezTo>
                      <a:cubicBezTo>
                        <a:pt x="76" y="552"/>
                        <a:pt x="76" y="553"/>
                        <a:pt x="75" y="554"/>
                      </a:cubicBezTo>
                      <a:cubicBezTo>
                        <a:pt x="75" y="554"/>
                        <a:pt x="74" y="555"/>
                        <a:pt x="73" y="556"/>
                      </a:cubicBezTo>
                      <a:cubicBezTo>
                        <a:pt x="73" y="556"/>
                        <a:pt x="72" y="557"/>
                        <a:pt x="72" y="557"/>
                      </a:cubicBezTo>
                      <a:cubicBezTo>
                        <a:pt x="71" y="559"/>
                        <a:pt x="69" y="561"/>
                        <a:pt x="69" y="562"/>
                      </a:cubicBezTo>
                      <a:cubicBezTo>
                        <a:pt x="69" y="563"/>
                        <a:pt x="69" y="564"/>
                        <a:pt x="69" y="565"/>
                      </a:cubicBezTo>
                      <a:cubicBezTo>
                        <a:pt x="69" y="566"/>
                        <a:pt x="69" y="567"/>
                        <a:pt x="69" y="569"/>
                      </a:cubicBezTo>
                      <a:cubicBezTo>
                        <a:pt x="68" y="574"/>
                        <a:pt x="67" y="576"/>
                        <a:pt x="66" y="577"/>
                      </a:cubicBezTo>
                      <a:cubicBezTo>
                        <a:pt x="65" y="579"/>
                        <a:pt x="63" y="580"/>
                        <a:pt x="61" y="582"/>
                      </a:cubicBezTo>
                      <a:cubicBezTo>
                        <a:pt x="60" y="582"/>
                        <a:pt x="60" y="583"/>
                        <a:pt x="59" y="583"/>
                      </a:cubicBezTo>
                      <a:cubicBezTo>
                        <a:pt x="59" y="584"/>
                        <a:pt x="59" y="584"/>
                        <a:pt x="58" y="585"/>
                      </a:cubicBezTo>
                      <a:cubicBezTo>
                        <a:pt x="57" y="586"/>
                        <a:pt x="56" y="587"/>
                        <a:pt x="56" y="588"/>
                      </a:cubicBezTo>
                      <a:cubicBezTo>
                        <a:pt x="55" y="588"/>
                        <a:pt x="54" y="589"/>
                        <a:pt x="53" y="589"/>
                      </a:cubicBezTo>
                      <a:cubicBezTo>
                        <a:pt x="54" y="589"/>
                        <a:pt x="54" y="590"/>
                        <a:pt x="55" y="590"/>
                      </a:cubicBezTo>
                      <a:cubicBezTo>
                        <a:pt x="56" y="591"/>
                        <a:pt x="57" y="592"/>
                        <a:pt x="58" y="593"/>
                      </a:cubicBezTo>
                      <a:cubicBezTo>
                        <a:pt x="58" y="594"/>
                        <a:pt x="58" y="594"/>
                        <a:pt x="58" y="594"/>
                      </a:cubicBezTo>
                      <a:cubicBezTo>
                        <a:pt x="59" y="594"/>
                        <a:pt x="59" y="595"/>
                        <a:pt x="60" y="596"/>
                      </a:cubicBezTo>
                      <a:cubicBezTo>
                        <a:pt x="62" y="597"/>
                        <a:pt x="63" y="598"/>
                        <a:pt x="64" y="600"/>
                      </a:cubicBezTo>
                      <a:cubicBezTo>
                        <a:pt x="65" y="600"/>
                        <a:pt x="65" y="601"/>
                        <a:pt x="67" y="603"/>
                      </a:cubicBezTo>
                      <a:cubicBezTo>
                        <a:pt x="69" y="602"/>
                        <a:pt x="71" y="600"/>
                        <a:pt x="73" y="599"/>
                      </a:cubicBezTo>
                      <a:cubicBezTo>
                        <a:pt x="77" y="597"/>
                        <a:pt x="86" y="596"/>
                        <a:pt x="91" y="595"/>
                      </a:cubicBezTo>
                      <a:cubicBezTo>
                        <a:pt x="95" y="594"/>
                        <a:pt x="103" y="592"/>
                        <a:pt x="107" y="592"/>
                      </a:cubicBezTo>
                      <a:cubicBezTo>
                        <a:pt x="111" y="591"/>
                        <a:pt x="119" y="591"/>
                        <a:pt x="123" y="590"/>
                      </a:cubicBezTo>
                      <a:cubicBezTo>
                        <a:pt x="126" y="590"/>
                        <a:pt x="133" y="591"/>
                        <a:pt x="136" y="590"/>
                      </a:cubicBezTo>
                      <a:cubicBezTo>
                        <a:pt x="138" y="590"/>
                        <a:pt x="142" y="588"/>
                        <a:pt x="143" y="588"/>
                      </a:cubicBezTo>
                      <a:cubicBezTo>
                        <a:pt x="147" y="587"/>
                        <a:pt x="154" y="587"/>
                        <a:pt x="157" y="587"/>
                      </a:cubicBezTo>
                      <a:cubicBezTo>
                        <a:pt x="160" y="587"/>
                        <a:pt x="165" y="587"/>
                        <a:pt x="167" y="587"/>
                      </a:cubicBezTo>
                      <a:cubicBezTo>
                        <a:pt x="169" y="588"/>
                        <a:pt x="173" y="589"/>
                        <a:pt x="175" y="589"/>
                      </a:cubicBezTo>
                      <a:cubicBezTo>
                        <a:pt x="177" y="590"/>
                        <a:pt x="182" y="592"/>
                        <a:pt x="185" y="593"/>
                      </a:cubicBezTo>
                      <a:cubicBezTo>
                        <a:pt x="191" y="594"/>
                        <a:pt x="202" y="598"/>
                        <a:pt x="207" y="600"/>
                      </a:cubicBezTo>
                      <a:cubicBezTo>
                        <a:pt x="211" y="602"/>
                        <a:pt x="219" y="606"/>
                        <a:pt x="223" y="607"/>
                      </a:cubicBezTo>
                      <a:cubicBezTo>
                        <a:pt x="226" y="608"/>
                        <a:pt x="231" y="611"/>
                        <a:pt x="234" y="612"/>
                      </a:cubicBezTo>
                      <a:cubicBezTo>
                        <a:pt x="238" y="613"/>
                        <a:pt x="246" y="615"/>
                        <a:pt x="250" y="615"/>
                      </a:cubicBezTo>
                      <a:cubicBezTo>
                        <a:pt x="253" y="616"/>
                        <a:pt x="259" y="615"/>
                        <a:pt x="262" y="615"/>
                      </a:cubicBezTo>
                      <a:cubicBezTo>
                        <a:pt x="265" y="616"/>
                        <a:pt x="272" y="616"/>
                        <a:pt x="275" y="616"/>
                      </a:cubicBezTo>
                      <a:cubicBezTo>
                        <a:pt x="278" y="616"/>
                        <a:pt x="283" y="616"/>
                        <a:pt x="286" y="617"/>
                      </a:cubicBezTo>
                      <a:cubicBezTo>
                        <a:pt x="288" y="617"/>
                        <a:pt x="293" y="619"/>
                        <a:pt x="295" y="619"/>
                      </a:cubicBezTo>
                      <a:cubicBezTo>
                        <a:pt x="297" y="619"/>
                        <a:pt x="301" y="618"/>
                        <a:pt x="303" y="617"/>
                      </a:cubicBezTo>
                      <a:cubicBezTo>
                        <a:pt x="305" y="617"/>
                        <a:pt x="307" y="615"/>
                        <a:pt x="308" y="614"/>
                      </a:cubicBezTo>
                      <a:cubicBezTo>
                        <a:pt x="310" y="613"/>
                        <a:pt x="313" y="611"/>
                        <a:pt x="314" y="610"/>
                      </a:cubicBezTo>
                      <a:cubicBezTo>
                        <a:pt x="316" y="609"/>
                        <a:pt x="318" y="608"/>
                        <a:pt x="320" y="607"/>
                      </a:cubicBezTo>
                      <a:cubicBezTo>
                        <a:pt x="321" y="607"/>
                        <a:pt x="324" y="606"/>
                        <a:pt x="326" y="606"/>
                      </a:cubicBezTo>
                      <a:cubicBezTo>
                        <a:pt x="327" y="606"/>
                        <a:pt x="331" y="607"/>
                        <a:pt x="333" y="607"/>
                      </a:cubicBezTo>
                      <a:cubicBezTo>
                        <a:pt x="334" y="607"/>
                        <a:pt x="337" y="607"/>
                        <a:pt x="338" y="607"/>
                      </a:cubicBezTo>
                      <a:cubicBezTo>
                        <a:pt x="340" y="608"/>
                        <a:pt x="342" y="610"/>
                        <a:pt x="343" y="611"/>
                      </a:cubicBezTo>
                      <a:cubicBezTo>
                        <a:pt x="344" y="611"/>
                        <a:pt x="346" y="613"/>
                        <a:pt x="347" y="613"/>
                      </a:cubicBezTo>
                      <a:cubicBezTo>
                        <a:pt x="348" y="613"/>
                        <a:pt x="350" y="613"/>
                        <a:pt x="351" y="614"/>
                      </a:cubicBezTo>
                      <a:cubicBezTo>
                        <a:pt x="353" y="615"/>
                        <a:pt x="357" y="617"/>
                        <a:pt x="359" y="618"/>
                      </a:cubicBezTo>
                      <a:cubicBezTo>
                        <a:pt x="360" y="618"/>
                        <a:pt x="362" y="618"/>
                        <a:pt x="363" y="618"/>
                      </a:cubicBezTo>
                      <a:cubicBezTo>
                        <a:pt x="364" y="619"/>
                        <a:pt x="365" y="620"/>
                        <a:pt x="366" y="621"/>
                      </a:cubicBezTo>
                      <a:cubicBezTo>
                        <a:pt x="367" y="622"/>
                        <a:pt x="369" y="623"/>
                        <a:pt x="370" y="623"/>
                      </a:cubicBezTo>
                      <a:cubicBezTo>
                        <a:pt x="371" y="623"/>
                        <a:pt x="372" y="621"/>
                        <a:pt x="373" y="621"/>
                      </a:cubicBezTo>
                      <a:cubicBezTo>
                        <a:pt x="374" y="620"/>
                        <a:pt x="376" y="620"/>
                        <a:pt x="377" y="619"/>
                      </a:cubicBezTo>
                      <a:cubicBezTo>
                        <a:pt x="378" y="619"/>
                        <a:pt x="377" y="616"/>
                        <a:pt x="378" y="615"/>
                      </a:cubicBezTo>
                      <a:cubicBezTo>
                        <a:pt x="378" y="614"/>
                        <a:pt x="380" y="613"/>
                        <a:pt x="380" y="612"/>
                      </a:cubicBezTo>
                      <a:cubicBezTo>
                        <a:pt x="381" y="612"/>
                        <a:pt x="384" y="611"/>
                        <a:pt x="385" y="610"/>
                      </a:cubicBezTo>
                      <a:cubicBezTo>
                        <a:pt x="385" y="610"/>
                        <a:pt x="386" y="608"/>
                        <a:pt x="386" y="608"/>
                      </a:cubicBezTo>
                      <a:cubicBezTo>
                        <a:pt x="386" y="607"/>
                        <a:pt x="386" y="606"/>
                        <a:pt x="386" y="605"/>
                      </a:cubicBezTo>
                      <a:cubicBezTo>
                        <a:pt x="385" y="604"/>
                        <a:pt x="382" y="604"/>
                        <a:pt x="381" y="604"/>
                      </a:cubicBezTo>
                      <a:cubicBezTo>
                        <a:pt x="380" y="604"/>
                        <a:pt x="377" y="605"/>
                        <a:pt x="376" y="604"/>
                      </a:cubicBezTo>
                      <a:cubicBezTo>
                        <a:pt x="375" y="604"/>
                        <a:pt x="374" y="602"/>
                        <a:pt x="373" y="601"/>
                      </a:cubicBezTo>
                      <a:cubicBezTo>
                        <a:pt x="372" y="601"/>
                        <a:pt x="369" y="600"/>
                        <a:pt x="368" y="600"/>
                      </a:cubicBezTo>
                      <a:cubicBezTo>
                        <a:pt x="367" y="599"/>
                        <a:pt x="366" y="597"/>
                        <a:pt x="366" y="596"/>
                      </a:cubicBezTo>
                      <a:cubicBezTo>
                        <a:pt x="364" y="596"/>
                        <a:pt x="361" y="596"/>
                        <a:pt x="359" y="596"/>
                      </a:cubicBezTo>
                      <a:cubicBezTo>
                        <a:pt x="358" y="596"/>
                        <a:pt x="355" y="596"/>
                        <a:pt x="354" y="596"/>
                      </a:cubicBezTo>
                      <a:cubicBezTo>
                        <a:pt x="353" y="597"/>
                        <a:pt x="352" y="599"/>
                        <a:pt x="351" y="600"/>
                      </a:cubicBezTo>
                      <a:cubicBezTo>
                        <a:pt x="351" y="601"/>
                        <a:pt x="348" y="601"/>
                        <a:pt x="347" y="601"/>
                      </a:cubicBezTo>
                      <a:cubicBezTo>
                        <a:pt x="346" y="602"/>
                        <a:pt x="343" y="602"/>
                        <a:pt x="342" y="601"/>
                      </a:cubicBezTo>
                      <a:cubicBezTo>
                        <a:pt x="341" y="601"/>
                        <a:pt x="339" y="599"/>
                        <a:pt x="338" y="599"/>
                      </a:cubicBezTo>
                      <a:cubicBezTo>
                        <a:pt x="337" y="599"/>
                        <a:pt x="335" y="599"/>
                        <a:pt x="334" y="599"/>
                      </a:cubicBezTo>
                      <a:cubicBezTo>
                        <a:pt x="333" y="599"/>
                        <a:pt x="331" y="600"/>
                        <a:pt x="330" y="600"/>
                      </a:cubicBezTo>
                      <a:cubicBezTo>
                        <a:pt x="329" y="600"/>
                        <a:pt x="326" y="601"/>
                        <a:pt x="325" y="601"/>
                      </a:cubicBezTo>
                      <a:cubicBezTo>
                        <a:pt x="323" y="600"/>
                        <a:pt x="322" y="597"/>
                        <a:pt x="321" y="595"/>
                      </a:cubicBezTo>
                      <a:cubicBezTo>
                        <a:pt x="321" y="594"/>
                        <a:pt x="321" y="592"/>
                        <a:pt x="320" y="591"/>
                      </a:cubicBezTo>
                      <a:cubicBezTo>
                        <a:pt x="320" y="590"/>
                        <a:pt x="318" y="588"/>
                        <a:pt x="318" y="587"/>
                      </a:cubicBezTo>
                      <a:cubicBezTo>
                        <a:pt x="317" y="586"/>
                        <a:pt x="319" y="583"/>
                        <a:pt x="320" y="582"/>
                      </a:cubicBezTo>
                      <a:cubicBezTo>
                        <a:pt x="320" y="581"/>
                        <a:pt x="322" y="580"/>
                        <a:pt x="323" y="579"/>
                      </a:cubicBezTo>
                      <a:cubicBezTo>
                        <a:pt x="325" y="578"/>
                        <a:pt x="327" y="576"/>
                        <a:pt x="328" y="575"/>
                      </a:cubicBezTo>
                      <a:cubicBezTo>
                        <a:pt x="330" y="574"/>
                        <a:pt x="333" y="572"/>
                        <a:pt x="334" y="572"/>
                      </a:cubicBezTo>
                      <a:cubicBezTo>
                        <a:pt x="336" y="571"/>
                        <a:pt x="340" y="570"/>
                        <a:pt x="341" y="569"/>
                      </a:cubicBezTo>
                      <a:cubicBezTo>
                        <a:pt x="342" y="568"/>
                        <a:pt x="344" y="566"/>
                        <a:pt x="345" y="565"/>
                      </a:cubicBezTo>
                      <a:cubicBezTo>
                        <a:pt x="346" y="565"/>
                        <a:pt x="350" y="566"/>
                        <a:pt x="351" y="565"/>
                      </a:cubicBezTo>
                      <a:cubicBezTo>
                        <a:pt x="352" y="565"/>
                        <a:pt x="352" y="562"/>
                        <a:pt x="353" y="562"/>
                      </a:cubicBezTo>
                      <a:cubicBezTo>
                        <a:pt x="354" y="561"/>
                        <a:pt x="356" y="562"/>
                        <a:pt x="357" y="562"/>
                      </a:cubicBezTo>
                      <a:cubicBezTo>
                        <a:pt x="358" y="562"/>
                        <a:pt x="360" y="564"/>
                        <a:pt x="360" y="565"/>
                      </a:cubicBezTo>
                      <a:cubicBezTo>
                        <a:pt x="361" y="566"/>
                        <a:pt x="361" y="568"/>
                        <a:pt x="360" y="569"/>
                      </a:cubicBezTo>
                      <a:cubicBezTo>
                        <a:pt x="360" y="570"/>
                        <a:pt x="359" y="571"/>
                        <a:pt x="358" y="571"/>
                      </a:cubicBezTo>
                      <a:cubicBezTo>
                        <a:pt x="358" y="572"/>
                        <a:pt x="357" y="574"/>
                        <a:pt x="357" y="575"/>
                      </a:cubicBezTo>
                      <a:cubicBezTo>
                        <a:pt x="357" y="576"/>
                        <a:pt x="357" y="579"/>
                        <a:pt x="358" y="580"/>
                      </a:cubicBezTo>
                      <a:cubicBezTo>
                        <a:pt x="358" y="581"/>
                        <a:pt x="359" y="583"/>
                        <a:pt x="360" y="583"/>
                      </a:cubicBezTo>
                      <a:cubicBezTo>
                        <a:pt x="361" y="584"/>
                        <a:pt x="363" y="583"/>
                        <a:pt x="364" y="582"/>
                      </a:cubicBezTo>
                      <a:cubicBezTo>
                        <a:pt x="365" y="582"/>
                        <a:pt x="366" y="579"/>
                        <a:pt x="368" y="578"/>
                      </a:cubicBezTo>
                      <a:cubicBezTo>
                        <a:pt x="369" y="577"/>
                        <a:pt x="371" y="577"/>
                        <a:pt x="372" y="576"/>
                      </a:cubicBezTo>
                      <a:cubicBezTo>
                        <a:pt x="372" y="576"/>
                        <a:pt x="373" y="574"/>
                        <a:pt x="374" y="574"/>
                      </a:cubicBezTo>
                      <a:cubicBezTo>
                        <a:pt x="375" y="574"/>
                        <a:pt x="376" y="574"/>
                        <a:pt x="377" y="574"/>
                      </a:cubicBezTo>
                      <a:cubicBezTo>
                        <a:pt x="378" y="574"/>
                        <a:pt x="381" y="574"/>
                        <a:pt x="382" y="574"/>
                      </a:cubicBezTo>
                      <a:cubicBezTo>
                        <a:pt x="382" y="574"/>
                        <a:pt x="384" y="574"/>
                        <a:pt x="385" y="574"/>
                      </a:cubicBezTo>
                      <a:cubicBezTo>
                        <a:pt x="387" y="573"/>
                        <a:pt x="390" y="573"/>
                        <a:pt x="392" y="573"/>
                      </a:cubicBezTo>
                      <a:cubicBezTo>
                        <a:pt x="393" y="573"/>
                        <a:pt x="396" y="573"/>
                        <a:pt x="397" y="574"/>
                      </a:cubicBezTo>
                      <a:cubicBezTo>
                        <a:pt x="398" y="575"/>
                        <a:pt x="398" y="577"/>
                        <a:pt x="398" y="578"/>
                      </a:cubicBezTo>
                      <a:cubicBezTo>
                        <a:pt x="399" y="580"/>
                        <a:pt x="398" y="583"/>
                        <a:pt x="397" y="584"/>
                      </a:cubicBezTo>
                      <a:cubicBezTo>
                        <a:pt x="397" y="585"/>
                        <a:pt x="397" y="588"/>
                        <a:pt x="396" y="588"/>
                      </a:cubicBezTo>
                      <a:cubicBezTo>
                        <a:pt x="396" y="589"/>
                        <a:pt x="394" y="589"/>
                        <a:pt x="393" y="590"/>
                      </a:cubicBezTo>
                      <a:cubicBezTo>
                        <a:pt x="393" y="591"/>
                        <a:pt x="393" y="593"/>
                        <a:pt x="394" y="594"/>
                      </a:cubicBezTo>
                      <a:cubicBezTo>
                        <a:pt x="395" y="595"/>
                        <a:pt x="398" y="595"/>
                        <a:pt x="399" y="594"/>
                      </a:cubicBezTo>
                      <a:cubicBezTo>
                        <a:pt x="400" y="594"/>
                        <a:pt x="402" y="592"/>
                        <a:pt x="403" y="592"/>
                      </a:cubicBezTo>
                      <a:cubicBezTo>
                        <a:pt x="404" y="591"/>
                        <a:pt x="406" y="591"/>
                        <a:pt x="407" y="591"/>
                      </a:cubicBezTo>
                      <a:cubicBezTo>
                        <a:pt x="407" y="591"/>
                        <a:pt x="409" y="592"/>
                        <a:pt x="409" y="592"/>
                      </a:cubicBezTo>
                      <a:cubicBezTo>
                        <a:pt x="410" y="594"/>
                        <a:pt x="411" y="597"/>
                        <a:pt x="411" y="598"/>
                      </a:cubicBezTo>
                      <a:cubicBezTo>
                        <a:pt x="412" y="600"/>
                        <a:pt x="412" y="603"/>
                        <a:pt x="412" y="605"/>
                      </a:cubicBezTo>
                      <a:cubicBezTo>
                        <a:pt x="413" y="606"/>
                        <a:pt x="414" y="608"/>
                        <a:pt x="415" y="608"/>
                      </a:cubicBezTo>
                      <a:cubicBezTo>
                        <a:pt x="415" y="609"/>
                        <a:pt x="418" y="609"/>
                        <a:pt x="419" y="608"/>
                      </a:cubicBezTo>
                      <a:cubicBezTo>
                        <a:pt x="419" y="608"/>
                        <a:pt x="420" y="607"/>
                        <a:pt x="421" y="606"/>
                      </a:cubicBezTo>
                      <a:cubicBezTo>
                        <a:pt x="422" y="606"/>
                        <a:pt x="423" y="605"/>
                        <a:pt x="423" y="605"/>
                      </a:cubicBezTo>
                      <a:cubicBezTo>
                        <a:pt x="424" y="604"/>
                        <a:pt x="425" y="605"/>
                        <a:pt x="426" y="605"/>
                      </a:cubicBezTo>
                      <a:cubicBezTo>
                        <a:pt x="427" y="605"/>
                        <a:pt x="428" y="607"/>
                        <a:pt x="429" y="607"/>
                      </a:cubicBezTo>
                      <a:cubicBezTo>
                        <a:pt x="430" y="608"/>
                        <a:pt x="431" y="611"/>
                        <a:pt x="433" y="611"/>
                      </a:cubicBezTo>
                      <a:cubicBezTo>
                        <a:pt x="434" y="612"/>
                        <a:pt x="436" y="611"/>
                        <a:pt x="437" y="611"/>
                      </a:cubicBezTo>
                      <a:cubicBezTo>
                        <a:pt x="437" y="610"/>
                        <a:pt x="438" y="609"/>
                        <a:pt x="438" y="609"/>
                      </a:cubicBezTo>
                      <a:cubicBezTo>
                        <a:pt x="439" y="609"/>
                        <a:pt x="441" y="609"/>
                        <a:pt x="442" y="609"/>
                      </a:cubicBezTo>
                      <a:cubicBezTo>
                        <a:pt x="442" y="610"/>
                        <a:pt x="443" y="612"/>
                        <a:pt x="443" y="613"/>
                      </a:cubicBezTo>
                      <a:cubicBezTo>
                        <a:pt x="444" y="613"/>
                        <a:pt x="445" y="614"/>
                        <a:pt x="446" y="614"/>
                      </a:cubicBezTo>
                      <a:cubicBezTo>
                        <a:pt x="447" y="614"/>
                        <a:pt x="450" y="614"/>
                        <a:pt x="451" y="614"/>
                      </a:cubicBezTo>
                      <a:cubicBezTo>
                        <a:pt x="451" y="614"/>
                        <a:pt x="453" y="615"/>
                        <a:pt x="453" y="615"/>
                      </a:cubicBezTo>
                      <a:cubicBezTo>
                        <a:pt x="454" y="615"/>
                        <a:pt x="454" y="617"/>
                        <a:pt x="455" y="618"/>
                      </a:cubicBezTo>
                      <a:cubicBezTo>
                        <a:pt x="455" y="619"/>
                        <a:pt x="456" y="620"/>
                        <a:pt x="457" y="620"/>
                      </a:cubicBezTo>
                      <a:cubicBezTo>
                        <a:pt x="458" y="621"/>
                        <a:pt x="460" y="620"/>
                        <a:pt x="461" y="620"/>
                      </a:cubicBezTo>
                      <a:cubicBezTo>
                        <a:pt x="462" y="621"/>
                        <a:pt x="462" y="623"/>
                        <a:pt x="463" y="624"/>
                      </a:cubicBezTo>
                      <a:cubicBezTo>
                        <a:pt x="463" y="625"/>
                        <a:pt x="466" y="626"/>
                        <a:pt x="466" y="628"/>
                      </a:cubicBezTo>
                      <a:cubicBezTo>
                        <a:pt x="467" y="629"/>
                        <a:pt x="467" y="631"/>
                        <a:pt x="467" y="632"/>
                      </a:cubicBezTo>
                      <a:cubicBezTo>
                        <a:pt x="467" y="632"/>
                        <a:pt x="467" y="634"/>
                        <a:pt x="466" y="634"/>
                      </a:cubicBezTo>
                      <a:cubicBezTo>
                        <a:pt x="466" y="634"/>
                        <a:pt x="464" y="635"/>
                        <a:pt x="463" y="635"/>
                      </a:cubicBezTo>
                      <a:cubicBezTo>
                        <a:pt x="462" y="634"/>
                        <a:pt x="461" y="632"/>
                        <a:pt x="460" y="632"/>
                      </a:cubicBezTo>
                      <a:cubicBezTo>
                        <a:pt x="459" y="632"/>
                        <a:pt x="457" y="633"/>
                        <a:pt x="457" y="633"/>
                      </a:cubicBezTo>
                      <a:cubicBezTo>
                        <a:pt x="456" y="634"/>
                        <a:pt x="455" y="635"/>
                        <a:pt x="455" y="636"/>
                      </a:cubicBezTo>
                      <a:cubicBezTo>
                        <a:pt x="455" y="637"/>
                        <a:pt x="456" y="641"/>
                        <a:pt x="455" y="642"/>
                      </a:cubicBezTo>
                      <a:cubicBezTo>
                        <a:pt x="454" y="643"/>
                        <a:pt x="453" y="643"/>
                        <a:pt x="452" y="643"/>
                      </a:cubicBezTo>
                      <a:cubicBezTo>
                        <a:pt x="451" y="644"/>
                        <a:pt x="448" y="643"/>
                        <a:pt x="447" y="644"/>
                      </a:cubicBezTo>
                      <a:cubicBezTo>
                        <a:pt x="446" y="645"/>
                        <a:pt x="447" y="647"/>
                        <a:pt x="447" y="648"/>
                      </a:cubicBezTo>
                      <a:cubicBezTo>
                        <a:pt x="448" y="649"/>
                        <a:pt x="452" y="652"/>
                        <a:pt x="453" y="652"/>
                      </a:cubicBezTo>
                      <a:cubicBezTo>
                        <a:pt x="454" y="653"/>
                        <a:pt x="456" y="654"/>
                        <a:pt x="457" y="654"/>
                      </a:cubicBezTo>
                      <a:cubicBezTo>
                        <a:pt x="459" y="654"/>
                        <a:pt x="461" y="655"/>
                        <a:pt x="463" y="656"/>
                      </a:cubicBezTo>
                      <a:cubicBezTo>
                        <a:pt x="464" y="656"/>
                        <a:pt x="466" y="658"/>
                        <a:pt x="467" y="659"/>
                      </a:cubicBezTo>
                      <a:cubicBezTo>
                        <a:pt x="468" y="659"/>
                        <a:pt x="471" y="659"/>
                        <a:pt x="473" y="659"/>
                      </a:cubicBezTo>
                      <a:cubicBezTo>
                        <a:pt x="475" y="659"/>
                        <a:pt x="479" y="659"/>
                        <a:pt x="480" y="660"/>
                      </a:cubicBezTo>
                      <a:cubicBezTo>
                        <a:pt x="482" y="660"/>
                        <a:pt x="483" y="662"/>
                        <a:pt x="485" y="663"/>
                      </a:cubicBezTo>
                      <a:cubicBezTo>
                        <a:pt x="486" y="663"/>
                        <a:pt x="490" y="663"/>
                        <a:pt x="491" y="663"/>
                      </a:cubicBezTo>
                      <a:cubicBezTo>
                        <a:pt x="492" y="663"/>
                        <a:pt x="494" y="663"/>
                        <a:pt x="495" y="663"/>
                      </a:cubicBezTo>
                      <a:cubicBezTo>
                        <a:pt x="496" y="663"/>
                        <a:pt x="498" y="664"/>
                        <a:pt x="499" y="664"/>
                      </a:cubicBezTo>
                      <a:cubicBezTo>
                        <a:pt x="500" y="664"/>
                        <a:pt x="502" y="664"/>
                        <a:pt x="503" y="663"/>
                      </a:cubicBezTo>
                      <a:cubicBezTo>
                        <a:pt x="504" y="663"/>
                        <a:pt x="505" y="662"/>
                        <a:pt x="506" y="662"/>
                      </a:cubicBezTo>
                      <a:cubicBezTo>
                        <a:pt x="507" y="662"/>
                        <a:pt x="508" y="663"/>
                        <a:pt x="509" y="663"/>
                      </a:cubicBezTo>
                      <a:cubicBezTo>
                        <a:pt x="510" y="665"/>
                        <a:pt x="513" y="667"/>
                        <a:pt x="514" y="668"/>
                      </a:cubicBezTo>
                      <a:cubicBezTo>
                        <a:pt x="516" y="669"/>
                        <a:pt x="519" y="671"/>
                        <a:pt x="520" y="673"/>
                      </a:cubicBezTo>
                      <a:cubicBezTo>
                        <a:pt x="521" y="674"/>
                        <a:pt x="524" y="676"/>
                        <a:pt x="525" y="677"/>
                      </a:cubicBezTo>
                      <a:cubicBezTo>
                        <a:pt x="525" y="679"/>
                        <a:pt x="525" y="682"/>
                        <a:pt x="525" y="683"/>
                      </a:cubicBezTo>
                      <a:cubicBezTo>
                        <a:pt x="526" y="683"/>
                        <a:pt x="528" y="684"/>
                        <a:pt x="529" y="684"/>
                      </a:cubicBezTo>
                      <a:cubicBezTo>
                        <a:pt x="531" y="685"/>
                        <a:pt x="533" y="684"/>
                        <a:pt x="535" y="684"/>
                      </a:cubicBezTo>
                      <a:cubicBezTo>
                        <a:pt x="536" y="684"/>
                        <a:pt x="540" y="684"/>
                        <a:pt x="541" y="684"/>
                      </a:cubicBezTo>
                      <a:cubicBezTo>
                        <a:pt x="543" y="683"/>
                        <a:pt x="545" y="682"/>
                        <a:pt x="547" y="681"/>
                      </a:cubicBezTo>
                      <a:cubicBezTo>
                        <a:pt x="548" y="681"/>
                        <a:pt x="551" y="680"/>
                        <a:pt x="552" y="679"/>
                      </a:cubicBezTo>
                      <a:cubicBezTo>
                        <a:pt x="553" y="679"/>
                        <a:pt x="556" y="679"/>
                        <a:pt x="557" y="678"/>
                      </a:cubicBezTo>
                      <a:cubicBezTo>
                        <a:pt x="557" y="678"/>
                        <a:pt x="559" y="677"/>
                        <a:pt x="559" y="677"/>
                      </a:cubicBezTo>
                      <a:cubicBezTo>
                        <a:pt x="559" y="676"/>
                        <a:pt x="558" y="675"/>
                        <a:pt x="557" y="674"/>
                      </a:cubicBezTo>
                      <a:cubicBezTo>
                        <a:pt x="556" y="674"/>
                        <a:pt x="554" y="674"/>
                        <a:pt x="553" y="675"/>
                      </a:cubicBezTo>
                      <a:cubicBezTo>
                        <a:pt x="552" y="675"/>
                        <a:pt x="551" y="676"/>
                        <a:pt x="551" y="676"/>
                      </a:cubicBezTo>
                      <a:cubicBezTo>
                        <a:pt x="550" y="677"/>
                        <a:pt x="548" y="677"/>
                        <a:pt x="547" y="677"/>
                      </a:cubicBezTo>
                      <a:cubicBezTo>
                        <a:pt x="546" y="677"/>
                        <a:pt x="544" y="676"/>
                        <a:pt x="543" y="677"/>
                      </a:cubicBezTo>
                      <a:cubicBezTo>
                        <a:pt x="543" y="677"/>
                        <a:pt x="542" y="678"/>
                        <a:pt x="541" y="679"/>
                      </a:cubicBezTo>
                      <a:cubicBezTo>
                        <a:pt x="540" y="679"/>
                        <a:pt x="539" y="680"/>
                        <a:pt x="538" y="681"/>
                      </a:cubicBezTo>
                      <a:cubicBezTo>
                        <a:pt x="537" y="681"/>
                        <a:pt x="534" y="680"/>
                        <a:pt x="533" y="680"/>
                      </a:cubicBezTo>
                      <a:cubicBezTo>
                        <a:pt x="533" y="679"/>
                        <a:pt x="532" y="677"/>
                        <a:pt x="532" y="676"/>
                      </a:cubicBezTo>
                      <a:cubicBezTo>
                        <a:pt x="533" y="675"/>
                        <a:pt x="535" y="674"/>
                        <a:pt x="536" y="674"/>
                      </a:cubicBezTo>
                      <a:cubicBezTo>
                        <a:pt x="537" y="673"/>
                        <a:pt x="538" y="671"/>
                        <a:pt x="539" y="670"/>
                      </a:cubicBezTo>
                      <a:cubicBezTo>
                        <a:pt x="539" y="669"/>
                        <a:pt x="541" y="669"/>
                        <a:pt x="541" y="669"/>
                      </a:cubicBezTo>
                      <a:cubicBezTo>
                        <a:pt x="542" y="668"/>
                        <a:pt x="545" y="669"/>
                        <a:pt x="546" y="669"/>
                      </a:cubicBezTo>
                      <a:cubicBezTo>
                        <a:pt x="547" y="669"/>
                        <a:pt x="550" y="668"/>
                        <a:pt x="551" y="668"/>
                      </a:cubicBezTo>
                      <a:cubicBezTo>
                        <a:pt x="552" y="667"/>
                        <a:pt x="555" y="666"/>
                        <a:pt x="556" y="664"/>
                      </a:cubicBezTo>
                      <a:cubicBezTo>
                        <a:pt x="556" y="663"/>
                        <a:pt x="556" y="660"/>
                        <a:pt x="555" y="658"/>
                      </a:cubicBezTo>
                      <a:cubicBezTo>
                        <a:pt x="555" y="658"/>
                        <a:pt x="554" y="656"/>
                        <a:pt x="554" y="656"/>
                      </a:cubicBezTo>
                      <a:cubicBezTo>
                        <a:pt x="554" y="655"/>
                        <a:pt x="555" y="653"/>
                        <a:pt x="556" y="652"/>
                      </a:cubicBezTo>
                      <a:cubicBezTo>
                        <a:pt x="556" y="652"/>
                        <a:pt x="557" y="652"/>
                        <a:pt x="558" y="652"/>
                      </a:cubicBezTo>
                      <a:cubicBezTo>
                        <a:pt x="559" y="652"/>
                        <a:pt x="560" y="651"/>
                        <a:pt x="561" y="651"/>
                      </a:cubicBezTo>
                      <a:cubicBezTo>
                        <a:pt x="562" y="651"/>
                        <a:pt x="564" y="652"/>
                        <a:pt x="565" y="652"/>
                      </a:cubicBezTo>
                      <a:cubicBezTo>
                        <a:pt x="566" y="651"/>
                        <a:pt x="566" y="649"/>
                        <a:pt x="566" y="649"/>
                      </a:cubicBezTo>
                      <a:cubicBezTo>
                        <a:pt x="566" y="648"/>
                        <a:pt x="568" y="648"/>
                        <a:pt x="568" y="647"/>
                      </a:cubicBezTo>
                      <a:cubicBezTo>
                        <a:pt x="568" y="646"/>
                        <a:pt x="567" y="645"/>
                        <a:pt x="567" y="645"/>
                      </a:cubicBezTo>
                      <a:cubicBezTo>
                        <a:pt x="566" y="644"/>
                        <a:pt x="564" y="644"/>
                        <a:pt x="563" y="644"/>
                      </a:cubicBezTo>
                      <a:cubicBezTo>
                        <a:pt x="563" y="644"/>
                        <a:pt x="562" y="644"/>
                        <a:pt x="561" y="644"/>
                      </a:cubicBezTo>
                      <a:cubicBezTo>
                        <a:pt x="561" y="644"/>
                        <a:pt x="560" y="643"/>
                        <a:pt x="560" y="642"/>
                      </a:cubicBezTo>
                      <a:cubicBezTo>
                        <a:pt x="560" y="641"/>
                        <a:pt x="561" y="640"/>
                        <a:pt x="561" y="639"/>
                      </a:cubicBezTo>
                      <a:cubicBezTo>
                        <a:pt x="562" y="638"/>
                        <a:pt x="564" y="638"/>
                        <a:pt x="565" y="638"/>
                      </a:cubicBezTo>
                      <a:cubicBezTo>
                        <a:pt x="566" y="638"/>
                        <a:pt x="568" y="639"/>
                        <a:pt x="568" y="639"/>
                      </a:cubicBezTo>
                      <a:cubicBezTo>
                        <a:pt x="569" y="639"/>
                        <a:pt x="569" y="637"/>
                        <a:pt x="570" y="637"/>
                      </a:cubicBezTo>
                      <a:cubicBezTo>
                        <a:pt x="571" y="636"/>
                        <a:pt x="573" y="636"/>
                        <a:pt x="574" y="636"/>
                      </a:cubicBezTo>
                      <a:cubicBezTo>
                        <a:pt x="574" y="636"/>
                        <a:pt x="576" y="637"/>
                        <a:pt x="577" y="637"/>
                      </a:cubicBezTo>
                      <a:cubicBezTo>
                        <a:pt x="578" y="637"/>
                        <a:pt x="580" y="637"/>
                        <a:pt x="581" y="638"/>
                      </a:cubicBezTo>
                      <a:cubicBezTo>
                        <a:pt x="581" y="638"/>
                        <a:pt x="581" y="640"/>
                        <a:pt x="581" y="641"/>
                      </a:cubicBezTo>
                      <a:cubicBezTo>
                        <a:pt x="581" y="641"/>
                        <a:pt x="580" y="643"/>
                        <a:pt x="580" y="644"/>
                      </a:cubicBezTo>
                      <a:cubicBezTo>
                        <a:pt x="579" y="645"/>
                        <a:pt x="577" y="645"/>
                        <a:pt x="577" y="646"/>
                      </a:cubicBezTo>
                      <a:cubicBezTo>
                        <a:pt x="577" y="647"/>
                        <a:pt x="577" y="650"/>
                        <a:pt x="578" y="650"/>
                      </a:cubicBezTo>
                      <a:cubicBezTo>
                        <a:pt x="578" y="651"/>
                        <a:pt x="580" y="653"/>
                        <a:pt x="581" y="653"/>
                      </a:cubicBezTo>
                      <a:cubicBezTo>
                        <a:pt x="582" y="653"/>
                        <a:pt x="585" y="653"/>
                        <a:pt x="586" y="653"/>
                      </a:cubicBezTo>
                      <a:cubicBezTo>
                        <a:pt x="587" y="653"/>
                        <a:pt x="589" y="652"/>
                        <a:pt x="590" y="651"/>
                      </a:cubicBezTo>
                      <a:cubicBezTo>
                        <a:pt x="591" y="650"/>
                        <a:pt x="592" y="648"/>
                        <a:pt x="592" y="647"/>
                      </a:cubicBezTo>
                      <a:cubicBezTo>
                        <a:pt x="593" y="645"/>
                        <a:pt x="591" y="642"/>
                        <a:pt x="592" y="640"/>
                      </a:cubicBezTo>
                      <a:cubicBezTo>
                        <a:pt x="593" y="639"/>
                        <a:pt x="594" y="638"/>
                        <a:pt x="595" y="638"/>
                      </a:cubicBezTo>
                      <a:cubicBezTo>
                        <a:pt x="596" y="637"/>
                        <a:pt x="598" y="635"/>
                        <a:pt x="599" y="635"/>
                      </a:cubicBezTo>
                      <a:cubicBezTo>
                        <a:pt x="600" y="635"/>
                        <a:pt x="602" y="635"/>
                        <a:pt x="602" y="636"/>
                      </a:cubicBezTo>
                      <a:cubicBezTo>
                        <a:pt x="603" y="636"/>
                        <a:pt x="603" y="639"/>
                        <a:pt x="603" y="640"/>
                      </a:cubicBezTo>
                      <a:cubicBezTo>
                        <a:pt x="603" y="640"/>
                        <a:pt x="604" y="642"/>
                        <a:pt x="605" y="642"/>
                      </a:cubicBezTo>
                      <a:cubicBezTo>
                        <a:pt x="606" y="643"/>
                        <a:pt x="608" y="642"/>
                        <a:pt x="609" y="643"/>
                      </a:cubicBezTo>
                      <a:cubicBezTo>
                        <a:pt x="609" y="643"/>
                        <a:pt x="609" y="645"/>
                        <a:pt x="610" y="645"/>
                      </a:cubicBezTo>
                      <a:cubicBezTo>
                        <a:pt x="610" y="646"/>
                        <a:pt x="609" y="648"/>
                        <a:pt x="609" y="648"/>
                      </a:cubicBezTo>
                      <a:cubicBezTo>
                        <a:pt x="609" y="649"/>
                        <a:pt x="607" y="649"/>
                        <a:pt x="607" y="649"/>
                      </a:cubicBezTo>
                      <a:cubicBezTo>
                        <a:pt x="607" y="650"/>
                        <a:pt x="607" y="652"/>
                        <a:pt x="607" y="653"/>
                      </a:cubicBezTo>
                      <a:cubicBezTo>
                        <a:pt x="607" y="654"/>
                        <a:pt x="608" y="655"/>
                        <a:pt x="608" y="656"/>
                      </a:cubicBezTo>
                      <a:cubicBezTo>
                        <a:pt x="609" y="657"/>
                        <a:pt x="610" y="658"/>
                        <a:pt x="611" y="658"/>
                      </a:cubicBezTo>
                      <a:cubicBezTo>
                        <a:pt x="612" y="659"/>
                        <a:pt x="614" y="657"/>
                        <a:pt x="615" y="657"/>
                      </a:cubicBezTo>
                      <a:cubicBezTo>
                        <a:pt x="616" y="658"/>
                        <a:pt x="617" y="659"/>
                        <a:pt x="617" y="660"/>
                      </a:cubicBezTo>
                      <a:cubicBezTo>
                        <a:pt x="618" y="661"/>
                        <a:pt x="616" y="663"/>
                        <a:pt x="616" y="663"/>
                      </a:cubicBezTo>
                      <a:cubicBezTo>
                        <a:pt x="615" y="664"/>
                        <a:pt x="613" y="666"/>
                        <a:pt x="612" y="666"/>
                      </a:cubicBezTo>
                      <a:cubicBezTo>
                        <a:pt x="610" y="667"/>
                        <a:pt x="608" y="667"/>
                        <a:pt x="606" y="668"/>
                      </a:cubicBezTo>
                      <a:cubicBezTo>
                        <a:pt x="605" y="668"/>
                        <a:pt x="603" y="669"/>
                        <a:pt x="603" y="669"/>
                      </a:cubicBezTo>
                      <a:cubicBezTo>
                        <a:pt x="602" y="670"/>
                        <a:pt x="601" y="671"/>
                        <a:pt x="600" y="672"/>
                      </a:cubicBezTo>
                      <a:cubicBezTo>
                        <a:pt x="600" y="672"/>
                        <a:pt x="600" y="674"/>
                        <a:pt x="601" y="675"/>
                      </a:cubicBezTo>
                      <a:cubicBezTo>
                        <a:pt x="601" y="676"/>
                        <a:pt x="603" y="675"/>
                        <a:pt x="604" y="675"/>
                      </a:cubicBezTo>
                      <a:cubicBezTo>
                        <a:pt x="605" y="675"/>
                        <a:pt x="608" y="673"/>
                        <a:pt x="610" y="672"/>
                      </a:cubicBezTo>
                      <a:cubicBezTo>
                        <a:pt x="611" y="671"/>
                        <a:pt x="614" y="669"/>
                        <a:pt x="615" y="668"/>
                      </a:cubicBezTo>
                      <a:cubicBezTo>
                        <a:pt x="616" y="668"/>
                        <a:pt x="619" y="667"/>
                        <a:pt x="621" y="666"/>
                      </a:cubicBezTo>
                      <a:cubicBezTo>
                        <a:pt x="623" y="666"/>
                        <a:pt x="626" y="664"/>
                        <a:pt x="628" y="662"/>
                      </a:cubicBezTo>
                      <a:cubicBezTo>
                        <a:pt x="629" y="661"/>
                        <a:pt x="632" y="660"/>
                        <a:pt x="633" y="659"/>
                      </a:cubicBezTo>
                      <a:cubicBezTo>
                        <a:pt x="634" y="657"/>
                        <a:pt x="637" y="654"/>
                        <a:pt x="638" y="653"/>
                      </a:cubicBezTo>
                      <a:cubicBezTo>
                        <a:pt x="640" y="652"/>
                        <a:pt x="642" y="649"/>
                        <a:pt x="643" y="648"/>
                      </a:cubicBezTo>
                      <a:cubicBezTo>
                        <a:pt x="644" y="647"/>
                        <a:pt x="647" y="644"/>
                        <a:pt x="649" y="642"/>
                      </a:cubicBezTo>
                      <a:cubicBezTo>
                        <a:pt x="650" y="641"/>
                        <a:pt x="652" y="640"/>
                        <a:pt x="653" y="639"/>
                      </a:cubicBezTo>
                      <a:cubicBezTo>
                        <a:pt x="654" y="638"/>
                        <a:pt x="656" y="636"/>
                        <a:pt x="657" y="635"/>
                      </a:cubicBezTo>
                      <a:cubicBezTo>
                        <a:pt x="658" y="635"/>
                        <a:pt x="659" y="633"/>
                        <a:pt x="659" y="632"/>
                      </a:cubicBezTo>
                      <a:cubicBezTo>
                        <a:pt x="659" y="632"/>
                        <a:pt x="658" y="631"/>
                        <a:pt x="657" y="631"/>
                      </a:cubicBezTo>
                      <a:cubicBezTo>
                        <a:pt x="656" y="630"/>
                        <a:pt x="655" y="631"/>
                        <a:pt x="654" y="632"/>
                      </a:cubicBezTo>
                      <a:cubicBezTo>
                        <a:pt x="654" y="632"/>
                        <a:pt x="652" y="634"/>
                        <a:pt x="651" y="634"/>
                      </a:cubicBezTo>
                      <a:cubicBezTo>
                        <a:pt x="650" y="635"/>
                        <a:pt x="648" y="636"/>
                        <a:pt x="648" y="637"/>
                      </a:cubicBezTo>
                      <a:cubicBezTo>
                        <a:pt x="647" y="637"/>
                        <a:pt x="646" y="640"/>
                        <a:pt x="645" y="640"/>
                      </a:cubicBezTo>
                      <a:cubicBezTo>
                        <a:pt x="644" y="641"/>
                        <a:pt x="643" y="642"/>
                        <a:pt x="642" y="642"/>
                      </a:cubicBezTo>
                      <a:cubicBezTo>
                        <a:pt x="641" y="642"/>
                        <a:pt x="640" y="640"/>
                        <a:pt x="640" y="639"/>
                      </a:cubicBezTo>
                      <a:cubicBezTo>
                        <a:pt x="639" y="639"/>
                        <a:pt x="637" y="638"/>
                        <a:pt x="637" y="638"/>
                      </a:cubicBezTo>
                      <a:cubicBezTo>
                        <a:pt x="637" y="637"/>
                        <a:pt x="636" y="635"/>
                        <a:pt x="637" y="634"/>
                      </a:cubicBezTo>
                      <a:cubicBezTo>
                        <a:pt x="637" y="634"/>
                        <a:pt x="639" y="634"/>
                        <a:pt x="640" y="634"/>
                      </a:cubicBezTo>
                      <a:cubicBezTo>
                        <a:pt x="641" y="633"/>
                        <a:pt x="641" y="631"/>
                        <a:pt x="641" y="631"/>
                      </a:cubicBezTo>
                      <a:cubicBezTo>
                        <a:pt x="642" y="630"/>
                        <a:pt x="644" y="630"/>
                        <a:pt x="644" y="630"/>
                      </a:cubicBezTo>
                      <a:cubicBezTo>
                        <a:pt x="645" y="629"/>
                        <a:pt x="646" y="629"/>
                        <a:pt x="647" y="629"/>
                      </a:cubicBezTo>
                      <a:cubicBezTo>
                        <a:pt x="647" y="628"/>
                        <a:pt x="649" y="626"/>
                        <a:pt x="648" y="626"/>
                      </a:cubicBezTo>
                      <a:cubicBezTo>
                        <a:pt x="648" y="625"/>
                        <a:pt x="645" y="625"/>
                        <a:pt x="645" y="624"/>
                      </a:cubicBezTo>
                      <a:cubicBezTo>
                        <a:pt x="644" y="623"/>
                        <a:pt x="643" y="621"/>
                        <a:pt x="643" y="619"/>
                      </a:cubicBezTo>
                      <a:cubicBezTo>
                        <a:pt x="643" y="618"/>
                        <a:pt x="644" y="616"/>
                        <a:pt x="644" y="615"/>
                      </a:cubicBezTo>
                      <a:cubicBezTo>
                        <a:pt x="644" y="614"/>
                        <a:pt x="644" y="611"/>
                        <a:pt x="643" y="609"/>
                      </a:cubicBezTo>
                      <a:cubicBezTo>
                        <a:pt x="643" y="608"/>
                        <a:pt x="642" y="606"/>
                        <a:pt x="642" y="604"/>
                      </a:cubicBezTo>
                      <a:cubicBezTo>
                        <a:pt x="642" y="603"/>
                        <a:pt x="642" y="600"/>
                        <a:pt x="643" y="599"/>
                      </a:cubicBezTo>
                      <a:cubicBezTo>
                        <a:pt x="644" y="599"/>
                        <a:pt x="647" y="599"/>
                        <a:pt x="648" y="599"/>
                      </a:cubicBezTo>
                      <a:cubicBezTo>
                        <a:pt x="649" y="599"/>
                        <a:pt x="651" y="599"/>
                        <a:pt x="652" y="600"/>
                      </a:cubicBezTo>
                      <a:cubicBezTo>
                        <a:pt x="652" y="601"/>
                        <a:pt x="653" y="603"/>
                        <a:pt x="653" y="603"/>
                      </a:cubicBezTo>
                      <a:cubicBezTo>
                        <a:pt x="654" y="603"/>
                        <a:pt x="656" y="604"/>
                        <a:pt x="657" y="603"/>
                      </a:cubicBezTo>
                      <a:cubicBezTo>
                        <a:pt x="658" y="603"/>
                        <a:pt x="660" y="600"/>
                        <a:pt x="661" y="599"/>
                      </a:cubicBezTo>
                      <a:cubicBezTo>
                        <a:pt x="662" y="598"/>
                        <a:pt x="663" y="596"/>
                        <a:pt x="663" y="596"/>
                      </a:cubicBezTo>
                      <a:cubicBezTo>
                        <a:pt x="664" y="595"/>
                        <a:pt x="666" y="594"/>
                        <a:pt x="667" y="594"/>
                      </a:cubicBezTo>
                      <a:cubicBezTo>
                        <a:pt x="667" y="593"/>
                        <a:pt x="669" y="593"/>
                        <a:pt x="670" y="593"/>
                      </a:cubicBezTo>
                      <a:cubicBezTo>
                        <a:pt x="671" y="594"/>
                        <a:pt x="672" y="595"/>
                        <a:pt x="672" y="596"/>
                      </a:cubicBezTo>
                      <a:cubicBezTo>
                        <a:pt x="672" y="596"/>
                        <a:pt x="671" y="597"/>
                        <a:pt x="671" y="598"/>
                      </a:cubicBezTo>
                      <a:cubicBezTo>
                        <a:pt x="670" y="599"/>
                        <a:pt x="670" y="601"/>
                        <a:pt x="671" y="602"/>
                      </a:cubicBezTo>
                      <a:cubicBezTo>
                        <a:pt x="671" y="602"/>
                        <a:pt x="673" y="603"/>
                        <a:pt x="674" y="604"/>
                      </a:cubicBezTo>
                      <a:cubicBezTo>
                        <a:pt x="675" y="604"/>
                        <a:pt x="675" y="606"/>
                        <a:pt x="675" y="606"/>
                      </a:cubicBezTo>
                      <a:cubicBezTo>
                        <a:pt x="675" y="607"/>
                        <a:pt x="674" y="610"/>
                        <a:pt x="673" y="611"/>
                      </a:cubicBezTo>
                      <a:cubicBezTo>
                        <a:pt x="673" y="612"/>
                        <a:pt x="672" y="613"/>
                        <a:pt x="671" y="614"/>
                      </a:cubicBezTo>
                      <a:cubicBezTo>
                        <a:pt x="671" y="615"/>
                        <a:pt x="671" y="617"/>
                        <a:pt x="671" y="618"/>
                      </a:cubicBezTo>
                      <a:cubicBezTo>
                        <a:pt x="672" y="618"/>
                        <a:pt x="672" y="620"/>
                        <a:pt x="673" y="621"/>
                      </a:cubicBezTo>
                      <a:cubicBezTo>
                        <a:pt x="674" y="622"/>
                        <a:pt x="676" y="622"/>
                        <a:pt x="678" y="622"/>
                      </a:cubicBezTo>
                      <a:cubicBezTo>
                        <a:pt x="679" y="622"/>
                        <a:pt x="682" y="621"/>
                        <a:pt x="683" y="621"/>
                      </a:cubicBezTo>
                      <a:cubicBezTo>
                        <a:pt x="684" y="621"/>
                        <a:pt x="685" y="622"/>
                        <a:pt x="686" y="622"/>
                      </a:cubicBezTo>
                      <a:cubicBezTo>
                        <a:pt x="688" y="622"/>
                        <a:pt x="692" y="621"/>
                        <a:pt x="694" y="621"/>
                      </a:cubicBezTo>
                      <a:cubicBezTo>
                        <a:pt x="696" y="622"/>
                        <a:pt x="700" y="622"/>
                        <a:pt x="702" y="623"/>
                      </a:cubicBezTo>
                      <a:cubicBezTo>
                        <a:pt x="703" y="623"/>
                        <a:pt x="706" y="626"/>
                        <a:pt x="708" y="627"/>
                      </a:cubicBezTo>
                      <a:cubicBezTo>
                        <a:pt x="709" y="628"/>
                        <a:pt x="712" y="629"/>
                        <a:pt x="713" y="630"/>
                      </a:cubicBezTo>
                      <a:cubicBezTo>
                        <a:pt x="715" y="630"/>
                        <a:pt x="718" y="630"/>
                        <a:pt x="720" y="630"/>
                      </a:cubicBezTo>
                      <a:cubicBezTo>
                        <a:pt x="722" y="630"/>
                        <a:pt x="726" y="630"/>
                        <a:pt x="728" y="631"/>
                      </a:cubicBezTo>
                      <a:cubicBezTo>
                        <a:pt x="730" y="631"/>
                        <a:pt x="734" y="635"/>
                        <a:pt x="736" y="636"/>
                      </a:cubicBezTo>
                      <a:cubicBezTo>
                        <a:pt x="737" y="638"/>
                        <a:pt x="741" y="641"/>
                        <a:pt x="742" y="644"/>
                      </a:cubicBezTo>
                      <a:cubicBezTo>
                        <a:pt x="743" y="645"/>
                        <a:pt x="743" y="648"/>
                        <a:pt x="744" y="649"/>
                      </a:cubicBezTo>
                      <a:cubicBezTo>
                        <a:pt x="744" y="650"/>
                        <a:pt x="745" y="652"/>
                        <a:pt x="746" y="653"/>
                      </a:cubicBezTo>
                      <a:cubicBezTo>
                        <a:pt x="746" y="653"/>
                        <a:pt x="748" y="654"/>
                        <a:pt x="749" y="654"/>
                      </a:cubicBezTo>
                      <a:cubicBezTo>
                        <a:pt x="750" y="655"/>
                        <a:pt x="754" y="656"/>
                        <a:pt x="755" y="657"/>
                      </a:cubicBezTo>
                      <a:cubicBezTo>
                        <a:pt x="755" y="658"/>
                        <a:pt x="756" y="660"/>
                        <a:pt x="755" y="661"/>
                      </a:cubicBezTo>
                      <a:cubicBezTo>
                        <a:pt x="755" y="662"/>
                        <a:pt x="753" y="664"/>
                        <a:pt x="753" y="664"/>
                      </a:cubicBezTo>
                      <a:cubicBezTo>
                        <a:pt x="752" y="666"/>
                        <a:pt x="750" y="669"/>
                        <a:pt x="749" y="670"/>
                      </a:cubicBezTo>
                      <a:cubicBezTo>
                        <a:pt x="748" y="671"/>
                        <a:pt x="747" y="672"/>
                        <a:pt x="746" y="672"/>
                      </a:cubicBezTo>
                      <a:cubicBezTo>
                        <a:pt x="746" y="673"/>
                        <a:pt x="745" y="674"/>
                        <a:pt x="745" y="674"/>
                      </a:cubicBezTo>
                      <a:cubicBezTo>
                        <a:pt x="745" y="676"/>
                        <a:pt x="744" y="678"/>
                        <a:pt x="745" y="679"/>
                      </a:cubicBezTo>
                      <a:cubicBezTo>
                        <a:pt x="745" y="680"/>
                        <a:pt x="746" y="683"/>
                        <a:pt x="747" y="683"/>
                      </a:cubicBezTo>
                      <a:cubicBezTo>
                        <a:pt x="748" y="683"/>
                        <a:pt x="749" y="680"/>
                        <a:pt x="749" y="680"/>
                      </a:cubicBezTo>
                      <a:cubicBezTo>
                        <a:pt x="750" y="678"/>
                        <a:pt x="752" y="676"/>
                        <a:pt x="753" y="675"/>
                      </a:cubicBezTo>
                      <a:cubicBezTo>
                        <a:pt x="753" y="674"/>
                        <a:pt x="755" y="672"/>
                        <a:pt x="755" y="670"/>
                      </a:cubicBezTo>
                      <a:cubicBezTo>
                        <a:pt x="756" y="669"/>
                        <a:pt x="757" y="666"/>
                        <a:pt x="758" y="665"/>
                      </a:cubicBezTo>
                      <a:cubicBezTo>
                        <a:pt x="758" y="665"/>
                        <a:pt x="760" y="664"/>
                        <a:pt x="760" y="663"/>
                      </a:cubicBezTo>
                      <a:cubicBezTo>
                        <a:pt x="761" y="662"/>
                        <a:pt x="761" y="659"/>
                        <a:pt x="762" y="659"/>
                      </a:cubicBezTo>
                      <a:cubicBezTo>
                        <a:pt x="763" y="658"/>
                        <a:pt x="765" y="658"/>
                        <a:pt x="766" y="657"/>
                      </a:cubicBezTo>
                      <a:cubicBezTo>
                        <a:pt x="766" y="656"/>
                        <a:pt x="766" y="654"/>
                        <a:pt x="766" y="653"/>
                      </a:cubicBezTo>
                      <a:cubicBezTo>
                        <a:pt x="767" y="652"/>
                        <a:pt x="768" y="651"/>
                        <a:pt x="769" y="650"/>
                      </a:cubicBezTo>
                      <a:cubicBezTo>
                        <a:pt x="770" y="650"/>
                        <a:pt x="771" y="651"/>
                        <a:pt x="771" y="651"/>
                      </a:cubicBezTo>
                      <a:cubicBezTo>
                        <a:pt x="772" y="652"/>
                        <a:pt x="772" y="654"/>
                        <a:pt x="772" y="655"/>
                      </a:cubicBezTo>
                      <a:cubicBezTo>
                        <a:pt x="773" y="656"/>
                        <a:pt x="774" y="658"/>
                        <a:pt x="775" y="659"/>
                      </a:cubicBezTo>
                      <a:cubicBezTo>
                        <a:pt x="776" y="659"/>
                        <a:pt x="778" y="661"/>
                        <a:pt x="779" y="662"/>
                      </a:cubicBezTo>
                      <a:cubicBezTo>
                        <a:pt x="780" y="663"/>
                        <a:pt x="779" y="666"/>
                        <a:pt x="781" y="666"/>
                      </a:cubicBezTo>
                      <a:cubicBezTo>
                        <a:pt x="782" y="666"/>
                        <a:pt x="783" y="663"/>
                        <a:pt x="783" y="662"/>
                      </a:cubicBezTo>
                      <a:cubicBezTo>
                        <a:pt x="784" y="661"/>
                        <a:pt x="785" y="658"/>
                        <a:pt x="786" y="657"/>
                      </a:cubicBezTo>
                      <a:cubicBezTo>
                        <a:pt x="786" y="655"/>
                        <a:pt x="786" y="652"/>
                        <a:pt x="787" y="651"/>
                      </a:cubicBezTo>
                      <a:cubicBezTo>
                        <a:pt x="788" y="651"/>
                        <a:pt x="792" y="653"/>
                        <a:pt x="793" y="652"/>
                      </a:cubicBezTo>
                      <a:cubicBezTo>
                        <a:pt x="795" y="652"/>
                        <a:pt x="798" y="650"/>
                        <a:pt x="798" y="649"/>
                      </a:cubicBezTo>
                      <a:cubicBezTo>
                        <a:pt x="799" y="648"/>
                        <a:pt x="798" y="646"/>
                        <a:pt x="799" y="645"/>
                      </a:cubicBezTo>
                      <a:cubicBezTo>
                        <a:pt x="799" y="644"/>
                        <a:pt x="800" y="643"/>
                        <a:pt x="800" y="642"/>
                      </a:cubicBezTo>
                      <a:cubicBezTo>
                        <a:pt x="801" y="641"/>
                        <a:pt x="801" y="639"/>
                        <a:pt x="800" y="638"/>
                      </a:cubicBezTo>
                      <a:cubicBezTo>
                        <a:pt x="800" y="637"/>
                        <a:pt x="798" y="637"/>
                        <a:pt x="798" y="636"/>
                      </a:cubicBezTo>
                      <a:cubicBezTo>
                        <a:pt x="797" y="635"/>
                        <a:pt x="798" y="633"/>
                        <a:pt x="798" y="633"/>
                      </a:cubicBezTo>
                      <a:cubicBezTo>
                        <a:pt x="799" y="632"/>
                        <a:pt x="803" y="634"/>
                        <a:pt x="804" y="633"/>
                      </a:cubicBezTo>
                      <a:cubicBezTo>
                        <a:pt x="805" y="632"/>
                        <a:pt x="805" y="630"/>
                        <a:pt x="805" y="629"/>
                      </a:cubicBez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18" name="Freeform 78">
                  <a:extLst>
                    <a:ext uri="{FF2B5EF4-FFF2-40B4-BE49-F238E27FC236}">
                      <a16:creationId xmlns:a16="http://schemas.microsoft.com/office/drawing/2014/main" id="{37EAC966-51A7-4EEB-A3A7-F5CDB3ADD731}"/>
                    </a:ext>
                  </a:extLst>
                </p:cNvPr>
                <p:cNvSpPr>
                  <a:spLocks/>
                </p:cNvSpPr>
                <p:nvPr/>
              </p:nvSpPr>
              <p:spPr bwMode="auto">
                <a:xfrm>
                  <a:off x="5452167" y="4139227"/>
                  <a:ext cx="6040" cy="6040"/>
                </a:xfrm>
                <a:custGeom>
                  <a:avLst/>
                  <a:gdLst>
                    <a:gd name="T0" fmla="*/ 7 w 7"/>
                    <a:gd name="T1" fmla="*/ 0 h 8"/>
                    <a:gd name="T2" fmla="*/ 4 w 7"/>
                    <a:gd name="T3" fmla="*/ 2 h 8"/>
                    <a:gd name="T4" fmla="*/ 2 w 7"/>
                    <a:gd name="T5" fmla="*/ 3 h 8"/>
                    <a:gd name="T6" fmla="*/ 0 w 7"/>
                    <a:gd name="T7" fmla="*/ 6 h 8"/>
                    <a:gd name="T8" fmla="*/ 1 w 7"/>
                    <a:gd name="T9" fmla="*/ 8 h 8"/>
                    <a:gd name="T10" fmla="*/ 1 w 7"/>
                    <a:gd name="T11" fmla="*/ 8 h 8"/>
                    <a:gd name="T12" fmla="*/ 3 w 7"/>
                    <a:gd name="T13" fmla="*/ 6 h 8"/>
                    <a:gd name="T14" fmla="*/ 5 w 7"/>
                    <a:gd name="T15" fmla="*/ 5 h 8"/>
                    <a:gd name="T16" fmla="*/ 5 w 7"/>
                    <a:gd name="T17" fmla="*/ 4 h 8"/>
                    <a:gd name="T18" fmla="*/ 6 w 7"/>
                    <a:gd name="T19" fmla="*/ 1 h 8"/>
                    <a:gd name="T20" fmla="*/ 7 w 7"/>
                    <a:gd name="T2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7" y="0"/>
                      </a:moveTo>
                      <a:cubicBezTo>
                        <a:pt x="6" y="1"/>
                        <a:pt x="5" y="1"/>
                        <a:pt x="4" y="2"/>
                      </a:cubicBezTo>
                      <a:cubicBezTo>
                        <a:pt x="4" y="2"/>
                        <a:pt x="3" y="3"/>
                        <a:pt x="2" y="3"/>
                      </a:cubicBezTo>
                      <a:cubicBezTo>
                        <a:pt x="2" y="4"/>
                        <a:pt x="1" y="5"/>
                        <a:pt x="0" y="6"/>
                      </a:cubicBezTo>
                      <a:cubicBezTo>
                        <a:pt x="0" y="7"/>
                        <a:pt x="0" y="7"/>
                        <a:pt x="1" y="8"/>
                      </a:cubicBezTo>
                      <a:cubicBezTo>
                        <a:pt x="1" y="8"/>
                        <a:pt x="1" y="8"/>
                        <a:pt x="1" y="8"/>
                      </a:cubicBezTo>
                      <a:cubicBezTo>
                        <a:pt x="1" y="7"/>
                        <a:pt x="2" y="7"/>
                        <a:pt x="3" y="6"/>
                      </a:cubicBezTo>
                      <a:cubicBezTo>
                        <a:pt x="4" y="6"/>
                        <a:pt x="4" y="5"/>
                        <a:pt x="5" y="5"/>
                      </a:cubicBezTo>
                      <a:cubicBezTo>
                        <a:pt x="5" y="5"/>
                        <a:pt x="5" y="5"/>
                        <a:pt x="5" y="4"/>
                      </a:cubicBezTo>
                      <a:cubicBezTo>
                        <a:pt x="5" y="3"/>
                        <a:pt x="6" y="2"/>
                        <a:pt x="6" y="1"/>
                      </a:cubicBezTo>
                      <a:cubicBezTo>
                        <a:pt x="7" y="1"/>
                        <a:pt x="7" y="0"/>
                        <a:pt x="7" y="0"/>
                      </a:cubicBezTo>
                      <a:close/>
                    </a:path>
                  </a:pathLst>
                </a:custGeom>
                <a:grp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19" name="Freeform 79">
                  <a:extLst>
                    <a:ext uri="{FF2B5EF4-FFF2-40B4-BE49-F238E27FC236}">
                      <a16:creationId xmlns:a16="http://schemas.microsoft.com/office/drawing/2014/main" id="{FB4EE77E-0C70-43A2-8104-9EAB5F17868A}"/>
                    </a:ext>
                  </a:extLst>
                </p:cNvPr>
                <p:cNvSpPr>
                  <a:spLocks/>
                </p:cNvSpPr>
                <p:nvPr/>
              </p:nvSpPr>
              <p:spPr bwMode="auto">
                <a:xfrm>
                  <a:off x="5441596" y="4099965"/>
                  <a:ext cx="1510" cy="3020"/>
                </a:xfrm>
                <a:custGeom>
                  <a:avLst/>
                  <a:gdLst>
                    <a:gd name="T0" fmla="*/ 0 w 2"/>
                    <a:gd name="T1" fmla="*/ 0 h 4"/>
                    <a:gd name="T2" fmla="*/ 0 w 2"/>
                    <a:gd name="T3" fmla="*/ 2 h 4"/>
                    <a:gd name="T4" fmla="*/ 0 w 2"/>
                    <a:gd name="T5" fmla="*/ 3 h 4"/>
                    <a:gd name="T6" fmla="*/ 2 w 2"/>
                    <a:gd name="T7" fmla="*/ 4 h 4"/>
                    <a:gd name="T8" fmla="*/ 2 w 2"/>
                    <a:gd name="T9" fmla="*/ 4 h 4"/>
                    <a:gd name="T10" fmla="*/ 2 w 2"/>
                    <a:gd name="T11" fmla="*/ 3 h 4"/>
                    <a:gd name="T12" fmla="*/ 2 w 2"/>
                    <a:gd name="T13" fmla="*/ 2 h 4"/>
                    <a:gd name="T14" fmla="*/ 0 w 2"/>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0"/>
                      </a:moveTo>
                      <a:cubicBezTo>
                        <a:pt x="0" y="1"/>
                        <a:pt x="0" y="1"/>
                        <a:pt x="0" y="2"/>
                      </a:cubicBezTo>
                      <a:cubicBezTo>
                        <a:pt x="0" y="2"/>
                        <a:pt x="0" y="3"/>
                        <a:pt x="0" y="3"/>
                      </a:cubicBezTo>
                      <a:cubicBezTo>
                        <a:pt x="1" y="3"/>
                        <a:pt x="1" y="4"/>
                        <a:pt x="2" y="4"/>
                      </a:cubicBezTo>
                      <a:cubicBezTo>
                        <a:pt x="2" y="4"/>
                        <a:pt x="2" y="4"/>
                        <a:pt x="2" y="4"/>
                      </a:cubicBezTo>
                      <a:cubicBezTo>
                        <a:pt x="2" y="3"/>
                        <a:pt x="2" y="3"/>
                        <a:pt x="2" y="3"/>
                      </a:cubicBezTo>
                      <a:cubicBezTo>
                        <a:pt x="2" y="3"/>
                        <a:pt x="2" y="2"/>
                        <a:pt x="2" y="2"/>
                      </a:cubicBezTo>
                      <a:cubicBezTo>
                        <a:pt x="1" y="2"/>
                        <a:pt x="1" y="1"/>
                        <a:pt x="0" y="0"/>
                      </a:cubicBezTo>
                      <a:close/>
                    </a:path>
                  </a:pathLst>
                </a:custGeom>
                <a:grp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20" name="Freeform 80">
                  <a:extLst>
                    <a:ext uri="{FF2B5EF4-FFF2-40B4-BE49-F238E27FC236}">
                      <a16:creationId xmlns:a16="http://schemas.microsoft.com/office/drawing/2014/main" id="{CA40DE19-42A4-4B7E-836A-71047E9A5704}"/>
                    </a:ext>
                  </a:extLst>
                </p:cNvPr>
                <p:cNvSpPr>
                  <a:spLocks/>
                </p:cNvSpPr>
                <p:nvPr/>
              </p:nvSpPr>
              <p:spPr bwMode="auto">
                <a:xfrm>
                  <a:off x="4870792" y="3027818"/>
                  <a:ext cx="750503" cy="631207"/>
                </a:xfrm>
                <a:custGeom>
                  <a:avLst/>
                  <a:gdLst>
                    <a:gd name="T0" fmla="*/ 932 w 936"/>
                    <a:gd name="T1" fmla="*/ 619 h 785"/>
                    <a:gd name="T2" fmla="*/ 921 w 936"/>
                    <a:gd name="T3" fmla="*/ 605 h 785"/>
                    <a:gd name="T4" fmla="*/ 906 w 936"/>
                    <a:gd name="T5" fmla="*/ 588 h 785"/>
                    <a:gd name="T6" fmla="*/ 905 w 936"/>
                    <a:gd name="T7" fmla="*/ 602 h 785"/>
                    <a:gd name="T8" fmla="*/ 887 w 936"/>
                    <a:gd name="T9" fmla="*/ 581 h 785"/>
                    <a:gd name="T10" fmla="*/ 871 w 936"/>
                    <a:gd name="T11" fmla="*/ 556 h 785"/>
                    <a:gd name="T12" fmla="*/ 879 w 936"/>
                    <a:gd name="T13" fmla="*/ 527 h 785"/>
                    <a:gd name="T14" fmla="*/ 869 w 936"/>
                    <a:gd name="T15" fmla="*/ 498 h 785"/>
                    <a:gd name="T16" fmla="*/ 851 w 936"/>
                    <a:gd name="T17" fmla="*/ 476 h 785"/>
                    <a:gd name="T18" fmla="*/ 830 w 936"/>
                    <a:gd name="T19" fmla="*/ 460 h 785"/>
                    <a:gd name="T20" fmla="*/ 810 w 936"/>
                    <a:gd name="T21" fmla="*/ 452 h 785"/>
                    <a:gd name="T22" fmla="*/ 802 w 936"/>
                    <a:gd name="T23" fmla="*/ 444 h 785"/>
                    <a:gd name="T24" fmla="*/ 778 w 936"/>
                    <a:gd name="T25" fmla="*/ 434 h 785"/>
                    <a:gd name="T26" fmla="*/ 752 w 936"/>
                    <a:gd name="T27" fmla="*/ 413 h 785"/>
                    <a:gd name="T28" fmla="*/ 734 w 936"/>
                    <a:gd name="T29" fmla="*/ 379 h 785"/>
                    <a:gd name="T30" fmla="*/ 750 w 936"/>
                    <a:gd name="T31" fmla="*/ 336 h 785"/>
                    <a:gd name="T32" fmla="*/ 753 w 936"/>
                    <a:gd name="T33" fmla="*/ 303 h 785"/>
                    <a:gd name="T34" fmla="*/ 737 w 936"/>
                    <a:gd name="T35" fmla="*/ 277 h 785"/>
                    <a:gd name="T36" fmla="*/ 704 w 936"/>
                    <a:gd name="T37" fmla="*/ 287 h 785"/>
                    <a:gd name="T38" fmla="*/ 679 w 936"/>
                    <a:gd name="T39" fmla="*/ 268 h 785"/>
                    <a:gd name="T40" fmla="*/ 671 w 936"/>
                    <a:gd name="T41" fmla="*/ 239 h 785"/>
                    <a:gd name="T42" fmla="*/ 630 w 936"/>
                    <a:gd name="T43" fmla="*/ 200 h 785"/>
                    <a:gd name="T44" fmla="*/ 604 w 936"/>
                    <a:gd name="T45" fmla="*/ 173 h 785"/>
                    <a:gd name="T46" fmla="*/ 576 w 936"/>
                    <a:gd name="T47" fmla="*/ 145 h 785"/>
                    <a:gd name="T48" fmla="*/ 566 w 936"/>
                    <a:gd name="T49" fmla="*/ 119 h 785"/>
                    <a:gd name="T50" fmla="*/ 550 w 936"/>
                    <a:gd name="T51" fmla="*/ 79 h 785"/>
                    <a:gd name="T52" fmla="*/ 548 w 936"/>
                    <a:gd name="T53" fmla="*/ 35 h 785"/>
                    <a:gd name="T54" fmla="*/ 532 w 936"/>
                    <a:gd name="T55" fmla="*/ 19 h 785"/>
                    <a:gd name="T56" fmla="*/ 457 w 936"/>
                    <a:gd name="T57" fmla="*/ 7 h 785"/>
                    <a:gd name="T58" fmla="*/ 3 w 936"/>
                    <a:gd name="T59" fmla="*/ 42 h 785"/>
                    <a:gd name="T60" fmla="*/ 6 w 936"/>
                    <a:gd name="T61" fmla="*/ 70 h 785"/>
                    <a:gd name="T62" fmla="*/ 11 w 936"/>
                    <a:gd name="T63" fmla="*/ 80 h 785"/>
                    <a:gd name="T64" fmla="*/ 23 w 936"/>
                    <a:gd name="T65" fmla="*/ 92 h 785"/>
                    <a:gd name="T66" fmla="*/ 37 w 936"/>
                    <a:gd name="T67" fmla="*/ 113 h 785"/>
                    <a:gd name="T68" fmla="*/ 51 w 936"/>
                    <a:gd name="T69" fmla="*/ 133 h 785"/>
                    <a:gd name="T70" fmla="*/ 61 w 936"/>
                    <a:gd name="T71" fmla="*/ 144 h 785"/>
                    <a:gd name="T72" fmla="*/ 79 w 936"/>
                    <a:gd name="T73" fmla="*/ 157 h 785"/>
                    <a:gd name="T74" fmla="*/ 91 w 936"/>
                    <a:gd name="T75" fmla="*/ 151 h 785"/>
                    <a:gd name="T76" fmla="*/ 112 w 936"/>
                    <a:gd name="T77" fmla="*/ 163 h 785"/>
                    <a:gd name="T78" fmla="*/ 103 w 936"/>
                    <a:gd name="T79" fmla="*/ 192 h 785"/>
                    <a:gd name="T80" fmla="*/ 92 w 936"/>
                    <a:gd name="T81" fmla="*/ 203 h 785"/>
                    <a:gd name="T82" fmla="*/ 88 w 936"/>
                    <a:gd name="T83" fmla="*/ 219 h 785"/>
                    <a:gd name="T84" fmla="*/ 100 w 936"/>
                    <a:gd name="T85" fmla="*/ 230 h 785"/>
                    <a:gd name="T86" fmla="*/ 117 w 936"/>
                    <a:gd name="T87" fmla="*/ 241 h 785"/>
                    <a:gd name="T88" fmla="*/ 125 w 936"/>
                    <a:gd name="T89" fmla="*/ 263 h 785"/>
                    <a:gd name="T90" fmla="*/ 135 w 936"/>
                    <a:gd name="T91" fmla="*/ 278 h 785"/>
                    <a:gd name="T92" fmla="*/ 149 w 936"/>
                    <a:gd name="T93" fmla="*/ 278 h 785"/>
                    <a:gd name="T94" fmla="*/ 182 w 936"/>
                    <a:gd name="T95" fmla="*/ 745 h 785"/>
                    <a:gd name="T96" fmla="*/ 794 w 936"/>
                    <a:gd name="T97" fmla="*/ 695 h 785"/>
                    <a:gd name="T98" fmla="*/ 817 w 936"/>
                    <a:gd name="T99" fmla="*/ 723 h 785"/>
                    <a:gd name="T100" fmla="*/ 811 w 936"/>
                    <a:gd name="T101" fmla="*/ 745 h 785"/>
                    <a:gd name="T102" fmla="*/ 797 w 936"/>
                    <a:gd name="T103" fmla="*/ 759 h 785"/>
                    <a:gd name="T104" fmla="*/ 785 w 936"/>
                    <a:gd name="T105" fmla="*/ 778 h 785"/>
                    <a:gd name="T106" fmla="*/ 873 w 936"/>
                    <a:gd name="T107" fmla="*/ 764 h 785"/>
                    <a:gd name="T108" fmla="*/ 863 w 936"/>
                    <a:gd name="T109" fmla="*/ 738 h 785"/>
                    <a:gd name="T110" fmla="*/ 882 w 936"/>
                    <a:gd name="T111" fmla="*/ 728 h 785"/>
                    <a:gd name="T112" fmla="*/ 888 w 936"/>
                    <a:gd name="T113" fmla="*/ 712 h 785"/>
                    <a:gd name="T114" fmla="*/ 876 w 936"/>
                    <a:gd name="T115" fmla="*/ 686 h 785"/>
                    <a:gd name="T116" fmla="*/ 891 w 936"/>
                    <a:gd name="T117" fmla="*/ 686 h 785"/>
                    <a:gd name="T118" fmla="*/ 899 w 936"/>
                    <a:gd name="T119" fmla="*/ 691 h 785"/>
                    <a:gd name="T120" fmla="*/ 912 w 936"/>
                    <a:gd name="T121" fmla="*/ 667 h 785"/>
                    <a:gd name="T122" fmla="*/ 928 w 936"/>
                    <a:gd name="T123" fmla="*/ 652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36" h="785">
                      <a:moveTo>
                        <a:pt x="936" y="638"/>
                      </a:moveTo>
                      <a:cubicBezTo>
                        <a:pt x="935" y="637"/>
                        <a:pt x="932" y="634"/>
                        <a:pt x="930" y="633"/>
                      </a:cubicBezTo>
                      <a:cubicBezTo>
                        <a:pt x="930" y="633"/>
                        <a:pt x="927" y="634"/>
                        <a:pt x="926" y="634"/>
                      </a:cubicBezTo>
                      <a:cubicBezTo>
                        <a:pt x="925" y="633"/>
                        <a:pt x="924" y="630"/>
                        <a:pt x="924" y="629"/>
                      </a:cubicBezTo>
                      <a:cubicBezTo>
                        <a:pt x="924" y="628"/>
                        <a:pt x="926" y="625"/>
                        <a:pt x="926" y="624"/>
                      </a:cubicBezTo>
                      <a:cubicBezTo>
                        <a:pt x="927" y="624"/>
                        <a:pt x="929" y="623"/>
                        <a:pt x="929" y="623"/>
                      </a:cubicBezTo>
                      <a:cubicBezTo>
                        <a:pt x="930" y="622"/>
                        <a:pt x="931" y="620"/>
                        <a:pt x="932" y="619"/>
                      </a:cubicBezTo>
                      <a:cubicBezTo>
                        <a:pt x="932" y="618"/>
                        <a:pt x="933" y="615"/>
                        <a:pt x="933" y="614"/>
                      </a:cubicBezTo>
                      <a:cubicBezTo>
                        <a:pt x="933" y="612"/>
                        <a:pt x="934" y="608"/>
                        <a:pt x="934" y="607"/>
                      </a:cubicBezTo>
                      <a:cubicBezTo>
                        <a:pt x="933" y="605"/>
                        <a:pt x="932" y="603"/>
                        <a:pt x="931" y="602"/>
                      </a:cubicBezTo>
                      <a:cubicBezTo>
                        <a:pt x="931" y="601"/>
                        <a:pt x="929" y="600"/>
                        <a:pt x="928" y="600"/>
                      </a:cubicBezTo>
                      <a:cubicBezTo>
                        <a:pt x="927" y="600"/>
                        <a:pt x="926" y="601"/>
                        <a:pt x="925" y="601"/>
                      </a:cubicBezTo>
                      <a:cubicBezTo>
                        <a:pt x="925" y="602"/>
                        <a:pt x="925" y="603"/>
                        <a:pt x="925" y="604"/>
                      </a:cubicBezTo>
                      <a:cubicBezTo>
                        <a:pt x="924" y="604"/>
                        <a:pt x="922" y="605"/>
                        <a:pt x="921" y="605"/>
                      </a:cubicBezTo>
                      <a:cubicBezTo>
                        <a:pt x="920" y="605"/>
                        <a:pt x="920" y="602"/>
                        <a:pt x="919" y="602"/>
                      </a:cubicBezTo>
                      <a:cubicBezTo>
                        <a:pt x="919" y="601"/>
                        <a:pt x="919" y="599"/>
                        <a:pt x="919" y="598"/>
                      </a:cubicBezTo>
                      <a:cubicBezTo>
                        <a:pt x="919" y="597"/>
                        <a:pt x="918" y="597"/>
                        <a:pt x="918" y="596"/>
                      </a:cubicBezTo>
                      <a:cubicBezTo>
                        <a:pt x="917" y="595"/>
                        <a:pt x="917" y="594"/>
                        <a:pt x="916" y="594"/>
                      </a:cubicBezTo>
                      <a:cubicBezTo>
                        <a:pt x="915" y="593"/>
                        <a:pt x="914" y="592"/>
                        <a:pt x="913" y="592"/>
                      </a:cubicBezTo>
                      <a:cubicBezTo>
                        <a:pt x="913" y="591"/>
                        <a:pt x="912" y="589"/>
                        <a:pt x="911" y="589"/>
                      </a:cubicBezTo>
                      <a:cubicBezTo>
                        <a:pt x="910" y="588"/>
                        <a:pt x="908" y="588"/>
                        <a:pt x="906" y="588"/>
                      </a:cubicBezTo>
                      <a:cubicBezTo>
                        <a:pt x="906" y="588"/>
                        <a:pt x="904" y="588"/>
                        <a:pt x="903" y="588"/>
                      </a:cubicBezTo>
                      <a:cubicBezTo>
                        <a:pt x="903" y="589"/>
                        <a:pt x="902" y="591"/>
                        <a:pt x="902" y="591"/>
                      </a:cubicBezTo>
                      <a:cubicBezTo>
                        <a:pt x="903" y="592"/>
                        <a:pt x="905" y="592"/>
                        <a:pt x="906" y="592"/>
                      </a:cubicBezTo>
                      <a:cubicBezTo>
                        <a:pt x="907" y="593"/>
                        <a:pt x="909" y="593"/>
                        <a:pt x="909" y="593"/>
                      </a:cubicBezTo>
                      <a:cubicBezTo>
                        <a:pt x="910" y="594"/>
                        <a:pt x="910" y="596"/>
                        <a:pt x="910" y="597"/>
                      </a:cubicBezTo>
                      <a:cubicBezTo>
                        <a:pt x="910" y="598"/>
                        <a:pt x="910" y="600"/>
                        <a:pt x="909" y="601"/>
                      </a:cubicBezTo>
                      <a:cubicBezTo>
                        <a:pt x="908" y="601"/>
                        <a:pt x="906" y="602"/>
                        <a:pt x="905" y="602"/>
                      </a:cubicBezTo>
                      <a:cubicBezTo>
                        <a:pt x="904" y="601"/>
                        <a:pt x="903" y="598"/>
                        <a:pt x="902" y="598"/>
                      </a:cubicBezTo>
                      <a:cubicBezTo>
                        <a:pt x="901" y="597"/>
                        <a:pt x="899" y="596"/>
                        <a:pt x="898" y="596"/>
                      </a:cubicBezTo>
                      <a:cubicBezTo>
                        <a:pt x="897" y="596"/>
                        <a:pt x="894" y="596"/>
                        <a:pt x="893" y="595"/>
                      </a:cubicBezTo>
                      <a:cubicBezTo>
                        <a:pt x="892" y="595"/>
                        <a:pt x="891" y="592"/>
                        <a:pt x="891" y="591"/>
                      </a:cubicBezTo>
                      <a:cubicBezTo>
                        <a:pt x="891" y="590"/>
                        <a:pt x="892" y="588"/>
                        <a:pt x="892" y="587"/>
                      </a:cubicBezTo>
                      <a:cubicBezTo>
                        <a:pt x="892" y="586"/>
                        <a:pt x="891" y="584"/>
                        <a:pt x="890" y="583"/>
                      </a:cubicBezTo>
                      <a:cubicBezTo>
                        <a:pt x="889" y="583"/>
                        <a:pt x="887" y="582"/>
                        <a:pt x="887" y="581"/>
                      </a:cubicBezTo>
                      <a:cubicBezTo>
                        <a:pt x="885" y="580"/>
                        <a:pt x="884" y="576"/>
                        <a:pt x="882" y="574"/>
                      </a:cubicBezTo>
                      <a:cubicBezTo>
                        <a:pt x="882" y="573"/>
                        <a:pt x="880" y="571"/>
                        <a:pt x="879" y="569"/>
                      </a:cubicBezTo>
                      <a:cubicBezTo>
                        <a:pt x="878" y="568"/>
                        <a:pt x="878" y="566"/>
                        <a:pt x="878" y="565"/>
                      </a:cubicBezTo>
                      <a:cubicBezTo>
                        <a:pt x="878" y="564"/>
                        <a:pt x="878" y="561"/>
                        <a:pt x="878" y="560"/>
                      </a:cubicBezTo>
                      <a:cubicBezTo>
                        <a:pt x="878" y="560"/>
                        <a:pt x="876" y="559"/>
                        <a:pt x="876" y="558"/>
                      </a:cubicBezTo>
                      <a:cubicBezTo>
                        <a:pt x="875" y="558"/>
                        <a:pt x="873" y="559"/>
                        <a:pt x="873" y="559"/>
                      </a:cubicBezTo>
                      <a:cubicBezTo>
                        <a:pt x="872" y="558"/>
                        <a:pt x="872" y="557"/>
                        <a:pt x="871" y="556"/>
                      </a:cubicBezTo>
                      <a:cubicBezTo>
                        <a:pt x="871" y="556"/>
                        <a:pt x="870" y="554"/>
                        <a:pt x="869" y="553"/>
                      </a:cubicBezTo>
                      <a:cubicBezTo>
                        <a:pt x="869" y="552"/>
                        <a:pt x="869" y="549"/>
                        <a:pt x="870" y="548"/>
                      </a:cubicBezTo>
                      <a:cubicBezTo>
                        <a:pt x="870" y="547"/>
                        <a:pt x="872" y="544"/>
                        <a:pt x="873" y="544"/>
                      </a:cubicBezTo>
                      <a:cubicBezTo>
                        <a:pt x="874" y="543"/>
                        <a:pt x="877" y="544"/>
                        <a:pt x="878" y="543"/>
                      </a:cubicBezTo>
                      <a:cubicBezTo>
                        <a:pt x="879" y="543"/>
                        <a:pt x="879" y="541"/>
                        <a:pt x="880" y="541"/>
                      </a:cubicBezTo>
                      <a:cubicBezTo>
                        <a:pt x="880" y="540"/>
                        <a:pt x="881" y="538"/>
                        <a:pt x="882" y="537"/>
                      </a:cubicBezTo>
                      <a:cubicBezTo>
                        <a:pt x="882" y="534"/>
                        <a:pt x="880" y="530"/>
                        <a:pt x="879" y="527"/>
                      </a:cubicBezTo>
                      <a:cubicBezTo>
                        <a:pt x="878" y="526"/>
                        <a:pt x="874" y="523"/>
                        <a:pt x="873" y="522"/>
                      </a:cubicBezTo>
                      <a:cubicBezTo>
                        <a:pt x="872" y="520"/>
                        <a:pt x="869" y="517"/>
                        <a:pt x="868" y="516"/>
                      </a:cubicBezTo>
                      <a:cubicBezTo>
                        <a:pt x="867" y="514"/>
                        <a:pt x="864" y="510"/>
                        <a:pt x="863" y="508"/>
                      </a:cubicBezTo>
                      <a:cubicBezTo>
                        <a:pt x="863" y="507"/>
                        <a:pt x="862" y="504"/>
                        <a:pt x="862" y="503"/>
                      </a:cubicBezTo>
                      <a:cubicBezTo>
                        <a:pt x="863" y="502"/>
                        <a:pt x="864" y="501"/>
                        <a:pt x="864" y="501"/>
                      </a:cubicBezTo>
                      <a:cubicBezTo>
                        <a:pt x="865" y="501"/>
                        <a:pt x="867" y="502"/>
                        <a:pt x="868" y="502"/>
                      </a:cubicBezTo>
                      <a:cubicBezTo>
                        <a:pt x="869" y="502"/>
                        <a:pt x="869" y="499"/>
                        <a:pt x="869" y="498"/>
                      </a:cubicBezTo>
                      <a:cubicBezTo>
                        <a:pt x="869" y="497"/>
                        <a:pt x="867" y="495"/>
                        <a:pt x="867" y="494"/>
                      </a:cubicBezTo>
                      <a:cubicBezTo>
                        <a:pt x="866" y="493"/>
                        <a:pt x="864" y="493"/>
                        <a:pt x="864" y="492"/>
                      </a:cubicBezTo>
                      <a:cubicBezTo>
                        <a:pt x="863" y="491"/>
                        <a:pt x="862" y="488"/>
                        <a:pt x="862" y="488"/>
                      </a:cubicBezTo>
                      <a:cubicBezTo>
                        <a:pt x="862" y="488"/>
                        <a:pt x="862" y="485"/>
                        <a:pt x="862" y="484"/>
                      </a:cubicBezTo>
                      <a:cubicBezTo>
                        <a:pt x="861" y="482"/>
                        <a:pt x="859" y="481"/>
                        <a:pt x="857" y="480"/>
                      </a:cubicBezTo>
                      <a:cubicBezTo>
                        <a:pt x="857" y="480"/>
                        <a:pt x="854" y="480"/>
                        <a:pt x="854" y="480"/>
                      </a:cubicBezTo>
                      <a:cubicBezTo>
                        <a:pt x="853" y="479"/>
                        <a:pt x="852" y="477"/>
                        <a:pt x="851" y="476"/>
                      </a:cubicBezTo>
                      <a:cubicBezTo>
                        <a:pt x="850" y="476"/>
                        <a:pt x="848" y="475"/>
                        <a:pt x="847" y="475"/>
                      </a:cubicBezTo>
                      <a:cubicBezTo>
                        <a:pt x="846" y="475"/>
                        <a:pt x="843" y="476"/>
                        <a:pt x="842" y="475"/>
                      </a:cubicBezTo>
                      <a:cubicBezTo>
                        <a:pt x="841" y="475"/>
                        <a:pt x="841" y="473"/>
                        <a:pt x="840" y="472"/>
                      </a:cubicBezTo>
                      <a:cubicBezTo>
                        <a:pt x="840" y="471"/>
                        <a:pt x="840" y="468"/>
                        <a:pt x="839" y="467"/>
                      </a:cubicBezTo>
                      <a:cubicBezTo>
                        <a:pt x="839" y="466"/>
                        <a:pt x="838" y="465"/>
                        <a:pt x="837" y="465"/>
                      </a:cubicBezTo>
                      <a:cubicBezTo>
                        <a:pt x="836" y="464"/>
                        <a:pt x="833" y="464"/>
                        <a:pt x="832" y="463"/>
                      </a:cubicBezTo>
                      <a:cubicBezTo>
                        <a:pt x="832" y="463"/>
                        <a:pt x="831" y="460"/>
                        <a:pt x="830" y="460"/>
                      </a:cubicBezTo>
                      <a:cubicBezTo>
                        <a:pt x="829" y="459"/>
                        <a:pt x="827" y="458"/>
                        <a:pt x="826" y="458"/>
                      </a:cubicBezTo>
                      <a:cubicBezTo>
                        <a:pt x="825" y="458"/>
                        <a:pt x="824" y="459"/>
                        <a:pt x="823" y="459"/>
                      </a:cubicBezTo>
                      <a:cubicBezTo>
                        <a:pt x="822" y="459"/>
                        <a:pt x="821" y="458"/>
                        <a:pt x="821" y="458"/>
                      </a:cubicBezTo>
                      <a:cubicBezTo>
                        <a:pt x="820" y="457"/>
                        <a:pt x="821" y="454"/>
                        <a:pt x="820" y="453"/>
                      </a:cubicBezTo>
                      <a:cubicBezTo>
                        <a:pt x="820" y="452"/>
                        <a:pt x="818" y="452"/>
                        <a:pt x="817" y="451"/>
                      </a:cubicBezTo>
                      <a:cubicBezTo>
                        <a:pt x="816" y="451"/>
                        <a:pt x="813" y="449"/>
                        <a:pt x="812" y="449"/>
                      </a:cubicBezTo>
                      <a:cubicBezTo>
                        <a:pt x="811" y="449"/>
                        <a:pt x="811" y="451"/>
                        <a:pt x="810" y="452"/>
                      </a:cubicBezTo>
                      <a:cubicBezTo>
                        <a:pt x="810" y="453"/>
                        <a:pt x="810" y="455"/>
                        <a:pt x="809" y="455"/>
                      </a:cubicBezTo>
                      <a:cubicBezTo>
                        <a:pt x="808" y="456"/>
                        <a:pt x="806" y="458"/>
                        <a:pt x="804" y="458"/>
                      </a:cubicBezTo>
                      <a:cubicBezTo>
                        <a:pt x="803" y="459"/>
                        <a:pt x="800" y="457"/>
                        <a:pt x="799" y="456"/>
                      </a:cubicBezTo>
                      <a:cubicBezTo>
                        <a:pt x="798" y="455"/>
                        <a:pt x="796" y="453"/>
                        <a:pt x="796" y="452"/>
                      </a:cubicBezTo>
                      <a:cubicBezTo>
                        <a:pt x="796" y="451"/>
                        <a:pt x="795" y="448"/>
                        <a:pt x="796" y="448"/>
                      </a:cubicBezTo>
                      <a:cubicBezTo>
                        <a:pt x="796" y="447"/>
                        <a:pt x="799" y="447"/>
                        <a:pt x="799" y="447"/>
                      </a:cubicBezTo>
                      <a:cubicBezTo>
                        <a:pt x="799" y="446"/>
                        <a:pt x="802" y="445"/>
                        <a:pt x="802" y="444"/>
                      </a:cubicBezTo>
                      <a:cubicBezTo>
                        <a:pt x="802" y="443"/>
                        <a:pt x="800" y="441"/>
                        <a:pt x="799" y="440"/>
                      </a:cubicBezTo>
                      <a:cubicBezTo>
                        <a:pt x="798" y="440"/>
                        <a:pt x="796" y="440"/>
                        <a:pt x="795" y="440"/>
                      </a:cubicBezTo>
                      <a:cubicBezTo>
                        <a:pt x="794" y="441"/>
                        <a:pt x="793" y="443"/>
                        <a:pt x="793" y="443"/>
                      </a:cubicBezTo>
                      <a:cubicBezTo>
                        <a:pt x="792" y="443"/>
                        <a:pt x="790" y="441"/>
                        <a:pt x="789" y="441"/>
                      </a:cubicBezTo>
                      <a:cubicBezTo>
                        <a:pt x="788" y="440"/>
                        <a:pt x="786" y="438"/>
                        <a:pt x="785" y="437"/>
                      </a:cubicBezTo>
                      <a:cubicBezTo>
                        <a:pt x="784" y="436"/>
                        <a:pt x="782" y="433"/>
                        <a:pt x="781" y="433"/>
                      </a:cubicBezTo>
                      <a:cubicBezTo>
                        <a:pt x="780" y="433"/>
                        <a:pt x="779" y="434"/>
                        <a:pt x="778" y="434"/>
                      </a:cubicBezTo>
                      <a:cubicBezTo>
                        <a:pt x="777" y="434"/>
                        <a:pt x="774" y="434"/>
                        <a:pt x="774" y="433"/>
                      </a:cubicBezTo>
                      <a:cubicBezTo>
                        <a:pt x="773" y="432"/>
                        <a:pt x="774" y="429"/>
                        <a:pt x="773" y="428"/>
                      </a:cubicBezTo>
                      <a:cubicBezTo>
                        <a:pt x="773" y="428"/>
                        <a:pt x="771" y="426"/>
                        <a:pt x="770" y="426"/>
                      </a:cubicBezTo>
                      <a:cubicBezTo>
                        <a:pt x="769" y="426"/>
                        <a:pt x="766" y="427"/>
                        <a:pt x="765" y="427"/>
                      </a:cubicBezTo>
                      <a:cubicBezTo>
                        <a:pt x="764" y="427"/>
                        <a:pt x="760" y="426"/>
                        <a:pt x="759" y="424"/>
                      </a:cubicBezTo>
                      <a:cubicBezTo>
                        <a:pt x="758" y="424"/>
                        <a:pt x="757" y="421"/>
                        <a:pt x="756" y="419"/>
                      </a:cubicBezTo>
                      <a:cubicBezTo>
                        <a:pt x="755" y="418"/>
                        <a:pt x="754" y="415"/>
                        <a:pt x="752" y="413"/>
                      </a:cubicBezTo>
                      <a:cubicBezTo>
                        <a:pt x="751" y="412"/>
                        <a:pt x="749" y="410"/>
                        <a:pt x="748" y="409"/>
                      </a:cubicBezTo>
                      <a:cubicBezTo>
                        <a:pt x="747" y="408"/>
                        <a:pt x="745" y="409"/>
                        <a:pt x="744" y="408"/>
                      </a:cubicBezTo>
                      <a:cubicBezTo>
                        <a:pt x="743" y="408"/>
                        <a:pt x="741" y="406"/>
                        <a:pt x="740" y="406"/>
                      </a:cubicBezTo>
                      <a:cubicBezTo>
                        <a:pt x="739" y="404"/>
                        <a:pt x="737" y="401"/>
                        <a:pt x="736" y="399"/>
                      </a:cubicBezTo>
                      <a:cubicBezTo>
                        <a:pt x="735" y="398"/>
                        <a:pt x="735" y="395"/>
                        <a:pt x="735" y="393"/>
                      </a:cubicBezTo>
                      <a:cubicBezTo>
                        <a:pt x="735" y="392"/>
                        <a:pt x="733" y="389"/>
                        <a:pt x="733" y="388"/>
                      </a:cubicBezTo>
                      <a:cubicBezTo>
                        <a:pt x="733" y="386"/>
                        <a:pt x="733" y="381"/>
                        <a:pt x="734" y="379"/>
                      </a:cubicBezTo>
                      <a:cubicBezTo>
                        <a:pt x="734" y="377"/>
                        <a:pt x="736" y="374"/>
                        <a:pt x="737" y="373"/>
                      </a:cubicBezTo>
                      <a:cubicBezTo>
                        <a:pt x="738" y="371"/>
                        <a:pt x="740" y="368"/>
                        <a:pt x="741" y="367"/>
                      </a:cubicBezTo>
                      <a:cubicBezTo>
                        <a:pt x="742" y="365"/>
                        <a:pt x="744" y="363"/>
                        <a:pt x="744" y="361"/>
                      </a:cubicBezTo>
                      <a:cubicBezTo>
                        <a:pt x="744" y="360"/>
                        <a:pt x="744" y="356"/>
                        <a:pt x="744" y="355"/>
                      </a:cubicBezTo>
                      <a:cubicBezTo>
                        <a:pt x="744" y="353"/>
                        <a:pt x="744" y="348"/>
                        <a:pt x="744" y="346"/>
                      </a:cubicBezTo>
                      <a:cubicBezTo>
                        <a:pt x="745" y="345"/>
                        <a:pt x="746" y="341"/>
                        <a:pt x="747" y="340"/>
                      </a:cubicBezTo>
                      <a:cubicBezTo>
                        <a:pt x="747" y="339"/>
                        <a:pt x="749" y="337"/>
                        <a:pt x="750" y="336"/>
                      </a:cubicBezTo>
                      <a:cubicBezTo>
                        <a:pt x="751" y="335"/>
                        <a:pt x="752" y="333"/>
                        <a:pt x="753" y="332"/>
                      </a:cubicBezTo>
                      <a:cubicBezTo>
                        <a:pt x="754" y="331"/>
                        <a:pt x="755" y="328"/>
                        <a:pt x="755" y="326"/>
                      </a:cubicBezTo>
                      <a:cubicBezTo>
                        <a:pt x="755" y="325"/>
                        <a:pt x="754" y="322"/>
                        <a:pt x="753" y="321"/>
                      </a:cubicBezTo>
                      <a:cubicBezTo>
                        <a:pt x="753" y="320"/>
                        <a:pt x="751" y="318"/>
                        <a:pt x="751" y="317"/>
                      </a:cubicBezTo>
                      <a:cubicBezTo>
                        <a:pt x="750" y="316"/>
                        <a:pt x="749" y="314"/>
                        <a:pt x="749" y="314"/>
                      </a:cubicBezTo>
                      <a:cubicBezTo>
                        <a:pt x="749" y="312"/>
                        <a:pt x="750" y="310"/>
                        <a:pt x="750" y="309"/>
                      </a:cubicBezTo>
                      <a:cubicBezTo>
                        <a:pt x="751" y="307"/>
                        <a:pt x="752" y="304"/>
                        <a:pt x="753" y="303"/>
                      </a:cubicBezTo>
                      <a:cubicBezTo>
                        <a:pt x="754" y="302"/>
                        <a:pt x="756" y="300"/>
                        <a:pt x="757" y="299"/>
                      </a:cubicBezTo>
                      <a:cubicBezTo>
                        <a:pt x="758" y="298"/>
                        <a:pt x="760" y="296"/>
                        <a:pt x="761" y="295"/>
                      </a:cubicBezTo>
                      <a:cubicBezTo>
                        <a:pt x="761" y="293"/>
                        <a:pt x="760" y="289"/>
                        <a:pt x="759" y="288"/>
                      </a:cubicBezTo>
                      <a:cubicBezTo>
                        <a:pt x="758" y="287"/>
                        <a:pt x="755" y="286"/>
                        <a:pt x="754" y="285"/>
                      </a:cubicBezTo>
                      <a:cubicBezTo>
                        <a:pt x="753" y="285"/>
                        <a:pt x="749" y="284"/>
                        <a:pt x="748" y="284"/>
                      </a:cubicBezTo>
                      <a:cubicBezTo>
                        <a:pt x="746" y="283"/>
                        <a:pt x="744" y="280"/>
                        <a:pt x="742" y="279"/>
                      </a:cubicBezTo>
                      <a:cubicBezTo>
                        <a:pt x="741" y="278"/>
                        <a:pt x="738" y="277"/>
                        <a:pt x="737" y="277"/>
                      </a:cubicBezTo>
                      <a:cubicBezTo>
                        <a:pt x="736" y="277"/>
                        <a:pt x="733" y="278"/>
                        <a:pt x="732" y="278"/>
                      </a:cubicBezTo>
                      <a:cubicBezTo>
                        <a:pt x="731" y="278"/>
                        <a:pt x="728" y="277"/>
                        <a:pt x="727" y="277"/>
                      </a:cubicBezTo>
                      <a:cubicBezTo>
                        <a:pt x="725" y="276"/>
                        <a:pt x="722" y="274"/>
                        <a:pt x="720" y="273"/>
                      </a:cubicBezTo>
                      <a:cubicBezTo>
                        <a:pt x="718" y="273"/>
                        <a:pt x="714" y="272"/>
                        <a:pt x="712" y="273"/>
                      </a:cubicBezTo>
                      <a:cubicBezTo>
                        <a:pt x="711" y="273"/>
                        <a:pt x="709" y="274"/>
                        <a:pt x="708" y="275"/>
                      </a:cubicBezTo>
                      <a:cubicBezTo>
                        <a:pt x="707" y="276"/>
                        <a:pt x="707" y="280"/>
                        <a:pt x="707" y="281"/>
                      </a:cubicBezTo>
                      <a:cubicBezTo>
                        <a:pt x="706" y="283"/>
                        <a:pt x="705" y="286"/>
                        <a:pt x="704" y="287"/>
                      </a:cubicBezTo>
                      <a:cubicBezTo>
                        <a:pt x="703" y="288"/>
                        <a:pt x="702" y="290"/>
                        <a:pt x="701" y="291"/>
                      </a:cubicBezTo>
                      <a:cubicBezTo>
                        <a:pt x="700" y="291"/>
                        <a:pt x="697" y="292"/>
                        <a:pt x="695" y="292"/>
                      </a:cubicBezTo>
                      <a:cubicBezTo>
                        <a:pt x="694" y="291"/>
                        <a:pt x="691" y="291"/>
                        <a:pt x="690" y="290"/>
                      </a:cubicBezTo>
                      <a:cubicBezTo>
                        <a:pt x="689" y="289"/>
                        <a:pt x="687" y="286"/>
                        <a:pt x="686" y="285"/>
                      </a:cubicBezTo>
                      <a:cubicBezTo>
                        <a:pt x="685" y="283"/>
                        <a:pt x="683" y="280"/>
                        <a:pt x="683" y="279"/>
                      </a:cubicBezTo>
                      <a:cubicBezTo>
                        <a:pt x="682" y="278"/>
                        <a:pt x="682" y="275"/>
                        <a:pt x="681" y="273"/>
                      </a:cubicBezTo>
                      <a:cubicBezTo>
                        <a:pt x="681" y="272"/>
                        <a:pt x="679" y="270"/>
                        <a:pt x="679" y="268"/>
                      </a:cubicBezTo>
                      <a:cubicBezTo>
                        <a:pt x="678" y="267"/>
                        <a:pt x="676" y="265"/>
                        <a:pt x="676" y="264"/>
                      </a:cubicBezTo>
                      <a:cubicBezTo>
                        <a:pt x="675" y="263"/>
                        <a:pt x="675" y="262"/>
                        <a:pt x="675" y="261"/>
                      </a:cubicBezTo>
                      <a:cubicBezTo>
                        <a:pt x="675" y="260"/>
                        <a:pt x="676" y="257"/>
                        <a:pt x="677" y="256"/>
                      </a:cubicBezTo>
                      <a:cubicBezTo>
                        <a:pt x="677" y="256"/>
                        <a:pt x="679" y="254"/>
                        <a:pt x="679" y="253"/>
                      </a:cubicBezTo>
                      <a:cubicBezTo>
                        <a:pt x="679" y="252"/>
                        <a:pt x="679" y="250"/>
                        <a:pt x="679" y="250"/>
                      </a:cubicBezTo>
                      <a:cubicBezTo>
                        <a:pt x="678" y="248"/>
                        <a:pt x="676" y="247"/>
                        <a:pt x="675" y="246"/>
                      </a:cubicBezTo>
                      <a:cubicBezTo>
                        <a:pt x="674" y="244"/>
                        <a:pt x="672" y="241"/>
                        <a:pt x="671" y="239"/>
                      </a:cubicBezTo>
                      <a:cubicBezTo>
                        <a:pt x="671" y="237"/>
                        <a:pt x="670" y="234"/>
                        <a:pt x="669" y="232"/>
                      </a:cubicBezTo>
                      <a:cubicBezTo>
                        <a:pt x="669" y="231"/>
                        <a:pt x="669" y="227"/>
                        <a:pt x="668" y="226"/>
                      </a:cubicBezTo>
                      <a:cubicBezTo>
                        <a:pt x="667" y="224"/>
                        <a:pt x="665" y="223"/>
                        <a:pt x="664" y="222"/>
                      </a:cubicBezTo>
                      <a:cubicBezTo>
                        <a:pt x="661" y="220"/>
                        <a:pt x="657" y="216"/>
                        <a:pt x="655" y="214"/>
                      </a:cubicBezTo>
                      <a:cubicBezTo>
                        <a:pt x="653" y="212"/>
                        <a:pt x="649" y="209"/>
                        <a:pt x="647" y="208"/>
                      </a:cubicBezTo>
                      <a:cubicBezTo>
                        <a:pt x="645" y="207"/>
                        <a:pt x="641" y="204"/>
                        <a:pt x="639" y="203"/>
                      </a:cubicBezTo>
                      <a:cubicBezTo>
                        <a:pt x="636" y="202"/>
                        <a:pt x="632" y="201"/>
                        <a:pt x="630" y="200"/>
                      </a:cubicBezTo>
                      <a:cubicBezTo>
                        <a:pt x="628" y="199"/>
                        <a:pt x="625" y="197"/>
                        <a:pt x="624" y="196"/>
                      </a:cubicBezTo>
                      <a:cubicBezTo>
                        <a:pt x="622" y="195"/>
                        <a:pt x="621" y="191"/>
                        <a:pt x="620" y="190"/>
                      </a:cubicBezTo>
                      <a:cubicBezTo>
                        <a:pt x="619" y="188"/>
                        <a:pt x="618" y="185"/>
                        <a:pt x="617" y="183"/>
                      </a:cubicBezTo>
                      <a:cubicBezTo>
                        <a:pt x="616" y="182"/>
                        <a:pt x="615" y="181"/>
                        <a:pt x="614" y="181"/>
                      </a:cubicBezTo>
                      <a:cubicBezTo>
                        <a:pt x="612" y="181"/>
                        <a:pt x="609" y="182"/>
                        <a:pt x="608" y="181"/>
                      </a:cubicBezTo>
                      <a:cubicBezTo>
                        <a:pt x="607" y="181"/>
                        <a:pt x="606" y="179"/>
                        <a:pt x="605" y="178"/>
                      </a:cubicBezTo>
                      <a:cubicBezTo>
                        <a:pt x="605" y="177"/>
                        <a:pt x="605" y="174"/>
                        <a:pt x="604" y="173"/>
                      </a:cubicBezTo>
                      <a:cubicBezTo>
                        <a:pt x="603" y="172"/>
                        <a:pt x="602" y="170"/>
                        <a:pt x="601" y="170"/>
                      </a:cubicBezTo>
                      <a:cubicBezTo>
                        <a:pt x="599" y="169"/>
                        <a:pt x="597" y="167"/>
                        <a:pt x="595" y="166"/>
                      </a:cubicBezTo>
                      <a:cubicBezTo>
                        <a:pt x="594" y="165"/>
                        <a:pt x="592" y="162"/>
                        <a:pt x="590" y="161"/>
                      </a:cubicBezTo>
                      <a:cubicBezTo>
                        <a:pt x="589" y="160"/>
                        <a:pt x="586" y="158"/>
                        <a:pt x="585" y="157"/>
                      </a:cubicBezTo>
                      <a:cubicBezTo>
                        <a:pt x="584" y="157"/>
                        <a:pt x="581" y="155"/>
                        <a:pt x="579" y="154"/>
                      </a:cubicBezTo>
                      <a:cubicBezTo>
                        <a:pt x="578" y="154"/>
                        <a:pt x="576" y="152"/>
                        <a:pt x="576" y="151"/>
                      </a:cubicBezTo>
                      <a:cubicBezTo>
                        <a:pt x="575" y="149"/>
                        <a:pt x="575" y="147"/>
                        <a:pt x="576" y="145"/>
                      </a:cubicBezTo>
                      <a:cubicBezTo>
                        <a:pt x="576" y="144"/>
                        <a:pt x="577" y="141"/>
                        <a:pt x="576" y="140"/>
                      </a:cubicBezTo>
                      <a:cubicBezTo>
                        <a:pt x="576" y="139"/>
                        <a:pt x="574" y="137"/>
                        <a:pt x="574" y="137"/>
                      </a:cubicBezTo>
                      <a:cubicBezTo>
                        <a:pt x="572" y="136"/>
                        <a:pt x="570" y="135"/>
                        <a:pt x="568" y="135"/>
                      </a:cubicBezTo>
                      <a:cubicBezTo>
                        <a:pt x="567" y="134"/>
                        <a:pt x="564" y="131"/>
                        <a:pt x="563" y="129"/>
                      </a:cubicBezTo>
                      <a:cubicBezTo>
                        <a:pt x="563" y="128"/>
                        <a:pt x="562" y="126"/>
                        <a:pt x="562" y="124"/>
                      </a:cubicBezTo>
                      <a:cubicBezTo>
                        <a:pt x="562" y="123"/>
                        <a:pt x="564" y="122"/>
                        <a:pt x="565" y="121"/>
                      </a:cubicBezTo>
                      <a:cubicBezTo>
                        <a:pt x="565" y="121"/>
                        <a:pt x="566" y="119"/>
                        <a:pt x="566" y="119"/>
                      </a:cubicBezTo>
                      <a:cubicBezTo>
                        <a:pt x="567" y="117"/>
                        <a:pt x="567" y="115"/>
                        <a:pt x="566" y="113"/>
                      </a:cubicBezTo>
                      <a:cubicBezTo>
                        <a:pt x="566" y="112"/>
                        <a:pt x="563" y="111"/>
                        <a:pt x="562" y="110"/>
                      </a:cubicBezTo>
                      <a:cubicBezTo>
                        <a:pt x="561" y="109"/>
                        <a:pt x="559" y="106"/>
                        <a:pt x="558" y="105"/>
                      </a:cubicBezTo>
                      <a:cubicBezTo>
                        <a:pt x="557" y="104"/>
                        <a:pt x="556" y="102"/>
                        <a:pt x="556" y="100"/>
                      </a:cubicBezTo>
                      <a:cubicBezTo>
                        <a:pt x="555" y="99"/>
                        <a:pt x="556" y="97"/>
                        <a:pt x="556" y="96"/>
                      </a:cubicBezTo>
                      <a:cubicBezTo>
                        <a:pt x="555" y="94"/>
                        <a:pt x="554" y="91"/>
                        <a:pt x="553" y="89"/>
                      </a:cubicBezTo>
                      <a:cubicBezTo>
                        <a:pt x="552" y="87"/>
                        <a:pt x="550" y="81"/>
                        <a:pt x="550" y="79"/>
                      </a:cubicBezTo>
                      <a:cubicBezTo>
                        <a:pt x="550" y="76"/>
                        <a:pt x="550" y="69"/>
                        <a:pt x="550" y="66"/>
                      </a:cubicBezTo>
                      <a:cubicBezTo>
                        <a:pt x="550" y="63"/>
                        <a:pt x="551" y="57"/>
                        <a:pt x="551" y="55"/>
                      </a:cubicBezTo>
                      <a:cubicBezTo>
                        <a:pt x="552" y="52"/>
                        <a:pt x="553" y="48"/>
                        <a:pt x="554" y="45"/>
                      </a:cubicBezTo>
                      <a:cubicBezTo>
                        <a:pt x="555" y="44"/>
                        <a:pt x="556" y="41"/>
                        <a:pt x="558" y="40"/>
                      </a:cubicBezTo>
                      <a:cubicBezTo>
                        <a:pt x="556" y="39"/>
                        <a:pt x="554" y="38"/>
                        <a:pt x="553" y="38"/>
                      </a:cubicBezTo>
                      <a:cubicBezTo>
                        <a:pt x="552" y="38"/>
                        <a:pt x="551" y="38"/>
                        <a:pt x="550" y="38"/>
                      </a:cubicBezTo>
                      <a:cubicBezTo>
                        <a:pt x="549" y="37"/>
                        <a:pt x="549" y="35"/>
                        <a:pt x="548" y="35"/>
                      </a:cubicBezTo>
                      <a:cubicBezTo>
                        <a:pt x="548" y="34"/>
                        <a:pt x="545" y="34"/>
                        <a:pt x="544" y="33"/>
                      </a:cubicBezTo>
                      <a:cubicBezTo>
                        <a:pt x="543" y="32"/>
                        <a:pt x="545" y="30"/>
                        <a:pt x="544" y="29"/>
                      </a:cubicBezTo>
                      <a:cubicBezTo>
                        <a:pt x="544" y="28"/>
                        <a:pt x="543" y="26"/>
                        <a:pt x="543" y="25"/>
                      </a:cubicBezTo>
                      <a:cubicBezTo>
                        <a:pt x="542" y="25"/>
                        <a:pt x="540" y="25"/>
                        <a:pt x="539" y="25"/>
                      </a:cubicBezTo>
                      <a:cubicBezTo>
                        <a:pt x="538" y="25"/>
                        <a:pt x="536" y="25"/>
                        <a:pt x="536" y="24"/>
                      </a:cubicBezTo>
                      <a:cubicBezTo>
                        <a:pt x="535" y="23"/>
                        <a:pt x="536" y="20"/>
                        <a:pt x="535" y="19"/>
                      </a:cubicBezTo>
                      <a:cubicBezTo>
                        <a:pt x="535" y="18"/>
                        <a:pt x="532" y="19"/>
                        <a:pt x="532" y="19"/>
                      </a:cubicBezTo>
                      <a:cubicBezTo>
                        <a:pt x="531" y="18"/>
                        <a:pt x="530" y="15"/>
                        <a:pt x="530" y="14"/>
                      </a:cubicBezTo>
                      <a:cubicBezTo>
                        <a:pt x="530" y="13"/>
                        <a:pt x="529" y="11"/>
                        <a:pt x="528" y="11"/>
                      </a:cubicBezTo>
                      <a:cubicBezTo>
                        <a:pt x="527" y="10"/>
                        <a:pt x="525" y="11"/>
                        <a:pt x="523" y="10"/>
                      </a:cubicBezTo>
                      <a:cubicBezTo>
                        <a:pt x="522" y="10"/>
                        <a:pt x="521" y="9"/>
                        <a:pt x="520" y="8"/>
                      </a:cubicBezTo>
                      <a:cubicBezTo>
                        <a:pt x="519" y="7"/>
                        <a:pt x="520" y="3"/>
                        <a:pt x="519" y="2"/>
                      </a:cubicBezTo>
                      <a:cubicBezTo>
                        <a:pt x="518" y="1"/>
                        <a:pt x="515" y="0"/>
                        <a:pt x="515" y="0"/>
                      </a:cubicBezTo>
                      <a:cubicBezTo>
                        <a:pt x="515" y="0"/>
                        <a:pt x="471" y="6"/>
                        <a:pt x="457" y="7"/>
                      </a:cubicBezTo>
                      <a:cubicBezTo>
                        <a:pt x="426" y="11"/>
                        <a:pt x="366" y="17"/>
                        <a:pt x="336" y="20"/>
                      </a:cubicBezTo>
                      <a:cubicBezTo>
                        <a:pt x="306" y="23"/>
                        <a:pt x="245" y="27"/>
                        <a:pt x="214" y="30"/>
                      </a:cubicBezTo>
                      <a:cubicBezTo>
                        <a:pt x="200" y="31"/>
                        <a:pt x="171" y="34"/>
                        <a:pt x="156" y="35"/>
                      </a:cubicBezTo>
                      <a:cubicBezTo>
                        <a:pt x="141" y="35"/>
                        <a:pt x="112" y="36"/>
                        <a:pt x="97" y="37"/>
                      </a:cubicBezTo>
                      <a:cubicBezTo>
                        <a:pt x="77" y="37"/>
                        <a:pt x="27" y="39"/>
                        <a:pt x="0" y="39"/>
                      </a:cubicBezTo>
                      <a:cubicBezTo>
                        <a:pt x="1" y="40"/>
                        <a:pt x="2" y="41"/>
                        <a:pt x="3" y="42"/>
                      </a:cubicBezTo>
                      <a:cubicBezTo>
                        <a:pt x="3" y="42"/>
                        <a:pt x="3" y="42"/>
                        <a:pt x="3" y="42"/>
                      </a:cubicBezTo>
                      <a:cubicBezTo>
                        <a:pt x="5" y="43"/>
                        <a:pt x="6" y="45"/>
                        <a:pt x="7" y="47"/>
                      </a:cubicBezTo>
                      <a:cubicBezTo>
                        <a:pt x="7" y="50"/>
                        <a:pt x="6" y="54"/>
                        <a:pt x="5" y="55"/>
                      </a:cubicBezTo>
                      <a:cubicBezTo>
                        <a:pt x="4" y="57"/>
                        <a:pt x="2" y="57"/>
                        <a:pt x="1" y="58"/>
                      </a:cubicBezTo>
                      <a:cubicBezTo>
                        <a:pt x="1" y="58"/>
                        <a:pt x="1" y="58"/>
                        <a:pt x="1" y="58"/>
                      </a:cubicBezTo>
                      <a:cubicBezTo>
                        <a:pt x="2" y="58"/>
                        <a:pt x="4" y="59"/>
                        <a:pt x="5" y="60"/>
                      </a:cubicBezTo>
                      <a:cubicBezTo>
                        <a:pt x="7" y="62"/>
                        <a:pt x="7" y="65"/>
                        <a:pt x="7" y="67"/>
                      </a:cubicBezTo>
                      <a:cubicBezTo>
                        <a:pt x="7" y="68"/>
                        <a:pt x="6" y="69"/>
                        <a:pt x="6" y="70"/>
                      </a:cubicBezTo>
                      <a:cubicBezTo>
                        <a:pt x="6" y="70"/>
                        <a:pt x="6" y="70"/>
                        <a:pt x="6" y="70"/>
                      </a:cubicBezTo>
                      <a:cubicBezTo>
                        <a:pt x="6" y="70"/>
                        <a:pt x="6" y="70"/>
                        <a:pt x="6" y="70"/>
                      </a:cubicBezTo>
                      <a:cubicBezTo>
                        <a:pt x="6" y="71"/>
                        <a:pt x="6" y="71"/>
                        <a:pt x="7" y="72"/>
                      </a:cubicBezTo>
                      <a:cubicBezTo>
                        <a:pt x="7" y="73"/>
                        <a:pt x="7" y="73"/>
                        <a:pt x="7" y="74"/>
                      </a:cubicBezTo>
                      <a:cubicBezTo>
                        <a:pt x="7" y="74"/>
                        <a:pt x="7" y="74"/>
                        <a:pt x="7" y="75"/>
                      </a:cubicBezTo>
                      <a:cubicBezTo>
                        <a:pt x="8" y="75"/>
                        <a:pt x="8" y="75"/>
                        <a:pt x="8" y="75"/>
                      </a:cubicBezTo>
                      <a:cubicBezTo>
                        <a:pt x="9" y="76"/>
                        <a:pt x="11" y="77"/>
                        <a:pt x="11" y="80"/>
                      </a:cubicBezTo>
                      <a:cubicBezTo>
                        <a:pt x="11" y="81"/>
                        <a:pt x="11" y="82"/>
                        <a:pt x="11" y="82"/>
                      </a:cubicBezTo>
                      <a:cubicBezTo>
                        <a:pt x="12" y="83"/>
                        <a:pt x="13" y="84"/>
                        <a:pt x="14" y="84"/>
                      </a:cubicBezTo>
                      <a:cubicBezTo>
                        <a:pt x="16" y="84"/>
                        <a:pt x="18" y="85"/>
                        <a:pt x="19" y="87"/>
                      </a:cubicBezTo>
                      <a:cubicBezTo>
                        <a:pt x="21" y="89"/>
                        <a:pt x="20" y="91"/>
                        <a:pt x="20" y="92"/>
                      </a:cubicBezTo>
                      <a:cubicBezTo>
                        <a:pt x="20" y="93"/>
                        <a:pt x="20" y="93"/>
                        <a:pt x="20" y="93"/>
                      </a:cubicBezTo>
                      <a:cubicBezTo>
                        <a:pt x="20" y="93"/>
                        <a:pt x="20" y="93"/>
                        <a:pt x="20" y="93"/>
                      </a:cubicBezTo>
                      <a:cubicBezTo>
                        <a:pt x="21" y="92"/>
                        <a:pt x="22" y="92"/>
                        <a:pt x="23" y="92"/>
                      </a:cubicBezTo>
                      <a:cubicBezTo>
                        <a:pt x="24" y="92"/>
                        <a:pt x="24" y="92"/>
                        <a:pt x="25" y="92"/>
                      </a:cubicBezTo>
                      <a:cubicBezTo>
                        <a:pt x="27" y="93"/>
                        <a:pt x="29" y="95"/>
                        <a:pt x="30" y="97"/>
                      </a:cubicBezTo>
                      <a:cubicBezTo>
                        <a:pt x="32" y="99"/>
                        <a:pt x="32" y="103"/>
                        <a:pt x="32" y="104"/>
                      </a:cubicBezTo>
                      <a:cubicBezTo>
                        <a:pt x="32" y="105"/>
                        <a:pt x="31" y="106"/>
                        <a:pt x="31" y="106"/>
                      </a:cubicBezTo>
                      <a:cubicBezTo>
                        <a:pt x="31" y="107"/>
                        <a:pt x="32" y="107"/>
                        <a:pt x="33" y="108"/>
                      </a:cubicBezTo>
                      <a:cubicBezTo>
                        <a:pt x="34" y="109"/>
                        <a:pt x="35" y="110"/>
                        <a:pt x="36" y="111"/>
                      </a:cubicBezTo>
                      <a:cubicBezTo>
                        <a:pt x="36" y="112"/>
                        <a:pt x="37" y="113"/>
                        <a:pt x="37" y="113"/>
                      </a:cubicBezTo>
                      <a:cubicBezTo>
                        <a:pt x="38" y="114"/>
                        <a:pt x="39" y="114"/>
                        <a:pt x="41" y="115"/>
                      </a:cubicBezTo>
                      <a:cubicBezTo>
                        <a:pt x="42" y="117"/>
                        <a:pt x="44" y="121"/>
                        <a:pt x="44" y="123"/>
                      </a:cubicBezTo>
                      <a:cubicBezTo>
                        <a:pt x="45" y="126"/>
                        <a:pt x="44" y="128"/>
                        <a:pt x="43" y="130"/>
                      </a:cubicBezTo>
                      <a:cubicBezTo>
                        <a:pt x="43" y="130"/>
                        <a:pt x="44" y="130"/>
                        <a:pt x="45" y="130"/>
                      </a:cubicBezTo>
                      <a:cubicBezTo>
                        <a:pt x="45" y="130"/>
                        <a:pt x="45" y="130"/>
                        <a:pt x="46" y="130"/>
                      </a:cubicBezTo>
                      <a:cubicBezTo>
                        <a:pt x="46" y="130"/>
                        <a:pt x="46" y="130"/>
                        <a:pt x="46" y="130"/>
                      </a:cubicBezTo>
                      <a:cubicBezTo>
                        <a:pt x="48" y="131"/>
                        <a:pt x="50" y="133"/>
                        <a:pt x="51" y="133"/>
                      </a:cubicBezTo>
                      <a:cubicBezTo>
                        <a:pt x="52" y="134"/>
                        <a:pt x="52" y="136"/>
                        <a:pt x="53" y="137"/>
                      </a:cubicBezTo>
                      <a:cubicBezTo>
                        <a:pt x="53" y="137"/>
                        <a:pt x="53" y="137"/>
                        <a:pt x="53" y="138"/>
                      </a:cubicBezTo>
                      <a:cubicBezTo>
                        <a:pt x="55" y="140"/>
                        <a:pt x="55" y="140"/>
                        <a:pt x="55" y="140"/>
                      </a:cubicBezTo>
                      <a:cubicBezTo>
                        <a:pt x="55" y="140"/>
                        <a:pt x="55" y="140"/>
                        <a:pt x="55" y="140"/>
                      </a:cubicBezTo>
                      <a:cubicBezTo>
                        <a:pt x="57" y="140"/>
                        <a:pt x="57" y="140"/>
                        <a:pt x="57" y="140"/>
                      </a:cubicBezTo>
                      <a:cubicBezTo>
                        <a:pt x="58" y="141"/>
                        <a:pt x="59" y="142"/>
                        <a:pt x="60" y="142"/>
                      </a:cubicBezTo>
                      <a:cubicBezTo>
                        <a:pt x="60" y="143"/>
                        <a:pt x="61" y="143"/>
                        <a:pt x="61" y="144"/>
                      </a:cubicBezTo>
                      <a:cubicBezTo>
                        <a:pt x="62" y="144"/>
                        <a:pt x="64" y="144"/>
                        <a:pt x="65" y="145"/>
                      </a:cubicBezTo>
                      <a:cubicBezTo>
                        <a:pt x="67" y="147"/>
                        <a:pt x="69" y="150"/>
                        <a:pt x="69" y="151"/>
                      </a:cubicBezTo>
                      <a:cubicBezTo>
                        <a:pt x="69" y="151"/>
                        <a:pt x="69" y="151"/>
                        <a:pt x="70" y="152"/>
                      </a:cubicBezTo>
                      <a:cubicBezTo>
                        <a:pt x="70" y="152"/>
                        <a:pt x="71" y="151"/>
                        <a:pt x="72" y="151"/>
                      </a:cubicBezTo>
                      <a:cubicBezTo>
                        <a:pt x="73" y="151"/>
                        <a:pt x="73" y="151"/>
                        <a:pt x="74" y="152"/>
                      </a:cubicBezTo>
                      <a:cubicBezTo>
                        <a:pt x="77" y="153"/>
                        <a:pt x="78" y="155"/>
                        <a:pt x="79" y="157"/>
                      </a:cubicBezTo>
                      <a:cubicBezTo>
                        <a:pt x="79" y="157"/>
                        <a:pt x="79" y="157"/>
                        <a:pt x="79" y="157"/>
                      </a:cubicBezTo>
                      <a:cubicBezTo>
                        <a:pt x="79" y="158"/>
                        <a:pt x="81" y="158"/>
                        <a:pt x="81" y="158"/>
                      </a:cubicBezTo>
                      <a:cubicBezTo>
                        <a:pt x="81" y="158"/>
                        <a:pt x="81" y="158"/>
                        <a:pt x="81" y="158"/>
                      </a:cubicBezTo>
                      <a:cubicBezTo>
                        <a:pt x="82" y="158"/>
                        <a:pt x="83" y="158"/>
                        <a:pt x="84" y="158"/>
                      </a:cubicBezTo>
                      <a:cubicBezTo>
                        <a:pt x="84" y="158"/>
                        <a:pt x="84" y="158"/>
                        <a:pt x="84" y="158"/>
                      </a:cubicBezTo>
                      <a:cubicBezTo>
                        <a:pt x="84" y="158"/>
                        <a:pt x="84" y="158"/>
                        <a:pt x="84" y="158"/>
                      </a:cubicBezTo>
                      <a:cubicBezTo>
                        <a:pt x="84" y="157"/>
                        <a:pt x="84" y="154"/>
                        <a:pt x="86" y="153"/>
                      </a:cubicBezTo>
                      <a:cubicBezTo>
                        <a:pt x="87" y="152"/>
                        <a:pt x="88" y="151"/>
                        <a:pt x="91" y="151"/>
                      </a:cubicBezTo>
                      <a:cubicBezTo>
                        <a:pt x="91" y="151"/>
                        <a:pt x="92" y="151"/>
                        <a:pt x="92" y="151"/>
                      </a:cubicBezTo>
                      <a:cubicBezTo>
                        <a:pt x="93" y="151"/>
                        <a:pt x="94" y="150"/>
                        <a:pt x="94" y="150"/>
                      </a:cubicBezTo>
                      <a:cubicBezTo>
                        <a:pt x="96" y="150"/>
                        <a:pt x="97" y="150"/>
                        <a:pt x="98" y="150"/>
                      </a:cubicBezTo>
                      <a:cubicBezTo>
                        <a:pt x="99" y="150"/>
                        <a:pt x="100" y="150"/>
                        <a:pt x="101" y="150"/>
                      </a:cubicBezTo>
                      <a:cubicBezTo>
                        <a:pt x="103" y="151"/>
                        <a:pt x="107" y="154"/>
                        <a:pt x="107" y="157"/>
                      </a:cubicBezTo>
                      <a:cubicBezTo>
                        <a:pt x="107" y="158"/>
                        <a:pt x="107" y="159"/>
                        <a:pt x="107" y="160"/>
                      </a:cubicBezTo>
                      <a:cubicBezTo>
                        <a:pt x="108" y="160"/>
                        <a:pt x="111" y="161"/>
                        <a:pt x="112" y="163"/>
                      </a:cubicBezTo>
                      <a:cubicBezTo>
                        <a:pt x="114" y="164"/>
                        <a:pt x="115" y="167"/>
                        <a:pt x="115" y="169"/>
                      </a:cubicBezTo>
                      <a:cubicBezTo>
                        <a:pt x="115" y="171"/>
                        <a:pt x="114" y="172"/>
                        <a:pt x="114" y="174"/>
                      </a:cubicBezTo>
                      <a:cubicBezTo>
                        <a:pt x="117" y="175"/>
                        <a:pt x="118" y="180"/>
                        <a:pt x="118" y="180"/>
                      </a:cubicBezTo>
                      <a:cubicBezTo>
                        <a:pt x="118" y="182"/>
                        <a:pt x="118" y="185"/>
                        <a:pt x="117" y="186"/>
                      </a:cubicBezTo>
                      <a:cubicBezTo>
                        <a:pt x="116" y="188"/>
                        <a:pt x="114" y="191"/>
                        <a:pt x="111" y="192"/>
                      </a:cubicBezTo>
                      <a:cubicBezTo>
                        <a:pt x="110" y="192"/>
                        <a:pt x="109" y="192"/>
                        <a:pt x="107" y="192"/>
                      </a:cubicBezTo>
                      <a:cubicBezTo>
                        <a:pt x="106" y="192"/>
                        <a:pt x="105" y="192"/>
                        <a:pt x="103" y="192"/>
                      </a:cubicBezTo>
                      <a:cubicBezTo>
                        <a:pt x="103" y="192"/>
                        <a:pt x="103" y="193"/>
                        <a:pt x="103" y="193"/>
                      </a:cubicBezTo>
                      <a:cubicBezTo>
                        <a:pt x="103" y="194"/>
                        <a:pt x="102" y="198"/>
                        <a:pt x="100" y="199"/>
                      </a:cubicBezTo>
                      <a:cubicBezTo>
                        <a:pt x="99" y="200"/>
                        <a:pt x="98" y="200"/>
                        <a:pt x="96" y="200"/>
                      </a:cubicBezTo>
                      <a:cubicBezTo>
                        <a:pt x="95" y="200"/>
                        <a:pt x="94" y="200"/>
                        <a:pt x="94" y="200"/>
                      </a:cubicBezTo>
                      <a:cubicBezTo>
                        <a:pt x="94" y="200"/>
                        <a:pt x="94" y="200"/>
                        <a:pt x="94" y="200"/>
                      </a:cubicBezTo>
                      <a:cubicBezTo>
                        <a:pt x="94" y="200"/>
                        <a:pt x="93" y="200"/>
                        <a:pt x="93" y="201"/>
                      </a:cubicBezTo>
                      <a:cubicBezTo>
                        <a:pt x="93" y="201"/>
                        <a:pt x="93" y="202"/>
                        <a:pt x="92" y="203"/>
                      </a:cubicBezTo>
                      <a:cubicBezTo>
                        <a:pt x="92" y="203"/>
                        <a:pt x="92" y="203"/>
                        <a:pt x="92" y="204"/>
                      </a:cubicBezTo>
                      <a:cubicBezTo>
                        <a:pt x="93" y="205"/>
                        <a:pt x="95" y="206"/>
                        <a:pt x="95" y="208"/>
                      </a:cubicBezTo>
                      <a:cubicBezTo>
                        <a:pt x="96" y="211"/>
                        <a:pt x="93" y="216"/>
                        <a:pt x="90" y="217"/>
                      </a:cubicBezTo>
                      <a:cubicBezTo>
                        <a:pt x="90" y="218"/>
                        <a:pt x="89" y="218"/>
                        <a:pt x="88" y="218"/>
                      </a:cubicBezTo>
                      <a:cubicBezTo>
                        <a:pt x="87" y="218"/>
                        <a:pt x="87" y="218"/>
                        <a:pt x="86" y="218"/>
                      </a:cubicBezTo>
                      <a:cubicBezTo>
                        <a:pt x="86" y="218"/>
                        <a:pt x="87" y="219"/>
                        <a:pt x="87" y="219"/>
                      </a:cubicBezTo>
                      <a:cubicBezTo>
                        <a:pt x="87" y="219"/>
                        <a:pt x="87" y="219"/>
                        <a:pt x="88" y="219"/>
                      </a:cubicBezTo>
                      <a:cubicBezTo>
                        <a:pt x="88" y="220"/>
                        <a:pt x="89" y="220"/>
                        <a:pt x="90" y="221"/>
                      </a:cubicBezTo>
                      <a:cubicBezTo>
                        <a:pt x="91" y="221"/>
                        <a:pt x="92" y="223"/>
                        <a:pt x="93" y="224"/>
                      </a:cubicBezTo>
                      <a:cubicBezTo>
                        <a:pt x="94" y="225"/>
                        <a:pt x="94" y="226"/>
                        <a:pt x="95" y="227"/>
                      </a:cubicBezTo>
                      <a:cubicBezTo>
                        <a:pt x="95" y="228"/>
                        <a:pt x="95" y="228"/>
                        <a:pt x="95" y="229"/>
                      </a:cubicBezTo>
                      <a:cubicBezTo>
                        <a:pt x="95" y="229"/>
                        <a:pt x="95" y="229"/>
                        <a:pt x="95" y="229"/>
                      </a:cubicBezTo>
                      <a:cubicBezTo>
                        <a:pt x="95" y="229"/>
                        <a:pt x="95" y="229"/>
                        <a:pt x="96" y="229"/>
                      </a:cubicBezTo>
                      <a:cubicBezTo>
                        <a:pt x="97" y="229"/>
                        <a:pt x="98" y="229"/>
                        <a:pt x="100" y="230"/>
                      </a:cubicBezTo>
                      <a:cubicBezTo>
                        <a:pt x="102" y="231"/>
                        <a:pt x="103" y="233"/>
                        <a:pt x="103" y="235"/>
                      </a:cubicBezTo>
                      <a:cubicBezTo>
                        <a:pt x="103" y="235"/>
                        <a:pt x="103" y="235"/>
                        <a:pt x="103" y="236"/>
                      </a:cubicBezTo>
                      <a:cubicBezTo>
                        <a:pt x="104" y="236"/>
                        <a:pt x="106" y="236"/>
                        <a:pt x="107" y="238"/>
                      </a:cubicBezTo>
                      <a:cubicBezTo>
                        <a:pt x="107" y="238"/>
                        <a:pt x="108" y="239"/>
                        <a:pt x="108" y="239"/>
                      </a:cubicBezTo>
                      <a:cubicBezTo>
                        <a:pt x="109" y="239"/>
                        <a:pt x="109" y="239"/>
                        <a:pt x="110" y="239"/>
                      </a:cubicBezTo>
                      <a:cubicBezTo>
                        <a:pt x="110" y="239"/>
                        <a:pt x="110" y="239"/>
                        <a:pt x="111" y="239"/>
                      </a:cubicBezTo>
                      <a:cubicBezTo>
                        <a:pt x="113" y="239"/>
                        <a:pt x="115" y="240"/>
                        <a:pt x="117" y="241"/>
                      </a:cubicBezTo>
                      <a:cubicBezTo>
                        <a:pt x="118" y="243"/>
                        <a:pt x="121" y="247"/>
                        <a:pt x="119" y="251"/>
                      </a:cubicBezTo>
                      <a:cubicBezTo>
                        <a:pt x="118" y="253"/>
                        <a:pt x="117" y="254"/>
                        <a:pt x="115" y="255"/>
                      </a:cubicBezTo>
                      <a:cubicBezTo>
                        <a:pt x="115" y="256"/>
                        <a:pt x="115" y="257"/>
                        <a:pt x="116" y="258"/>
                      </a:cubicBezTo>
                      <a:cubicBezTo>
                        <a:pt x="116" y="258"/>
                        <a:pt x="116" y="259"/>
                        <a:pt x="116" y="259"/>
                      </a:cubicBezTo>
                      <a:cubicBezTo>
                        <a:pt x="116" y="259"/>
                        <a:pt x="116" y="259"/>
                        <a:pt x="117" y="259"/>
                      </a:cubicBezTo>
                      <a:cubicBezTo>
                        <a:pt x="117" y="259"/>
                        <a:pt x="118" y="259"/>
                        <a:pt x="120" y="260"/>
                      </a:cubicBezTo>
                      <a:cubicBezTo>
                        <a:pt x="121" y="260"/>
                        <a:pt x="123" y="262"/>
                        <a:pt x="125" y="263"/>
                      </a:cubicBezTo>
                      <a:cubicBezTo>
                        <a:pt x="126" y="265"/>
                        <a:pt x="127" y="268"/>
                        <a:pt x="128" y="270"/>
                      </a:cubicBezTo>
                      <a:cubicBezTo>
                        <a:pt x="128" y="270"/>
                        <a:pt x="128" y="271"/>
                        <a:pt x="128" y="271"/>
                      </a:cubicBezTo>
                      <a:cubicBezTo>
                        <a:pt x="128" y="271"/>
                        <a:pt x="129" y="271"/>
                        <a:pt x="129" y="272"/>
                      </a:cubicBezTo>
                      <a:cubicBezTo>
                        <a:pt x="131" y="273"/>
                        <a:pt x="133" y="275"/>
                        <a:pt x="133" y="276"/>
                      </a:cubicBezTo>
                      <a:cubicBezTo>
                        <a:pt x="133" y="276"/>
                        <a:pt x="133" y="276"/>
                        <a:pt x="134" y="277"/>
                      </a:cubicBezTo>
                      <a:cubicBezTo>
                        <a:pt x="134" y="277"/>
                        <a:pt x="134" y="277"/>
                        <a:pt x="135" y="278"/>
                      </a:cubicBezTo>
                      <a:cubicBezTo>
                        <a:pt x="135" y="278"/>
                        <a:pt x="135" y="278"/>
                        <a:pt x="135" y="278"/>
                      </a:cubicBezTo>
                      <a:cubicBezTo>
                        <a:pt x="135" y="277"/>
                        <a:pt x="136" y="276"/>
                        <a:pt x="136" y="276"/>
                      </a:cubicBezTo>
                      <a:cubicBezTo>
                        <a:pt x="137" y="276"/>
                        <a:pt x="139" y="274"/>
                        <a:pt x="142" y="274"/>
                      </a:cubicBezTo>
                      <a:cubicBezTo>
                        <a:pt x="142" y="274"/>
                        <a:pt x="142" y="274"/>
                        <a:pt x="142" y="274"/>
                      </a:cubicBezTo>
                      <a:cubicBezTo>
                        <a:pt x="142" y="274"/>
                        <a:pt x="142" y="274"/>
                        <a:pt x="142" y="274"/>
                      </a:cubicBezTo>
                      <a:cubicBezTo>
                        <a:pt x="145" y="275"/>
                        <a:pt x="147" y="276"/>
                        <a:pt x="148" y="278"/>
                      </a:cubicBezTo>
                      <a:cubicBezTo>
                        <a:pt x="148" y="278"/>
                        <a:pt x="148" y="278"/>
                        <a:pt x="149" y="278"/>
                      </a:cubicBezTo>
                      <a:cubicBezTo>
                        <a:pt x="149" y="278"/>
                        <a:pt x="149" y="278"/>
                        <a:pt x="149" y="278"/>
                      </a:cubicBezTo>
                      <a:cubicBezTo>
                        <a:pt x="150" y="277"/>
                        <a:pt x="151" y="277"/>
                        <a:pt x="152" y="277"/>
                      </a:cubicBezTo>
                      <a:cubicBezTo>
                        <a:pt x="153" y="277"/>
                        <a:pt x="154" y="278"/>
                        <a:pt x="155" y="278"/>
                      </a:cubicBezTo>
                      <a:cubicBezTo>
                        <a:pt x="157" y="279"/>
                        <a:pt x="159" y="282"/>
                        <a:pt x="159" y="284"/>
                      </a:cubicBezTo>
                      <a:cubicBezTo>
                        <a:pt x="160" y="286"/>
                        <a:pt x="159" y="288"/>
                        <a:pt x="159" y="290"/>
                      </a:cubicBezTo>
                      <a:cubicBezTo>
                        <a:pt x="158" y="290"/>
                        <a:pt x="158" y="291"/>
                        <a:pt x="157" y="292"/>
                      </a:cubicBezTo>
                      <a:cubicBezTo>
                        <a:pt x="177" y="664"/>
                        <a:pt x="177" y="664"/>
                        <a:pt x="177" y="664"/>
                      </a:cubicBezTo>
                      <a:cubicBezTo>
                        <a:pt x="182" y="745"/>
                        <a:pt x="182" y="745"/>
                        <a:pt x="182" y="745"/>
                      </a:cubicBezTo>
                      <a:cubicBezTo>
                        <a:pt x="357" y="733"/>
                        <a:pt x="357" y="733"/>
                        <a:pt x="357" y="733"/>
                      </a:cubicBezTo>
                      <a:cubicBezTo>
                        <a:pt x="433" y="727"/>
                        <a:pt x="433" y="727"/>
                        <a:pt x="433" y="727"/>
                      </a:cubicBezTo>
                      <a:cubicBezTo>
                        <a:pt x="523" y="720"/>
                        <a:pt x="523" y="720"/>
                        <a:pt x="523" y="720"/>
                      </a:cubicBezTo>
                      <a:cubicBezTo>
                        <a:pt x="585" y="716"/>
                        <a:pt x="585" y="716"/>
                        <a:pt x="585" y="716"/>
                      </a:cubicBezTo>
                      <a:cubicBezTo>
                        <a:pt x="785" y="696"/>
                        <a:pt x="785" y="696"/>
                        <a:pt x="785" y="696"/>
                      </a:cubicBezTo>
                      <a:cubicBezTo>
                        <a:pt x="786" y="695"/>
                        <a:pt x="790" y="695"/>
                        <a:pt x="792" y="695"/>
                      </a:cubicBezTo>
                      <a:cubicBezTo>
                        <a:pt x="793" y="695"/>
                        <a:pt x="794" y="695"/>
                        <a:pt x="794" y="695"/>
                      </a:cubicBezTo>
                      <a:cubicBezTo>
                        <a:pt x="797" y="696"/>
                        <a:pt x="801" y="698"/>
                        <a:pt x="802" y="701"/>
                      </a:cubicBezTo>
                      <a:cubicBezTo>
                        <a:pt x="803" y="703"/>
                        <a:pt x="803" y="705"/>
                        <a:pt x="803" y="707"/>
                      </a:cubicBezTo>
                      <a:cubicBezTo>
                        <a:pt x="803" y="707"/>
                        <a:pt x="803" y="707"/>
                        <a:pt x="803" y="707"/>
                      </a:cubicBezTo>
                      <a:cubicBezTo>
                        <a:pt x="804" y="708"/>
                        <a:pt x="804" y="709"/>
                        <a:pt x="805" y="709"/>
                      </a:cubicBezTo>
                      <a:cubicBezTo>
                        <a:pt x="806" y="710"/>
                        <a:pt x="808" y="711"/>
                        <a:pt x="808" y="712"/>
                      </a:cubicBezTo>
                      <a:cubicBezTo>
                        <a:pt x="810" y="712"/>
                        <a:pt x="812" y="712"/>
                        <a:pt x="814" y="713"/>
                      </a:cubicBezTo>
                      <a:cubicBezTo>
                        <a:pt x="816" y="716"/>
                        <a:pt x="817" y="720"/>
                        <a:pt x="817" y="723"/>
                      </a:cubicBezTo>
                      <a:cubicBezTo>
                        <a:pt x="816" y="724"/>
                        <a:pt x="815" y="726"/>
                        <a:pt x="814" y="727"/>
                      </a:cubicBezTo>
                      <a:cubicBezTo>
                        <a:pt x="815" y="727"/>
                        <a:pt x="816" y="729"/>
                        <a:pt x="817" y="730"/>
                      </a:cubicBezTo>
                      <a:cubicBezTo>
                        <a:pt x="817" y="730"/>
                        <a:pt x="819" y="736"/>
                        <a:pt x="817" y="740"/>
                      </a:cubicBezTo>
                      <a:cubicBezTo>
                        <a:pt x="816" y="742"/>
                        <a:pt x="814" y="743"/>
                        <a:pt x="813" y="743"/>
                      </a:cubicBezTo>
                      <a:cubicBezTo>
                        <a:pt x="812" y="743"/>
                        <a:pt x="812" y="743"/>
                        <a:pt x="812" y="743"/>
                      </a:cubicBezTo>
                      <a:cubicBezTo>
                        <a:pt x="812" y="744"/>
                        <a:pt x="811" y="744"/>
                        <a:pt x="811" y="744"/>
                      </a:cubicBezTo>
                      <a:cubicBezTo>
                        <a:pt x="811" y="744"/>
                        <a:pt x="811" y="745"/>
                        <a:pt x="811" y="745"/>
                      </a:cubicBezTo>
                      <a:cubicBezTo>
                        <a:pt x="810" y="745"/>
                        <a:pt x="810" y="746"/>
                        <a:pt x="810" y="746"/>
                      </a:cubicBezTo>
                      <a:cubicBezTo>
                        <a:pt x="810" y="748"/>
                        <a:pt x="809" y="750"/>
                        <a:pt x="808" y="751"/>
                      </a:cubicBezTo>
                      <a:cubicBezTo>
                        <a:pt x="806" y="753"/>
                        <a:pt x="804" y="754"/>
                        <a:pt x="802" y="755"/>
                      </a:cubicBezTo>
                      <a:cubicBezTo>
                        <a:pt x="802" y="755"/>
                        <a:pt x="801" y="755"/>
                        <a:pt x="800" y="756"/>
                      </a:cubicBezTo>
                      <a:cubicBezTo>
                        <a:pt x="800" y="756"/>
                        <a:pt x="799" y="757"/>
                        <a:pt x="799" y="757"/>
                      </a:cubicBezTo>
                      <a:cubicBezTo>
                        <a:pt x="799" y="758"/>
                        <a:pt x="798" y="758"/>
                        <a:pt x="798" y="758"/>
                      </a:cubicBezTo>
                      <a:cubicBezTo>
                        <a:pt x="798" y="758"/>
                        <a:pt x="798" y="759"/>
                        <a:pt x="797" y="759"/>
                      </a:cubicBezTo>
                      <a:cubicBezTo>
                        <a:pt x="797" y="760"/>
                        <a:pt x="797" y="761"/>
                        <a:pt x="797" y="762"/>
                      </a:cubicBezTo>
                      <a:cubicBezTo>
                        <a:pt x="797" y="764"/>
                        <a:pt x="795" y="767"/>
                        <a:pt x="795" y="767"/>
                      </a:cubicBezTo>
                      <a:cubicBezTo>
                        <a:pt x="794" y="769"/>
                        <a:pt x="792" y="770"/>
                        <a:pt x="791" y="771"/>
                      </a:cubicBezTo>
                      <a:cubicBezTo>
                        <a:pt x="790" y="772"/>
                        <a:pt x="790" y="772"/>
                        <a:pt x="790" y="772"/>
                      </a:cubicBezTo>
                      <a:cubicBezTo>
                        <a:pt x="789" y="773"/>
                        <a:pt x="789" y="773"/>
                        <a:pt x="788" y="774"/>
                      </a:cubicBezTo>
                      <a:cubicBezTo>
                        <a:pt x="787" y="774"/>
                        <a:pt x="786" y="775"/>
                        <a:pt x="786" y="775"/>
                      </a:cubicBezTo>
                      <a:cubicBezTo>
                        <a:pt x="786" y="775"/>
                        <a:pt x="785" y="776"/>
                        <a:pt x="785" y="778"/>
                      </a:cubicBezTo>
                      <a:cubicBezTo>
                        <a:pt x="785" y="779"/>
                        <a:pt x="785" y="779"/>
                        <a:pt x="785" y="780"/>
                      </a:cubicBezTo>
                      <a:cubicBezTo>
                        <a:pt x="784" y="781"/>
                        <a:pt x="784" y="783"/>
                        <a:pt x="784" y="784"/>
                      </a:cubicBezTo>
                      <a:cubicBezTo>
                        <a:pt x="784" y="784"/>
                        <a:pt x="784" y="785"/>
                        <a:pt x="783" y="785"/>
                      </a:cubicBezTo>
                      <a:cubicBezTo>
                        <a:pt x="871" y="775"/>
                        <a:pt x="871" y="775"/>
                        <a:pt x="871" y="775"/>
                      </a:cubicBezTo>
                      <a:cubicBezTo>
                        <a:pt x="871" y="774"/>
                        <a:pt x="871" y="772"/>
                        <a:pt x="871" y="771"/>
                      </a:cubicBezTo>
                      <a:cubicBezTo>
                        <a:pt x="871" y="770"/>
                        <a:pt x="870" y="767"/>
                        <a:pt x="871" y="766"/>
                      </a:cubicBezTo>
                      <a:cubicBezTo>
                        <a:pt x="871" y="765"/>
                        <a:pt x="872" y="764"/>
                        <a:pt x="873" y="764"/>
                      </a:cubicBezTo>
                      <a:cubicBezTo>
                        <a:pt x="875" y="762"/>
                        <a:pt x="879" y="761"/>
                        <a:pt x="880" y="760"/>
                      </a:cubicBezTo>
                      <a:cubicBezTo>
                        <a:pt x="881" y="758"/>
                        <a:pt x="882" y="756"/>
                        <a:pt x="882" y="754"/>
                      </a:cubicBezTo>
                      <a:cubicBezTo>
                        <a:pt x="882" y="753"/>
                        <a:pt x="880" y="750"/>
                        <a:pt x="878" y="749"/>
                      </a:cubicBezTo>
                      <a:cubicBezTo>
                        <a:pt x="877" y="748"/>
                        <a:pt x="875" y="747"/>
                        <a:pt x="874" y="747"/>
                      </a:cubicBezTo>
                      <a:cubicBezTo>
                        <a:pt x="872" y="746"/>
                        <a:pt x="868" y="746"/>
                        <a:pt x="867" y="745"/>
                      </a:cubicBezTo>
                      <a:cubicBezTo>
                        <a:pt x="866" y="744"/>
                        <a:pt x="863" y="743"/>
                        <a:pt x="862" y="741"/>
                      </a:cubicBezTo>
                      <a:cubicBezTo>
                        <a:pt x="862" y="740"/>
                        <a:pt x="862" y="738"/>
                        <a:pt x="863" y="738"/>
                      </a:cubicBezTo>
                      <a:cubicBezTo>
                        <a:pt x="863" y="737"/>
                        <a:pt x="866" y="736"/>
                        <a:pt x="867" y="736"/>
                      </a:cubicBezTo>
                      <a:cubicBezTo>
                        <a:pt x="868" y="736"/>
                        <a:pt x="871" y="736"/>
                        <a:pt x="872" y="736"/>
                      </a:cubicBezTo>
                      <a:cubicBezTo>
                        <a:pt x="873" y="737"/>
                        <a:pt x="875" y="738"/>
                        <a:pt x="876" y="739"/>
                      </a:cubicBezTo>
                      <a:cubicBezTo>
                        <a:pt x="877" y="739"/>
                        <a:pt x="879" y="739"/>
                        <a:pt x="881" y="738"/>
                      </a:cubicBezTo>
                      <a:cubicBezTo>
                        <a:pt x="882" y="738"/>
                        <a:pt x="884" y="736"/>
                        <a:pt x="885" y="735"/>
                      </a:cubicBezTo>
                      <a:cubicBezTo>
                        <a:pt x="885" y="734"/>
                        <a:pt x="887" y="732"/>
                        <a:pt x="887" y="731"/>
                      </a:cubicBezTo>
                      <a:cubicBezTo>
                        <a:pt x="886" y="729"/>
                        <a:pt x="884" y="728"/>
                        <a:pt x="882" y="728"/>
                      </a:cubicBezTo>
                      <a:cubicBezTo>
                        <a:pt x="881" y="727"/>
                        <a:pt x="878" y="728"/>
                        <a:pt x="877" y="728"/>
                      </a:cubicBezTo>
                      <a:cubicBezTo>
                        <a:pt x="876" y="727"/>
                        <a:pt x="874" y="727"/>
                        <a:pt x="874" y="726"/>
                      </a:cubicBezTo>
                      <a:cubicBezTo>
                        <a:pt x="873" y="725"/>
                        <a:pt x="873" y="723"/>
                        <a:pt x="873" y="722"/>
                      </a:cubicBezTo>
                      <a:cubicBezTo>
                        <a:pt x="873" y="721"/>
                        <a:pt x="875" y="720"/>
                        <a:pt x="876" y="719"/>
                      </a:cubicBezTo>
                      <a:cubicBezTo>
                        <a:pt x="878" y="719"/>
                        <a:pt x="882" y="721"/>
                        <a:pt x="884" y="721"/>
                      </a:cubicBezTo>
                      <a:cubicBezTo>
                        <a:pt x="884" y="720"/>
                        <a:pt x="886" y="719"/>
                        <a:pt x="886" y="718"/>
                      </a:cubicBezTo>
                      <a:cubicBezTo>
                        <a:pt x="887" y="717"/>
                        <a:pt x="888" y="714"/>
                        <a:pt x="888" y="712"/>
                      </a:cubicBezTo>
                      <a:cubicBezTo>
                        <a:pt x="888" y="711"/>
                        <a:pt x="885" y="709"/>
                        <a:pt x="884" y="708"/>
                      </a:cubicBezTo>
                      <a:cubicBezTo>
                        <a:pt x="884" y="707"/>
                        <a:pt x="883" y="705"/>
                        <a:pt x="883" y="704"/>
                      </a:cubicBezTo>
                      <a:cubicBezTo>
                        <a:pt x="883" y="703"/>
                        <a:pt x="883" y="702"/>
                        <a:pt x="884" y="701"/>
                      </a:cubicBezTo>
                      <a:cubicBezTo>
                        <a:pt x="884" y="700"/>
                        <a:pt x="884" y="698"/>
                        <a:pt x="884" y="697"/>
                      </a:cubicBezTo>
                      <a:cubicBezTo>
                        <a:pt x="884" y="696"/>
                        <a:pt x="883" y="694"/>
                        <a:pt x="883" y="693"/>
                      </a:cubicBezTo>
                      <a:cubicBezTo>
                        <a:pt x="882" y="692"/>
                        <a:pt x="881" y="690"/>
                        <a:pt x="880" y="689"/>
                      </a:cubicBezTo>
                      <a:cubicBezTo>
                        <a:pt x="879" y="688"/>
                        <a:pt x="877" y="687"/>
                        <a:pt x="876" y="686"/>
                      </a:cubicBezTo>
                      <a:cubicBezTo>
                        <a:pt x="876" y="685"/>
                        <a:pt x="875" y="682"/>
                        <a:pt x="875" y="681"/>
                      </a:cubicBezTo>
                      <a:cubicBezTo>
                        <a:pt x="876" y="680"/>
                        <a:pt x="877" y="678"/>
                        <a:pt x="878" y="677"/>
                      </a:cubicBezTo>
                      <a:cubicBezTo>
                        <a:pt x="879" y="677"/>
                        <a:pt x="881" y="676"/>
                        <a:pt x="881" y="676"/>
                      </a:cubicBezTo>
                      <a:cubicBezTo>
                        <a:pt x="882" y="676"/>
                        <a:pt x="885" y="676"/>
                        <a:pt x="886" y="676"/>
                      </a:cubicBezTo>
                      <a:cubicBezTo>
                        <a:pt x="887" y="677"/>
                        <a:pt x="889" y="678"/>
                        <a:pt x="890" y="679"/>
                      </a:cubicBezTo>
                      <a:cubicBezTo>
                        <a:pt x="890" y="679"/>
                        <a:pt x="891" y="681"/>
                        <a:pt x="891" y="682"/>
                      </a:cubicBezTo>
                      <a:cubicBezTo>
                        <a:pt x="891" y="683"/>
                        <a:pt x="891" y="685"/>
                        <a:pt x="891" y="686"/>
                      </a:cubicBezTo>
                      <a:cubicBezTo>
                        <a:pt x="891" y="687"/>
                        <a:pt x="890" y="689"/>
                        <a:pt x="889" y="690"/>
                      </a:cubicBezTo>
                      <a:cubicBezTo>
                        <a:pt x="889" y="690"/>
                        <a:pt x="888" y="691"/>
                        <a:pt x="888" y="692"/>
                      </a:cubicBezTo>
                      <a:cubicBezTo>
                        <a:pt x="888" y="693"/>
                        <a:pt x="888" y="694"/>
                        <a:pt x="889" y="695"/>
                      </a:cubicBezTo>
                      <a:cubicBezTo>
                        <a:pt x="889" y="696"/>
                        <a:pt x="890" y="698"/>
                        <a:pt x="892" y="699"/>
                      </a:cubicBezTo>
                      <a:cubicBezTo>
                        <a:pt x="892" y="699"/>
                        <a:pt x="894" y="698"/>
                        <a:pt x="894" y="698"/>
                      </a:cubicBezTo>
                      <a:cubicBezTo>
                        <a:pt x="895" y="697"/>
                        <a:pt x="897" y="695"/>
                        <a:pt x="898" y="694"/>
                      </a:cubicBezTo>
                      <a:cubicBezTo>
                        <a:pt x="899" y="694"/>
                        <a:pt x="899" y="692"/>
                        <a:pt x="899" y="691"/>
                      </a:cubicBezTo>
                      <a:cubicBezTo>
                        <a:pt x="899" y="690"/>
                        <a:pt x="899" y="690"/>
                        <a:pt x="899" y="689"/>
                      </a:cubicBezTo>
                      <a:cubicBezTo>
                        <a:pt x="899" y="688"/>
                        <a:pt x="899" y="685"/>
                        <a:pt x="900" y="684"/>
                      </a:cubicBezTo>
                      <a:cubicBezTo>
                        <a:pt x="900" y="682"/>
                        <a:pt x="901" y="678"/>
                        <a:pt x="901" y="676"/>
                      </a:cubicBezTo>
                      <a:cubicBezTo>
                        <a:pt x="901" y="674"/>
                        <a:pt x="900" y="670"/>
                        <a:pt x="901" y="668"/>
                      </a:cubicBezTo>
                      <a:cubicBezTo>
                        <a:pt x="901" y="667"/>
                        <a:pt x="903" y="665"/>
                        <a:pt x="904" y="665"/>
                      </a:cubicBezTo>
                      <a:cubicBezTo>
                        <a:pt x="905" y="664"/>
                        <a:pt x="907" y="664"/>
                        <a:pt x="908" y="664"/>
                      </a:cubicBezTo>
                      <a:cubicBezTo>
                        <a:pt x="909" y="664"/>
                        <a:pt x="912" y="666"/>
                        <a:pt x="912" y="667"/>
                      </a:cubicBezTo>
                      <a:cubicBezTo>
                        <a:pt x="912" y="667"/>
                        <a:pt x="913" y="670"/>
                        <a:pt x="913" y="671"/>
                      </a:cubicBezTo>
                      <a:cubicBezTo>
                        <a:pt x="915" y="672"/>
                        <a:pt x="918" y="675"/>
                        <a:pt x="920" y="675"/>
                      </a:cubicBezTo>
                      <a:cubicBezTo>
                        <a:pt x="921" y="675"/>
                        <a:pt x="923" y="674"/>
                        <a:pt x="924" y="673"/>
                      </a:cubicBezTo>
                      <a:cubicBezTo>
                        <a:pt x="925" y="672"/>
                        <a:pt x="926" y="669"/>
                        <a:pt x="926" y="667"/>
                      </a:cubicBezTo>
                      <a:cubicBezTo>
                        <a:pt x="927" y="666"/>
                        <a:pt x="927" y="663"/>
                        <a:pt x="927" y="661"/>
                      </a:cubicBezTo>
                      <a:cubicBezTo>
                        <a:pt x="928" y="660"/>
                        <a:pt x="929" y="658"/>
                        <a:pt x="929" y="657"/>
                      </a:cubicBezTo>
                      <a:cubicBezTo>
                        <a:pt x="929" y="656"/>
                        <a:pt x="929" y="653"/>
                        <a:pt x="928" y="652"/>
                      </a:cubicBezTo>
                      <a:cubicBezTo>
                        <a:pt x="927" y="651"/>
                        <a:pt x="925" y="651"/>
                        <a:pt x="924" y="650"/>
                      </a:cubicBezTo>
                      <a:cubicBezTo>
                        <a:pt x="924" y="649"/>
                        <a:pt x="923" y="647"/>
                        <a:pt x="923" y="646"/>
                      </a:cubicBezTo>
                      <a:cubicBezTo>
                        <a:pt x="923" y="645"/>
                        <a:pt x="924" y="642"/>
                        <a:pt x="926" y="641"/>
                      </a:cubicBezTo>
                      <a:cubicBezTo>
                        <a:pt x="927" y="641"/>
                        <a:pt x="930" y="640"/>
                        <a:pt x="931" y="640"/>
                      </a:cubicBezTo>
                      <a:cubicBezTo>
                        <a:pt x="932" y="640"/>
                        <a:pt x="933" y="642"/>
                        <a:pt x="934" y="641"/>
                      </a:cubicBezTo>
                      <a:cubicBezTo>
                        <a:pt x="935" y="641"/>
                        <a:pt x="936" y="639"/>
                        <a:pt x="936" y="638"/>
                      </a:cubicBez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21" name="Freeform 81">
                  <a:extLst>
                    <a:ext uri="{FF2B5EF4-FFF2-40B4-BE49-F238E27FC236}">
                      <a16:creationId xmlns:a16="http://schemas.microsoft.com/office/drawing/2014/main" id="{EAA76987-19A8-49B0-8327-17E4372586D4}"/>
                    </a:ext>
                  </a:extLst>
                </p:cNvPr>
                <p:cNvSpPr>
                  <a:spLocks/>
                </p:cNvSpPr>
                <p:nvPr/>
              </p:nvSpPr>
              <p:spPr bwMode="auto">
                <a:xfrm>
                  <a:off x="5015758" y="3589563"/>
                  <a:ext cx="558725" cy="522483"/>
                </a:xfrm>
                <a:custGeom>
                  <a:avLst/>
                  <a:gdLst>
                    <a:gd name="T0" fmla="*/ 523 w 696"/>
                    <a:gd name="T1" fmla="*/ 607 h 650"/>
                    <a:gd name="T2" fmla="*/ 540 w 696"/>
                    <a:gd name="T3" fmla="*/ 590 h 650"/>
                    <a:gd name="T4" fmla="*/ 538 w 696"/>
                    <a:gd name="T5" fmla="*/ 577 h 650"/>
                    <a:gd name="T6" fmla="*/ 535 w 696"/>
                    <a:gd name="T7" fmla="*/ 557 h 650"/>
                    <a:gd name="T8" fmla="*/ 532 w 696"/>
                    <a:gd name="T9" fmla="*/ 553 h 650"/>
                    <a:gd name="T10" fmla="*/ 526 w 696"/>
                    <a:gd name="T11" fmla="*/ 552 h 650"/>
                    <a:gd name="T12" fmla="*/ 522 w 696"/>
                    <a:gd name="T13" fmla="*/ 548 h 650"/>
                    <a:gd name="T14" fmla="*/ 515 w 696"/>
                    <a:gd name="T15" fmla="*/ 534 h 650"/>
                    <a:gd name="T16" fmla="*/ 521 w 696"/>
                    <a:gd name="T17" fmla="*/ 512 h 650"/>
                    <a:gd name="T18" fmla="*/ 522 w 696"/>
                    <a:gd name="T19" fmla="*/ 506 h 650"/>
                    <a:gd name="T20" fmla="*/ 534 w 696"/>
                    <a:gd name="T21" fmla="*/ 499 h 650"/>
                    <a:gd name="T22" fmla="*/ 525 w 696"/>
                    <a:gd name="T23" fmla="*/ 488 h 650"/>
                    <a:gd name="T24" fmla="*/ 542 w 696"/>
                    <a:gd name="T25" fmla="*/ 483 h 650"/>
                    <a:gd name="T26" fmla="*/ 537 w 696"/>
                    <a:gd name="T27" fmla="*/ 460 h 650"/>
                    <a:gd name="T28" fmla="*/ 537 w 696"/>
                    <a:gd name="T29" fmla="*/ 451 h 650"/>
                    <a:gd name="T30" fmla="*/ 544 w 696"/>
                    <a:gd name="T31" fmla="*/ 444 h 650"/>
                    <a:gd name="T32" fmla="*/ 553 w 696"/>
                    <a:gd name="T33" fmla="*/ 430 h 650"/>
                    <a:gd name="T34" fmla="*/ 556 w 696"/>
                    <a:gd name="T35" fmla="*/ 423 h 650"/>
                    <a:gd name="T36" fmla="*/ 549 w 696"/>
                    <a:gd name="T37" fmla="*/ 414 h 650"/>
                    <a:gd name="T38" fmla="*/ 555 w 696"/>
                    <a:gd name="T39" fmla="*/ 410 h 650"/>
                    <a:gd name="T40" fmla="*/ 569 w 696"/>
                    <a:gd name="T41" fmla="*/ 389 h 650"/>
                    <a:gd name="T42" fmla="*/ 577 w 696"/>
                    <a:gd name="T43" fmla="*/ 384 h 650"/>
                    <a:gd name="T44" fmla="*/ 586 w 696"/>
                    <a:gd name="T45" fmla="*/ 376 h 650"/>
                    <a:gd name="T46" fmla="*/ 594 w 696"/>
                    <a:gd name="T47" fmla="*/ 350 h 650"/>
                    <a:gd name="T48" fmla="*/ 590 w 696"/>
                    <a:gd name="T49" fmla="*/ 322 h 650"/>
                    <a:gd name="T50" fmla="*/ 605 w 696"/>
                    <a:gd name="T51" fmla="*/ 323 h 650"/>
                    <a:gd name="T52" fmla="*/ 591 w 696"/>
                    <a:gd name="T53" fmla="*/ 312 h 650"/>
                    <a:gd name="T54" fmla="*/ 595 w 696"/>
                    <a:gd name="T55" fmla="*/ 312 h 650"/>
                    <a:gd name="T56" fmla="*/ 601 w 696"/>
                    <a:gd name="T57" fmla="*/ 300 h 650"/>
                    <a:gd name="T58" fmla="*/ 609 w 696"/>
                    <a:gd name="T59" fmla="*/ 294 h 650"/>
                    <a:gd name="T60" fmla="*/ 629 w 696"/>
                    <a:gd name="T61" fmla="*/ 282 h 650"/>
                    <a:gd name="T62" fmla="*/ 623 w 696"/>
                    <a:gd name="T63" fmla="*/ 258 h 650"/>
                    <a:gd name="T64" fmla="*/ 639 w 696"/>
                    <a:gd name="T65" fmla="*/ 239 h 650"/>
                    <a:gd name="T66" fmla="*/ 643 w 696"/>
                    <a:gd name="T67" fmla="*/ 230 h 650"/>
                    <a:gd name="T68" fmla="*/ 634 w 696"/>
                    <a:gd name="T69" fmla="*/ 213 h 650"/>
                    <a:gd name="T70" fmla="*/ 642 w 696"/>
                    <a:gd name="T71" fmla="*/ 193 h 650"/>
                    <a:gd name="T72" fmla="*/ 631 w 696"/>
                    <a:gd name="T73" fmla="*/ 195 h 650"/>
                    <a:gd name="T74" fmla="*/ 645 w 696"/>
                    <a:gd name="T75" fmla="*/ 180 h 650"/>
                    <a:gd name="T76" fmla="*/ 648 w 696"/>
                    <a:gd name="T77" fmla="*/ 176 h 650"/>
                    <a:gd name="T78" fmla="*/ 662 w 696"/>
                    <a:gd name="T79" fmla="*/ 171 h 650"/>
                    <a:gd name="T80" fmla="*/ 662 w 696"/>
                    <a:gd name="T81" fmla="*/ 153 h 650"/>
                    <a:gd name="T82" fmla="*/ 662 w 696"/>
                    <a:gd name="T83" fmla="*/ 146 h 650"/>
                    <a:gd name="T84" fmla="*/ 670 w 696"/>
                    <a:gd name="T85" fmla="*/ 127 h 650"/>
                    <a:gd name="T86" fmla="*/ 689 w 696"/>
                    <a:gd name="T87" fmla="*/ 113 h 650"/>
                    <a:gd name="T88" fmla="*/ 686 w 696"/>
                    <a:gd name="T89" fmla="*/ 98 h 650"/>
                    <a:gd name="T90" fmla="*/ 685 w 696"/>
                    <a:gd name="T91" fmla="*/ 87 h 650"/>
                    <a:gd name="T92" fmla="*/ 600 w 696"/>
                    <a:gd name="T93" fmla="*/ 72 h 650"/>
                    <a:gd name="T94" fmla="*/ 622 w 696"/>
                    <a:gd name="T95" fmla="*/ 48 h 650"/>
                    <a:gd name="T96" fmla="*/ 627 w 696"/>
                    <a:gd name="T97" fmla="*/ 25 h 650"/>
                    <a:gd name="T98" fmla="*/ 611 w 696"/>
                    <a:gd name="T99" fmla="*/ 0 h 650"/>
                    <a:gd name="T100" fmla="*/ 0 w 696"/>
                    <a:gd name="T101" fmla="*/ 50 h 650"/>
                    <a:gd name="T102" fmla="*/ 54 w 696"/>
                    <a:gd name="T103" fmla="*/ 554 h 650"/>
                    <a:gd name="T104" fmla="*/ 65 w 696"/>
                    <a:gd name="T105" fmla="*/ 557 h 650"/>
                    <a:gd name="T106" fmla="*/ 86 w 696"/>
                    <a:gd name="T107" fmla="*/ 551 h 650"/>
                    <a:gd name="T108" fmla="*/ 107 w 696"/>
                    <a:gd name="T109" fmla="*/ 556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96" h="650">
                      <a:moveTo>
                        <a:pt x="265" y="639"/>
                      </a:moveTo>
                      <a:cubicBezTo>
                        <a:pt x="487" y="623"/>
                        <a:pt x="487" y="623"/>
                        <a:pt x="487" y="623"/>
                      </a:cubicBezTo>
                      <a:cubicBezTo>
                        <a:pt x="536" y="620"/>
                        <a:pt x="536" y="620"/>
                        <a:pt x="536" y="620"/>
                      </a:cubicBezTo>
                      <a:cubicBezTo>
                        <a:pt x="537" y="618"/>
                        <a:pt x="538" y="616"/>
                        <a:pt x="537" y="615"/>
                      </a:cubicBezTo>
                      <a:cubicBezTo>
                        <a:pt x="537" y="614"/>
                        <a:pt x="533" y="612"/>
                        <a:pt x="532" y="611"/>
                      </a:cubicBezTo>
                      <a:cubicBezTo>
                        <a:pt x="531" y="611"/>
                        <a:pt x="528" y="610"/>
                        <a:pt x="527" y="610"/>
                      </a:cubicBezTo>
                      <a:cubicBezTo>
                        <a:pt x="526" y="609"/>
                        <a:pt x="524" y="608"/>
                        <a:pt x="523" y="607"/>
                      </a:cubicBezTo>
                      <a:cubicBezTo>
                        <a:pt x="523" y="606"/>
                        <a:pt x="523" y="603"/>
                        <a:pt x="524" y="602"/>
                      </a:cubicBezTo>
                      <a:cubicBezTo>
                        <a:pt x="524" y="601"/>
                        <a:pt x="526" y="600"/>
                        <a:pt x="528" y="600"/>
                      </a:cubicBezTo>
                      <a:cubicBezTo>
                        <a:pt x="529" y="600"/>
                        <a:pt x="530" y="601"/>
                        <a:pt x="531" y="601"/>
                      </a:cubicBezTo>
                      <a:cubicBezTo>
                        <a:pt x="533" y="601"/>
                        <a:pt x="536" y="602"/>
                        <a:pt x="537" y="602"/>
                      </a:cubicBezTo>
                      <a:cubicBezTo>
                        <a:pt x="538" y="602"/>
                        <a:pt x="539" y="600"/>
                        <a:pt x="539" y="600"/>
                      </a:cubicBezTo>
                      <a:cubicBezTo>
                        <a:pt x="540" y="598"/>
                        <a:pt x="540" y="596"/>
                        <a:pt x="540" y="594"/>
                      </a:cubicBezTo>
                      <a:cubicBezTo>
                        <a:pt x="540" y="593"/>
                        <a:pt x="540" y="591"/>
                        <a:pt x="540" y="590"/>
                      </a:cubicBezTo>
                      <a:cubicBezTo>
                        <a:pt x="539" y="589"/>
                        <a:pt x="538" y="587"/>
                        <a:pt x="539" y="586"/>
                      </a:cubicBezTo>
                      <a:cubicBezTo>
                        <a:pt x="539" y="585"/>
                        <a:pt x="542" y="585"/>
                        <a:pt x="542" y="584"/>
                      </a:cubicBezTo>
                      <a:cubicBezTo>
                        <a:pt x="543" y="583"/>
                        <a:pt x="544" y="582"/>
                        <a:pt x="544" y="581"/>
                      </a:cubicBezTo>
                      <a:cubicBezTo>
                        <a:pt x="545" y="580"/>
                        <a:pt x="546" y="578"/>
                        <a:pt x="545" y="577"/>
                      </a:cubicBezTo>
                      <a:cubicBezTo>
                        <a:pt x="545" y="576"/>
                        <a:pt x="544" y="574"/>
                        <a:pt x="544" y="574"/>
                      </a:cubicBezTo>
                      <a:cubicBezTo>
                        <a:pt x="543" y="573"/>
                        <a:pt x="541" y="573"/>
                        <a:pt x="540" y="574"/>
                      </a:cubicBezTo>
                      <a:cubicBezTo>
                        <a:pt x="539" y="574"/>
                        <a:pt x="538" y="576"/>
                        <a:pt x="538" y="577"/>
                      </a:cubicBezTo>
                      <a:cubicBezTo>
                        <a:pt x="537" y="578"/>
                        <a:pt x="537" y="581"/>
                        <a:pt x="536" y="582"/>
                      </a:cubicBezTo>
                      <a:cubicBezTo>
                        <a:pt x="535" y="582"/>
                        <a:pt x="534" y="580"/>
                        <a:pt x="533" y="579"/>
                      </a:cubicBezTo>
                      <a:cubicBezTo>
                        <a:pt x="532" y="578"/>
                        <a:pt x="532" y="576"/>
                        <a:pt x="532" y="575"/>
                      </a:cubicBezTo>
                      <a:cubicBezTo>
                        <a:pt x="531" y="574"/>
                        <a:pt x="529" y="571"/>
                        <a:pt x="529" y="569"/>
                      </a:cubicBezTo>
                      <a:cubicBezTo>
                        <a:pt x="529" y="568"/>
                        <a:pt x="529" y="565"/>
                        <a:pt x="530" y="564"/>
                      </a:cubicBezTo>
                      <a:cubicBezTo>
                        <a:pt x="530" y="563"/>
                        <a:pt x="532" y="562"/>
                        <a:pt x="533" y="561"/>
                      </a:cubicBezTo>
                      <a:cubicBezTo>
                        <a:pt x="533" y="560"/>
                        <a:pt x="534" y="558"/>
                        <a:pt x="535" y="557"/>
                      </a:cubicBezTo>
                      <a:cubicBezTo>
                        <a:pt x="536" y="556"/>
                        <a:pt x="538" y="556"/>
                        <a:pt x="538" y="555"/>
                      </a:cubicBezTo>
                      <a:cubicBezTo>
                        <a:pt x="539" y="554"/>
                        <a:pt x="540" y="552"/>
                        <a:pt x="541" y="551"/>
                      </a:cubicBezTo>
                      <a:cubicBezTo>
                        <a:pt x="541" y="550"/>
                        <a:pt x="541" y="548"/>
                        <a:pt x="540" y="547"/>
                      </a:cubicBezTo>
                      <a:cubicBezTo>
                        <a:pt x="540" y="546"/>
                        <a:pt x="538" y="545"/>
                        <a:pt x="538" y="545"/>
                      </a:cubicBezTo>
                      <a:cubicBezTo>
                        <a:pt x="537" y="545"/>
                        <a:pt x="536" y="545"/>
                        <a:pt x="535" y="546"/>
                      </a:cubicBezTo>
                      <a:cubicBezTo>
                        <a:pt x="535" y="546"/>
                        <a:pt x="534" y="549"/>
                        <a:pt x="534" y="550"/>
                      </a:cubicBezTo>
                      <a:cubicBezTo>
                        <a:pt x="534" y="551"/>
                        <a:pt x="533" y="552"/>
                        <a:pt x="532" y="553"/>
                      </a:cubicBezTo>
                      <a:cubicBezTo>
                        <a:pt x="532" y="554"/>
                        <a:pt x="530" y="556"/>
                        <a:pt x="529" y="557"/>
                      </a:cubicBezTo>
                      <a:cubicBezTo>
                        <a:pt x="528" y="558"/>
                        <a:pt x="527" y="559"/>
                        <a:pt x="526" y="560"/>
                      </a:cubicBezTo>
                      <a:cubicBezTo>
                        <a:pt x="525" y="560"/>
                        <a:pt x="523" y="560"/>
                        <a:pt x="522" y="560"/>
                      </a:cubicBezTo>
                      <a:cubicBezTo>
                        <a:pt x="521" y="560"/>
                        <a:pt x="520" y="558"/>
                        <a:pt x="519" y="557"/>
                      </a:cubicBezTo>
                      <a:cubicBezTo>
                        <a:pt x="519" y="556"/>
                        <a:pt x="519" y="554"/>
                        <a:pt x="519" y="553"/>
                      </a:cubicBezTo>
                      <a:cubicBezTo>
                        <a:pt x="520" y="552"/>
                        <a:pt x="521" y="552"/>
                        <a:pt x="522" y="552"/>
                      </a:cubicBezTo>
                      <a:cubicBezTo>
                        <a:pt x="523" y="551"/>
                        <a:pt x="525" y="552"/>
                        <a:pt x="526" y="552"/>
                      </a:cubicBezTo>
                      <a:cubicBezTo>
                        <a:pt x="526" y="551"/>
                        <a:pt x="528" y="551"/>
                        <a:pt x="528" y="550"/>
                      </a:cubicBezTo>
                      <a:cubicBezTo>
                        <a:pt x="529" y="549"/>
                        <a:pt x="529" y="548"/>
                        <a:pt x="529" y="547"/>
                      </a:cubicBezTo>
                      <a:cubicBezTo>
                        <a:pt x="529" y="546"/>
                        <a:pt x="529" y="543"/>
                        <a:pt x="529" y="542"/>
                      </a:cubicBezTo>
                      <a:cubicBezTo>
                        <a:pt x="528" y="541"/>
                        <a:pt x="527" y="540"/>
                        <a:pt x="526" y="540"/>
                      </a:cubicBezTo>
                      <a:cubicBezTo>
                        <a:pt x="525" y="540"/>
                        <a:pt x="524" y="540"/>
                        <a:pt x="523" y="540"/>
                      </a:cubicBezTo>
                      <a:cubicBezTo>
                        <a:pt x="523" y="540"/>
                        <a:pt x="523" y="542"/>
                        <a:pt x="523" y="543"/>
                      </a:cubicBezTo>
                      <a:cubicBezTo>
                        <a:pt x="523" y="544"/>
                        <a:pt x="523" y="547"/>
                        <a:pt x="522" y="548"/>
                      </a:cubicBezTo>
                      <a:cubicBezTo>
                        <a:pt x="522" y="549"/>
                        <a:pt x="520" y="549"/>
                        <a:pt x="519" y="549"/>
                      </a:cubicBezTo>
                      <a:cubicBezTo>
                        <a:pt x="518" y="550"/>
                        <a:pt x="516" y="550"/>
                        <a:pt x="515" y="550"/>
                      </a:cubicBezTo>
                      <a:cubicBezTo>
                        <a:pt x="514" y="549"/>
                        <a:pt x="515" y="547"/>
                        <a:pt x="515" y="546"/>
                      </a:cubicBezTo>
                      <a:cubicBezTo>
                        <a:pt x="515" y="545"/>
                        <a:pt x="517" y="544"/>
                        <a:pt x="518" y="543"/>
                      </a:cubicBezTo>
                      <a:cubicBezTo>
                        <a:pt x="518" y="542"/>
                        <a:pt x="519" y="541"/>
                        <a:pt x="520" y="540"/>
                      </a:cubicBezTo>
                      <a:cubicBezTo>
                        <a:pt x="520" y="539"/>
                        <a:pt x="520" y="537"/>
                        <a:pt x="519" y="537"/>
                      </a:cubicBezTo>
                      <a:cubicBezTo>
                        <a:pt x="518" y="536"/>
                        <a:pt x="516" y="534"/>
                        <a:pt x="515" y="534"/>
                      </a:cubicBezTo>
                      <a:cubicBezTo>
                        <a:pt x="514" y="533"/>
                        <a:pt x="513" y="532"/>
                        <a:pt x="512" y="531"/>
                      </a:cubicBezTo>
                      <a:cubicBezTo>
                        <a:pt x="512" y="530"/>
                        <a:pt x="513" y="527"/>
                        <a:pt x="514" y="526"/>
                      </a:cubicBezTo>
                      <a:cubicBezTo>
                        <a:pt x="515" y="525"/>
                        <a:pt x="517" y="523"/>
                        <a:pt x="519" y="523"/>
                      </a:cubicBezTo>
                      <a:cubicBezTo>
                        <a:pt x="520" y="523"/>
                        <a:pt x="523" y="524"/>
                        <a:pt x="524" y="524"/>
                      </a:cubicBezTo>
                      <a:cubicBezTo>
                        <a:pt x="525" y="523"/>
                        <a:pt x="526" y="522"/>
                        <a:pt x="526" y="521"/>
                      </a:cubicBezTo>
                      <a:cubicBezTo>
                        <a:pt x="527" y="519"/>
                        <a:pt x="525" y="516"/>
                        <a:pt x="525" y="515"/>
                      </a:cubicBezTo>
                      <a:cubicBezTo>
                        <a:pt x="524" y="514"/>
                        <a:pt x="522" y="512"/>
                        <a:pt x="521" y="512"/>
                      </a:cubicBezTo>
                      <a:cubicBezTo>
                        <a:pt x="520" y="511"/>
                        <a:pt x="517" y="513"/>
                        <a:pt x="516" y="513"/>
                      </a:cubicBezTo>
                      <a:cubicBezTo>
                        <a:pt x="515" y="513"/>
                        <a:pt x="513" y="512"/>
                        <a:pt x="512" y="511"/>
                      </a:cubicBezTo>
                      <a:cubicBezTo>
                        <a:pt x="511" y="511"/>
                        <a:pt x="510" y="509"/>
                        <a:pt x="510" y="508"/>
                      </a:cubicBezTo>
                      <a:cubicBezTo>
                        <a:pt x="510" y="506"/>
                        <a:pt x="512" y="504"/>
                        <a:pt x="513" y="503"/>
                      </a:cubicBezTo>
                      <a:cubicBezTo>
                        <a:pt x="514" y="503"/>
                        <a:pt x="516" y="502"/>
                        <a:pt x="517" y="502"/>
                      </a:cubicBezTo>
                      <a:cubicBezTo>
                        <a:pt x="518" y="502"/>
                        <a:pt x="520" y="502"/>
                        <a:pt x="521" y="503"/>
                      </a:cubicBezTo>
                      <a:cubicBezTo>
                        <a:pt x="521" y="503"/>
                        <a:pt x="522" y="505"/>
                        <a:pt x="522" y="506"/>
                      </a:cubicBezTo>
                      <a:cubicBezTo>
                        <a:pt x="523" y="507"/>
                        <a:pt x="525" y="507"/>
                        <a:pt x="526" y="508"/>
                      </a:cubicBezTo>
                      <a:cubicBezTo>
                        <a:pt x="528" y="509"/>
                        <a:pt x="530" y="511"/>
                        <a:pt x="532" y="511"/>
                      </a:cubicBezTo>
                      <a:cubicBezTo>
                        <a:pt x="533" y="510"/>
                        <a:pt x="535" y="508"/>
                        <a:pt x="536" y="508"/>
                      </a:cubicBezTo>
                      <a:cubicBezTo>
                        <a:pt x="536" y="507"/>
                        <a:pt x="538" y="507"/>
                        <a:pt x="538" y="507"/>
                      </a:cubicBezTo>
                      <a:cubicBezTo>
                        <a:pt x="539" y="506"/>
                        <a:pt x="540" y="504"/>
                        <a:pt x="540" y="503"/>
                      </a:cubicBezTo>
                      <a:cubicBezTo>
                        <a:pt x="540" y="502"/>
                        <a:pt x="538" y="501"/>
                        <a:pt x="537" y="500"/>
                      </a:cubicBezTo>
                      <a:cubicBezTo>
                        <a:pt x="536" y="500"/>
                        <a:pt x="535" y="499"/>
                        <a:pt x="534" y="499"/>
                      </a:cubicBezTo>
                      <a:cubicBezTo>
                        <a:pt x="533" y="499"/>
                        <a:pt x="532" y="501"/>
                        <a:pt x="531" y="501"/>
                      </a:cubicBezTo>
                      <a:cubicBezTo>
                        <a:pt x="530" y="502"/>
                        <a:pt x="527" y="502"/>
                        <a:pt x="526" y="502"/>
                      </a:cubicBezTo>
                      <a:cubicBezTo>
                        <a:pt x="524" y="502"/>
                        <a:pt x="522" y="500"/>
                        <a:pt x="522" y="499"/>
                      </a:cubicBezTo>
                      <a:cubicBezTo>
                        <a:pt x="521" y="498"/>
                        <a:pt x="521" y="496"/>
                        <a:pt x="520" y="495"/>
                      </a:cubicBezTo>
                      <a:cubicBezTo>
                        <a:pt x="520" y="494"/>
                        <a:pt x="520" y="491"/>
                        <a:pt x="520" y="490"/>
                      </a:cubicBezTo>
                      <a:cubicBezTo>
                        <a:pt x="520" y="489"/>
                        <a:pt x="522" y="488"/>
                        <a:pt x="522" y="488"/>
                      </a:cubicBezTo>
                      <a:cubicBezTo>
                        <a:pt x="523" y="488"/>
                        <a:pt x="525" y="488"/>
                        <a:pt x="525" y="488"/>
                      </a:cubicBezTo>
                      <a:cubicBezTo>
                        <a:pt x="526" y="488"/>
                        <a:pt x="527" y="489"/>
                        <a:pt x="527" y="490"/>
                      </a:cubicBezTo>
                      <a:cubicBezTo>
                        <a:pt x="528" y="490"/>
                        <a:pt x="530" y="489"/>
                        <a:pt x="531" y="489"/>
                      </a:cubicBezTo>
                      <a:cubicBezTo>
                        <a:pt x="532" y="489"/>
                        <a:pt x="535" y="489"/>
                        <a:pt x="536" y="489"/>
                      </a:cubicBezTo>
                      <a:cubicBezTo>
                        <a:pt x="537" y="489"/>
                        <a:pt x="539" y="490"/>
                        <a:pt x="540" y="490"/>
                      </a:cubicBezTo>
                      <a:cubicBezTo>
                        <a:pt x="541" y="490"/>
                        <a:pt x="543" y="490"/>
                        <a:pt x="543" y="489"/>
                      </a:cubicBezTo>
                      <a:cubicBezTo>
                        <a:pt x="544" y="489"/>
                        <a:pt x="544" y="487"/>
                        <a:pt x="544" y="486"/>
                      </a:cubicBezTo>
                      <a:cubicBezTo>
                        <a:pt x="544" y="485"/>
                        <a:pt x="543" y="483"/>
                        <a:pt x="542" y="483"/>
                      </a:cubicBezTo>
                      <a:cubicBezTo>
                        <a:pt x="540" y="482"/>
                        <a:pt x="537" y="483"/>
                        <a:pt x="536" y="483"/>
                      </a:cubicBezTo>
                      <a:cubicBezTo>
                        <a:pt x="535" y="482"/>
                        <a:pt x="533" y="481"/>
                        <a:pt x="532" y="480"/>
                      </a:cubicBezTo>
                      <a:cubicBezTo>
                        <a:pt x="531" y="478"/>
                        <a:pt x="530" y="475"/>
                        <a:pt x="530" y="474"/>
                      </a:cubicBezTo>
                      <a:cubicBezTo>
                        <a:pt x="530" y="472"/>
                        <a:pt x="532" y="470"/>
                        <a:pt x="533" y="469"/>
                      </a:cubicBezTo>
                      <a:cubicBezTo>
                        <a:pt x="534" y="468"/>
                        <a:pt x="537" y="468"/>
                        <a:pt x="538" y="466"/>
                      </a:cubicBezTo>
                      <a:cubicBezTo>
                        <a:pt x="539" y="466"/>
                        <a:pt x="539" y="463"/>
                        <a:pt x="538" y="462"/>
                      </a:cubicBezTo>
                      <a:cubicBezTo>
                        <a:pt x="538" y="462"/>
                        <a:pt x="537" y="460"/>
                        <a:pt x="537" y="460"/>
                      </a:cubicBezTo>
                      <a:cubicBezTo>
                        <a:pt x="536" y="459"/>
                        <a:pt x="533" y="458"/>
                        <a:pt x="532" y="458"/>
                      </a:cubicBezTo>
                      <a:cubicBezTo>
                        <a:pt x="531" y="458"/>
                        <a:pt x="528" y="459"/>
                        <a:pt x="527" y="458"/>
                      </a:cubicBezTo>
                      <a:cubicBezTo>
                        <a:pt x="527" y="458"/>
                        <a:pt x="526" y="457"/>
                        <a:pt x="526" y="456"/>
                      </a:cubicBezTo>
                      <a:cubicBezTo>
                        <a:pt x="526" y="455"/>
                        <a:pt x="526" y="453"/>
                        <a:pt x="527" y="453"/>
                      </a:cubicBezTo>
                      <a:cubicBezTo>
                        <a:pt x="528" y="452"/>
                        <a:pt x="531" y="453"/>
                        <a:pt x="532" y="452"/>
                      </a:cubicBezTo>
                      <a:cubicBezTo>
                        <a:pt x="533" y="452"/>
                        <a:pt x="533" y="450"/>
                        <a:pt x="534" y="450"/>
                      </a:cubicBezTo>
                      <a:cubicBezTo>
                        <a:pt x="535" y="450"/>
                        <a:pt x="537" y="450"/>
                        <a:pt x="537" y="451"/>
                      </a:cubicBezTo>
                      <a:cubicBezTo>
                        <a:pt x="538" y="452"/>
                        <a:pt x="538" y="454"/>
                        <a:pt x="539" y="455"/>
                      </a:cubicBezTo>
                      <a:cubicBezTo>
                        <a:pt x="540" y="456"/>
                        <a:pt x="542" y="456"/>
                        <a:pt x="543" y="456"/>
                      </a:cubicBezTo>
                      <a:cubicBezTo>
                        <a:pt x="544" y="456"/>
                        <a:pt x="544" y="454"/>
                        <a:pt x="544" y="453"/>
                      </a:cubicBezTo>
                      <a:cubicBezTo>
                        <a:pt x="545" y="452"/>
                        <a:pt x="544" y="450"/>
                        <a:pt x="544" y="450"/>
                      </a:cubicBezTo>
                      <a:cubicBezTo>
                        <a:pt x="543" y="449"/>
                        <a:pt x="542" y="449"/>
                        <a:pt x="541" y="448"/>
                      </a:cubicBezTo>
                      <a:cubicBezTo>
                        <a:pt x="541" y="447"/>
                        <a:pt x="541" y="446"/>
                        <a:pt x="541" y="445"/>
                      </a:cubicBezTo>
                      <a:cubicBezTo>
                        <a:pt x="541" y="445"/>
                        <a:pt x="544" y="444"/>
                        <a:pt x="544" y="444"/>
                      </a:cubicBezTo>
                      <a:cubicBezTo>
                        <a:pt x="545" y="444"/>
                        <a:pt x="547" y="444"/>
                        <a:pt x="548" y="444"/>
                      </a:cubicBezTo>
                      <a:cubicBezTo>
                        <a:pt x="549" y="444"/>
                        <a:pt x="551" y="445"/>
                        <a:pt x="552" y="444"/>
                      </a:cubicBezTo>
                      <a:cubicBezTo>
                        <a:pt x="553" y="444"/>
                        <a:pt x="555" y="443"/>
                        <a:pt x="555" y="442"/>
                      </a:cubicBezTo>
                      <a:cubicBezTo>
                        <a:pt x="555" y="441"/>
                        <a:pt x="555" y="439"/>
                        <a:pt x="555" y="438"/>
                      </a:cubicBezTo>
                      <a:cubicBezTo>
                        <a:pt x="555" y="437"/>
                        <a:pt x="556" y="436"/>
                        <a:pt x="556" y="435"/>
                      </a:cubicBezTo>
                      <a:cubicBezTo>
                        <a:pt x="556" y="434"/>
                        <a:pt x="556" y="432"/>
                        <a:pt x="555" y="431"/>
                      </a:cubicBezTo>
                      <a:cubicBezTo>
                        <a:pt x="555" y="431"/>
                        <a:pt x="553" y="430"/>
                        <a:pt x="553" y="430"/>
                      </a:cubicBezTo>
                      <a:cubicBezTo>
                        <a:pt x="552" y="431"/>
                        <a:pt x="550" y="432"/>
                        <a:pt x="549" y="432"/>
                      </a:cubicBezTo>
                      <a:cubicBezTo>
                        <a:pt x="547" y="432"/>
                        <a:pt x="544" y="431"/>
                        <a:pt x="543" y="430"/>
                      </a:cubicBezTo>
                      <a:cubicBezTo>
                        <a:pt x="542" y="429"/>
                        <a:pt x="542" y="427"/>
                        <a:pt x="543" y="426"/>
                      </a:cubicBezTo>
                      <a:cubicBezTo>
                        <a:pt x="543" y="425"/>
                        <a:pt x="544" y="423"/>
                        <a:pt x="544" y="422"/>
                      </a:cubicBezTo>
                      <a:cubicBezTo>
                        <a:pt x="545" y="421"/>
                        <a:pt x="547" y="419"/>
                        <a:pt x="548" y="419"/>
                      </a:cubicBezTo>
                      <a:cubicBezTo>
                        <a:pt x="549" y="419"/>
                        <a:pt x="551" y="419"/>
                        <a:pt x="552" y="419"/>
                      </a:cubicBezTo>
                      <a:cubicBezTo>
                        <a:pt x="553" y="420"/>
                        <a:pt x="555" y="423"/>
                        <a:pt x="556" y="423"/>
                      </a:cubicBezTo>
                      <a:cubicBezTo>
                        <a:pt x="557" y="424"/>
                        <a:pt x="560" y="424"/>
                        <a:pt x="561" y="423"/>
                      </a:cubicBezTo>
                      <a:cubicBezTo>
                        <a:pt x="562" y="423"/>
                        <a:pt x="564" y="422"/>
                        <a:pt x="564" y="421"/>
                      </a:cubicBezTo>
                      <a:cubicBezTo>
                        <a:pt x="564" y="420"/>
                        <a:pt x="564" y="417"/>
                        <a:pt x="564" y="416"/>
                      </a:cubicBezTo>
                      <a:cubicBezTo>
                        <a:pt x="564" y="415"/>
                        <a:pt x="562" y="414"/>
                        <a:pt x="561" y="414"/>
                      </a:cubicBezTo>
                      <a:cubicBezTo>
                        <a:pt x="560" y="414"/>
                        <a:pt x="558" y="414"/>
                        <a:pt x="557" y="414"/>
                      </a:cubicBezTo>
                      <a:cubicBezTo>
                        <a:pt x="556" y="414"/>
                        <a:pt x="555" y="415"/>
                        <a:pt x="554" y="415"/>
                      </a:cubicBezTo>
                      <a:cubicBezTo>
                        <a:pt x="552" y="415"/>
                        <a:pt x="550" y="414"/>
                        <a:pt x="549" y="414"/>
                      </a:cubicBezTo>
                      <a:cubicBezTo>
                        <a:pt x="548" y="414"/>
                        <a:pt x="546" y="413"/>
                        <a:pt x="545" y="412"/>
                      </a:cubicBezTo>
                      <a:cubicBezTo>
                        <a:pt x="544" y="411"/>
                        <a:pt x="544" y="409"/>
                        <a:pt x="543" y="408"/>
                      </a:cubicBezTo>
                      <a:cubicBezTo>
                        <a:pt x="543" y="407"/>
                        <a:pt x="543" y="405"/>
                        <a:pt x="544" y="404"/>
                      </a:cubicBezTo>
                      <a:cubicBezTo>
                        <a:pt x="544" y="404"/>
                        <a:pt x="546" y="404"/>
                        <a:pt x="546" y="404"/>
                      </a:cubicBezTo>
                      <a:cubicBezTo>
                        <a:pt x="547" y="405"/>
                        <a:pt x="548" y="405"/>
                        <a:pt x="549" y="406"/>
                      </a:cubicBezTo>
                      <a:cubicBezTo>
                        <a:pt x="549" y="406"/>
                        <a:pt x="551" y="408"/>
                        <a:pt x="551" y="409"/>
                      </a:cubicBezTo>
                      <a:cubicBezTo>
                        <a:pt x="552" y="409"/>
                        <a:pt x="554" y="410"/>
                        <a:pt x="555" y="410"/>
                      </a:cubicBezTo>
                      <a:cubicBezTo>
                        <a:pt x="556" y="410"/>
                        <a:pt x="557" y="409"/>
                        <a:pt x="557" y="409"/>
                      </a:cubicBezTo>
                      <a:cubicBezTo>
                        <a:pt x="558" y="408"/>
                        <a:pt x="558" y="405"/>
                        <a:pt x="558" y="404"/>
                      </a:cubicBezTo>
                      <a:cubicBezTo>
                        <a:pt x="558" y="403"/>
                        <a:pt x="557" y="400"/>
                        <a:pt x="558" y="399"/>
                      </a:cubicBezTo>
                      <a:cubicBezTo>
                        <a:pt x="559" y="398"/>
                        <a:pt x="562" y="397"/>
                        <a:pt x="564" y="396"/>
                      </a:cubicBezTo>
                      <a:cubicBezTo>
                        <a:pt x="565" y="396"/>
                        <a:pt x="567" y="397"/>
                        <a:pt x="567" y="396"/>
                      </a:cubicBezTo>
                      <a:cubicBezTo>
                        <a:pt x="568" y="396"/>
                        <a:pt x="570" y="394"/>
                        <a:pt x="570" y="393"/>
                      </a:cubicBezTo>
                      <a:cubicBezTo>
                        <a:pt x="570" y="392"/>
                        <a:pt x="569" y="390"/>
                        <a:pt x="569" y="389"/>
                      </a:cubicBezTo>
                      <a:cubicBezTo>
                        <a:pt x="568" y="388"/>
                        <a:pt x="566" y="387"/>
                        <a:pt x="566" y="386"/>
                      </a:cubicBezTo>
                      <a:cubicBezTo>
                        <a:pt x="565" y="385"/>
                        <a:pt x="565" y="383"/>
                        <a:pt x="565" y="383"/>
                      </a:cubicBezTo>
                      <a:cubicBezTo>
                        <a:pt x="566" y="382"/>
                        <a:pt x="567" y="381"/>
                        <a:pt x="568" y="381"/>
                      </a:cubicBezTo>
                      <a:cubicBezTo>
                        <a:pt x="569" y="381"/>
                        <a:pt x="572" y="381"/>
                        <a:pt x="573" y="381"/>
                      </a:cubicBezTo>
                      <a:cubicBezTo>
                        <a:pt x="575" y="381"/>
                        <a:pt x="577" y="380"/>
                        <a:pt x="578" y="380"/>
                      </a:cubicBezTo>
                      <a:cubicBezTo>
                        <a:pt x="579" y="381"/>
                        <a:pt x="579" y="382"/>
                        <a:pt x="579" y="383"/>
                      </a:cubicBezTo>
                      <a:cubicBezTo>
                        <a:pt x="579" y="383"/>
                        <a:pt x="577" y="383"/>
                        <a:pt x="577" y="384"/>
                      </a:cubicBezTo>
                      <a:cubicBezTo>
                        <a:pt x="576" y="385"/>
                        <a:pt x="576" y="387"/>
                        <a:pt x="576" y="388"/>
                      </a:cubicBezTo>
                      <a:cubicBezTo>
                        <a:pt x="576" y="389"/>
                        <a:pt x="578" y="391"/>
                        <a:pt x="579" y="391"/>
                      </a:cubicBezTo>
                      <a:cubicBezTo>
                        <a:pt x="580" y="391"/>
                        <a:pt x="582" y="390"/>
                        <a:pt x="582" y="389"/>
                      </a:cubicBezTo>
                      <a:cubicBezTo>
                        <a:pt x="583" y="389"/>
                        <a:pt x="584" y="386"/>
                        <a:pt x="584" y="385"/>
                      </a:cubicBezTo>
                      <a:cubicBezTo>
                        <a:pt x="583" y="384"/>
                        <a:pt x="582" y="383"/>
                        <a:pt x="582" y="382"/>
                      </a:cubicBezTo>
                      <a:cubicBezTo>
                        <a:pt x="582" y="381"/>
                        <a:pt x="582" y="379"/>
                        <a:pt x="582" y="378"/>
                      </a:cubicBezTo>
                      <a:cubicBezTo>
                        <a:pt x="583" y="378"/>
                        <a:pt x="585" y="377"/>
                        <a:pt x="586" y="376"/>
                      </a:cubicBezTo>
                      <a:cubicBezTo>
                        <a:pt x="587" y="376"/>
                        <a:pt x="589" y="374"/>
                        <a:pt x="590" y="374"/>
                      </a:cubicBezTo>
                      <a:cubicBezTo>
                        <a:pt x="591" y="373"/>
                        <a:pt x="592" y="371"/>
                        <a:pt x="593" y="369"/>
                      </a:cubicBezTo>
                      <a:cubicBezTo>
                        <a:pt x="593" y="369"/>
                        <a:pt x="594" y="366"/>
                        <a:pt x="593" y="365"/>
                      </a:cubicBezTo>
                      <a:cubicBezTo>
                        <a:pt x="593" y="364"/>
                        <a:pt x="590" y="364"/>
                        <a:pt x="589" y="363"/>
                      </a:cubicBezTo>
                      <a:cubicBezTo>
                        <a:pt x="588" y="362"/>
                        <a:pt x="588" y="360"/>
                        <a:pt x="588" y="360"/>
                      </a:cubicBezTo>
                      <a:cubicBezTo>
                        <a:pt x="588" y="358"/>
                        <a:pt x="589" y="354"/>
                        <a:pt x="590" y="353"/>
                      </a:cubicBezTo>
                      <a:cubicBezTo>
                        <a:pt x="591" y="352"/>
                        <a:pt x="593" y="351"/>
                        <a:pt x="594" y="350"/>
                      </a:cubicBezTo>
                      <a:cubicBezTo>
                        <a:pt x="594" y="349"/>
                        <a:pt x="595" y="346"/>
                        <a:pt x="594" y="345"/>
                      </a:cubicBezTo>
                      <a:cubicBezTo>
                        <a:pt x="594" y="344"/>
                        <a:pt x="593" y="342"/>
                        <a:pt x="592" y="342"/>
                      </a:cubicBezTo>
                      <a:cubicBezTo>
                        <a:pt x="591" y="341"/>
                        <a:pt x="589" y="340"/>
                        <a:pt x="588" y="339"/>
                      </a:cubicBezTo>
                      <a:cubicBezTo>
                        <a:pt x="588" y="338"/>
                        <a:pt x="586" y="336"/>
                        <a:pt x="586" y="335"/>
                      </a:cubicBezTo>
                      <a:cubicBezTo>
                        <a:pt x="586" y="333"/>
                        <a:pt x="586" y="329"/>
                        <a:pt x="586" y="328"/>
                      </a:cubicBezTo>
                      <a:cubicBezTo>
                        <a:pt x="586" y="327"/>
                        <a:pt x="587" y="324"/>
                        <a:pt x="587" y="323"/>
                      </a:cubicBezTo>
                      <a:cubicBezTo>
                        <a:pt x="588" y="323"/>
                        <a:pt x="589" y="322"/>
                        <a:pt x="590" y="322"/>
                      </a:cubicBezTo>
                      <a:cubicBezTo>
                        <a:pt x="591" y="322"/>
                        <a:pt x="592" y="323"/>
                        <a:pt x="592" y="324"/>
                      </a:cubicBezTo>
                      <a:cubicBezTo>
                        <a:pt x="593" y="324"/>
                        <a:pt x="593" y="325"/>
                        <a:pt x="593" y="326"/>
                      </a:cubicBezTo>
                      <a:cubicBezTo>
                        <a:pt x="592" y="327"/>
                        <a:pt x="591" y="329"/>
                        <a:pt x="591" y="330"/>
                      </a:cubicBezTo>
                      <a:cubicBezTo>
                        <a:pt x="592" y="331"/>
                        <a:pt x="594" y="332"/>
                        <a:pt x="595" y="332"/>
                      </a:cubicBezTo>
                      <a:cubicBezTo>
                        <a:pt x="595" y="332"/>
                        <a:pt x="597" y="331"/>
                        <a:pt x="597" y="331"/>
                      </a:cubicBezTo>
                      <a:cubicBezTo>
                        <a:pt x="599" y="330"/>
                        <a:pt x="600" y="327"/>
                        <a:pt x="602" y="326"/>
                      </a:cubicBezTo>
                      <a:cubicBezTo>
                        <a:pt x="602" y="325"/>
                        <a:pt x="605" y="324"/>
                        <a:pt x="605" y="323"/>
                      </a:cubicBezTo>
                      <a:cubicBezTo>
                        <a:pt x="605" y="322"/>
                        <a:pt x="603" y="319"/>
                        <a:pt x="602" y="319"/>
                      </a:cubicBezTo>
                      <a:cubicBezTo>
                        <a:pt x="601" y="319"/>
                        <a:pt x="599" y="319"/>
                        <a:pt x="599" y="319"/>
                      </a:cubicBezTo>
                      <a:cubicBezTo>
                        <a:pt x="598" y="319"/>
                        <a:pt x="597" y="320"/>
                        <a:pt x="596" y="320"/>
                      </a:cubicBezTo>
                      <a:cubicBezTo>
                        <a:pt x="595" y="320"/>
                        <a:pt x="593" y="320"/>
                        <a:pt x="592" y="319"/>
                      </a:cubicBezTo>
                      <a:cubicBezTo>
                        <a:pt x="591" y="319"/>
                        <a:pt x="589" y="318"/>
                        <a:pt x="589" y="317"/>
                      </a:cubicBezTo>
                      <a:cubicBezTo>
                        <a:pt x="588" y="317"/>
                        <a:pt x="587" y="315"/>
                        <a:pt x="587" y="314"/>
                      </a:cubicBezTo>
                      <a:cubicBezTo>
                        <a:pt x="587" y="313"/>
                        <a:pt x="590" y="313"/>
                        <a:pt x="591" y="312"/>
                      </a:cubicBezTo>
                      <a:cubicBezTo>
                        <a:pt x="591" y="311"/>
                        <a:pt x="590" y="309"/>
                        <a:pt x="590" y="308"/>
                      </a:cubicBezTo>
                      <a:cubicBezTo>
                        <a:pt x="590" y="307"/>
                        <a:pt x="590" y="305"/>
                        <a:pt x="590" y="305"/>
                      </a:cubicBezTo>
                      <a:cubicBezTo>
                        <a:pt x="590" y="304"/>
                        <a:pt x="590" y="303"/>
                        <a:pt x="591" y="302"/>
                      </a:cubicBezTo>
                      <a:cubicBezTo>
                        <a:pt x="592" y="302"/>
                        <a:pt x="594" y="302"/>
                        <a:pt x="595" y="302"/>
                      </a:cubicBezTo>
                      <a:cubicBezTo>
                        <a:pt x="596" y="303"/>
                        <a:pt x="595" y="305"/>
                        <a:pt x="595" y="306"/>
                      </a:cubicBezTo>
                      <a:cubicBezTo>
                        <a:pt x="595" y="306"/>
                        <a:pt x="595" y="308"/>
                        <a:pt x="595" y="309"/>
                      </a:cubicBezTo>
                      <a:cubicBezTo>
                        <a:pt x="595" y="310"/>
                        <a:pt x="594" y="312"/>
                        <a:pt x="595" y="312"/>
                      </a:cubicBezTo>
                      <a:cubicBezTo>
                        <a:pt x="595" y="313"/>
                        <a:pt x="597" y="315"/>
                        <a:pt x="598" y="315"/>
                      </a:cubicBezTo>
                      <a:cubicBezTo>
                        <a:pt x="599" y="316"/>
                        <a:pt x="601" y="316"/>
                        <a:pt x="602" y="315"/>
                      </a:cubicBezTo>
                      <a:cubicBezTo>
                        <a:pt x="602" y="315"/>
                        <a:pt x="603" y="313"/>
                        <a:pt x="603" y="312"/>
                      </a:cubicBezTo>
                      <a:cubicBezTo>
                        <a:pt x="604" y="311"/>
                        <a:pt x="604" y="310"/>
                        <a:pt x="604" y="309"/>
                      </a:cubicBezTo>
                      <a:cubicBezTo>
                        <a:pt x="604" y="308"/>
                        <a:pt x="602" y="307"/>
                        <a:pt x="602" y="306"/>
                      </a:cubicBezTo>
                      <a:cubicBezTo>
                        <a:pt x="601" y="305"/>
                        <a:pt x="600" y="304"/>
                        <a:pt x="600" y="303"/>
                      </a:cubicBezTo>
                      <a:cubicBezTo>
                        <a:pt x="600" y="302"/>
                        <a:pt x="601" y="301"/>
                        <a:pt x="601" y="300"/>
                      </a:cubicBezTo>
                      <a:cubicBezTo>
                        <a:pt x="601" y="299"/>
                        <a:pt x="600" y="296"/>
                        <a:pt x="599" y="295"/>
                      </a:cubicBezTo>
                      <a:cubicBezTo>
                        <a:pt x="599" y="294"/>
                        <a:pt x="597" y="293"/>
                        <a:pt x="597" y="291"/>
                      </a:cubicBezTo>
                      <a:cubicBezTo>
                        <a:pt x="597" y="290"/>
                        <a:pt x="597" y="288"/>
                        <a:pt x="597" y="287"/>
                      </a:cubicBezTo>
                      <a:cubicBezTo>
                        <a:pt x="598" y="286"/>
                        <a:pt x="600" y="286"/>
                        <a:pt x="602" y="286"/>
                      </a:cubicBezTo>
                      <a:cubicBezTo>
                        <a:pt x="603" y="286"/>
                        <a:pt x="605" y="286"/>
                        <a:pt x="606" y="287"/>
                      </a:cubicBezTo>
                      <a:cubicBezTo>
                        <a:pt x="606" y="288"/>
                        <a:pt x="605" y="291"/>
                        <a:pt x="606" y="292"/>
                      </a:cubicBezTo>
                      <a:cubicBezTo>
                        <a:pt x="607" y="293"/>
                        <a:pt x="608" y="294"/>
                        <a:pt x="609" y="294"/>
                      </a:cubicBezTo>
                      <a:cubicBezTo>
                        <a:pt x="610" y="294"/>
                        <a:pt x="613" y="292"/>
                        <a:pt x="614" y="292"/>
                      </a:cubicBezTo>
                      <a:cubicBezTo>
                        <a:pt x="615" y="291"/>
                        <a:pt x="617" y="291"/>
                        <a:pt x="618" y="291"/>
                      </a:cubicBezTo>
                      <a:cubicBezTo>
                        <a:pt x="619" y="291"/>
                        <a:pt x="620" y="293"/>
                        <a:pt x="621" y="293"/>
                      </a:cubicBezTo>
                      <a:cubicBezTo>
                        <a:pt x="622" y="292"/>
                        <a:pt x="624" y="291"/>
                        <a:pt x="624" y="290"/>
                      </a:cubicBezTo>
                      <a:cubicBezTo>
                        <a:pt x="624" y="289"/>
                        <a:pt x="622" y="288"/>
                        <a:pt x="622" y="287"/>
                      </a:cubicBezTo>
                      <a:cubicBezTo>
                        <a:pt x="623" y="286"/>
                        <a:pt x="624" y="285"/>
                        <a:pt x="625" y="284"/>
                      </a:cubicBezTo>
                      <a:cubicBezTo>
                        <a:pt x="626" y="284"/>
                        <a:pt x="628" y="282"/>
                        <a:pt x="629" y="282"/>
                      </a:cubicBezTo>
                      <a:cubicBezTo>
                        <a:pt x="630" y="281"/>
                        <a:pt x="631" y="279"/>
                        <a:pt x="631" y="278"/>
                      </a:cubicBezTo>
                      <a:cubicBezTo>
                        <a:pt x="631" y="277"/>
                        <a:pt x="630" y="274"/>
                        <a:pt x="629" y="273"/>
                      </a:cubicBezTo>
                      <a:cubicBezTo>
                        <a:pt x="628" y="272"/>
                        <a:pt x="625" y="272"/>
                        <a:pt x="624" y="271"/>
                      </a:cubicBezTo>
                      <a:cubicBezTo>
                        <a:pt x="623" y="271"/>
                        <a:pt x="621" y="268"/>
                        <a:pt x="621" y="267"/>
                      </a:cubicBezTo>
                      <a:cubicBezTo>
                        <a:pt x="620" y="267"/>
                        <a:pt x="619" y="266"/>
                        <a:pt x="619" y="265"/>
                      </a:cubicBezTo>
                      <a:cubicBezTo>
                        <a:pt x="619" y="264"/>
                        <a:pt x="620" y="261"/>
                        <a:pt x="621" y="260"/>
                      </a:cubicBezTo>
                      <a:cubicBezTo>
                        <a:pt x="621" y="259"/>
                        <a:pt x="622" y="258"/>
                        <a:pt x="623" y="258"/>
                      </a:cubicBezTo>
                      <a:cubicBezTo>
                        <a:pt x="624" y="257"/>
                        <a:pt x="626" y="259"/>
                        <a:pt x="627" y="259"/>
                      </a:cubicBezTo>
                      <a:cubicBezTo>
                        <a:pt x="628" y="260"/>
                        <a:pt x="630" y="259"/>
                        <a:pt x="631" y="259"/>
                      </a:cubicBezTo>
                      <a:cubicBezTo>
                        <a:pt x="632" y="259"/>
                        <a:pt x="634" y="257"/>
                        <a:pt x="635" y="256"/>
                      </a:cubicBezTo>
                      <a:cubicBezTo>
                        <a:pt x="635" y="256"/>
                        <a:pt x="636" y="254"/>
                        <a:pt x="636" y="253"/>
                      </a:cubicBezTo>
                      <a:cubicBezTo>
                        <a:pt x="637" y="252"/>
                        <a:pt x="637" y="251"/>
                        <a:pt x="637" y="251"/>
                      </a:cubicBezTo>
                      <a:cubicBezTo>
                        <a:pt x="637" y="249"/>
                        <a:pt x="636" y="245"/>
                        <a:pt x="636" y="244"/>
                      </a:cubicBezTo>
                      <a:cubicBezTo>
                        <a:pt x="637" y="242"/>
                        <a:pt x="638" y="240"/>
                        <a:pt x="639" y="239"/>
                      </a:cubicBezTo>
                      <a:cubicBezTo>
                        <a:pt x="640" y="239"/>
                        <a:pt x="642" y="239"/>
                        <a:pt x="643" y="239"/>
                      </a:cubicBezTo>
                      <a:cubicBezTo>
                        <a:pt x="644" y="239"/>
                        <a:pt x="646" y="241"/>
                        <a:pt x="647" y="241"/>
                      </a:cubicBezTo>
                      <a:cubicBezTo>
                        <a:pt x="648" y="241"/>
                        <a:pt x="650" y="241"/>
                        <a:pt x="651" y="240"/>
                      </a:cubicBezTo>
                      <a:cubicBezTo>
                        <a:pt x="652" y="239"/>
                        <a:pt x="653" y="237"/>
                        <a:pt x="652" y="236"/>
                      </a:cubicBezTo>
                      <a:cubicBezTo>
                        <a:pt x="652" y="235"/>
                        <a:pt x="650" y="234"/>
                        <a:pt x="649" y="234"/>
                      </a:cubicBezTo>
                      <a:cubicBezTo>
                        <a:pt x="648" y="234"/>
                        <a:pt x="646" y="234"/>
                        <a:pt x="645" y="234"/>
                      </a:cubicBezTo>
                      <a:cubicBezTo>
                        <a:pt x="644" y="233"/>
                        <a:pt x="643" y="231"/>
                        <a:pt x="643" y="230"/>
                      </a:cubicBezTo>
                      <a:cubicBezTo>
                        <a:pt x="643" y="229"/>
                        <a:pt x="645" y="228"/>
                        <a:pt x="645" y="227"/>
                      </a:cubicBezTo>
                      <a:cubicBezTo>
                        <a:pt x="646" y="226"/>
                        <a:pt x="648" y="225"/>
                        <a:pt x="648" y="224"/>
                      </a:cubicBezTo>
                      <a:cubicBezTo>
                        <a:pt x="648" y="223"/>
                        <a:pt x="647" y="220"/>
                        <a:pt x="646" y="219"/>
                      </a:cubicBezTo>
                      <a:cubicBezTo>
                        <a:pt x="646" y="219"/>
                        <a:pt x="644" y="218"/>
                        <a:pt x="644" y="218"/>
                      </a:cubicBezTo>
                      <a:cubicBezTo>
                        <a:pt x="643" y="217"/>
                        <a:pt x="641" y="219"/>
                        <a:pt x="640" y="219"/>
                      </a:cubicBezTo>
                      <a:cubicBezTo>
                        <a:pt x="639" y="219"/>
                        <a:pt x="637" y="218"/>
                        <a:pt x="636" y="217"/>
                      </a:cubicBezTo>
                      <a:cubicBezTo>
                        <a:pt x="635" y="217"/>
                        <a:pt x="634" y="215"/>
                        <a:pt x="634" y="213"/>
                      </a:cubicBezTo>
                      <a:cubicBezTo>
                        <a:pt x="634" y="213"/>
                        <a:pt x="634" y="211"/>
                        <a:pt x="635" y="210"/>
                      </a:cubicBezTo>
                      <a:cubicBezTo>
                        <a:pt x="636" y="209"/>
                        <a:pt x="639" y="210"/>
                        <a:pt x="641" y="209"/>
                      </a:cubicBezTo>
                      <a:cubicBezTo>
                        <a:pt x="641" y="209"/>
                        <a:pt x="642" y="207"/>
                        <a:pt x="643" y="207"/>
                      </a:cubicBezTo>
                      <a:cubicBezTo>
                        <a:pt x="643" y="206"/>
                        <a:pt x="642" y="203"/>
                        <a:pt x="642" y="202"/>
                      </a:cubicBezTo>
                      <a:cubicBezTo>
                        <a:pt x="642" y="201"/>
                        <a:pt x="644" y="200"/>
                        <a:pt x="644" y="199"/>
                      </a:cubicBezTo>
                      <a:cubicBezTo>
                        <a:pt x="645" y="199"/>
                        <a:pt x="645" y="196"/>
                        <a:pt x="644" y="196"/>
                      </a:cubicBezTo>
                      <a:cubicBezTo>
                        <a:pt x="644" y="195"/>
                        <a:pt x="642" y="193"/>
                        <a:pt x="642" y="193"/>
                      </a:cubicBezTo>
                      <a:cubicBezTo>
                        <a:pt x="641" y="192"/>
                        <a:pt x="641" y="190"/>
                        <a:pt x="640" y="190"/>
                      </a:cubicBezTo>
                      <a:cubicBezTo>
                        <a:pt x="639" y="190"/>
                        <a:pt x="638" y="190"/>
                        <a:pt x="637" y="190"/>
                      </a:cubicBezTo>
                      <a:cubicBezTo>
                        <a:pt x="636" y="190"/>
                        <a:pt x="636" y="192"/>
                        <a:pt x="636" y="192"/>
                      </a:cubicBezTo>
                      <a:cubicBezTo>
                        <a:pt x="636" y="193"/>
                        <a:pt x="638" y="194"/>
                        <a:pt x="638" y="195"/>
                      </a:cubicBezTo>
                      <a:cubicBezTo>
                        <a:pt x="638" y="196"/>
                        <a:pt x="637" y="198"/>
                        <a:pt x="636" y="198"/>
                      </a:cubicBezTo>
                      <a:cubicBezTo>
                        <a:pt x="636" y="199"/>
                        <a:pt x="633" y="199"/>
                        <a:pt x="632" y="198"/>
                      </a:cubicBezTo>
                      <a:cubicBezTo>
                        <a:pt x="632" y="198"/>
                        <a:pt x="631" y="196"/>
                        <a:pt x="631" y="195"/>
                      </a:cubicBezTo>
                      <a:cubicBezTo>
                        <a:pt x="631" y="193"/>
                        <a:pt x="631" y="190"/>
                        <a:pt x="632" y="189"/>
                      </a:cubicBezTo>
                      <a:cubicBezTo>
                        <a:pt x="632" y="188"/>
                        <a:pt x="634" y="188"/>
                        <a:pt x="635" y="187"/>
                      </a:cubicBezTo>
                      <a:cubicBezTo>
                        <a:pt x="636" y="186"/>
                        <a:pt x="636" y="185"/>
                        <a:pt x="637" y="184"/>
                      </a:cubicBezTo>
                      <a:cubicBezTo>
                        <a:pt x="637" y="183"/>
                        <a:pt x="636" y="181"/>
                        <a:pt x="637" y="180"/>
                      </a:cubicBezTo>
                      <a:cubicBezTo>
                        <a:pt x="637" y="179"/>
                        <a:pt x="638" y="178"/>
                        <a:pt x="639" y="178"/>
                      </a:cubicBezTo>
                      <a:cubicBezTo>
                        <a:pt x="640" y="177"/>
                        <a:pt x="642" y="177"/>
                        <a:pt x="643" y="178"/>
                      </a:cubicBezTo>
                      <a:cubicBezTo>
                        <a:pt x="644" y="178"/>
                        <a:pt x="644" y="179"/>
                        <a:pt x="645" y="180"/>
                      </a:cubicBezTo>
                      <a:cubicBezTo>
                        <a:pt x="645" y="181"/>
                        <a:pt x="644" y="182"/>
                        <a:pt x="644" y="183"/>
                      </a:cubicBezTo>
                      <a:cubicBezTo>
                        <a:pt x="645" y="185"/>
                        <a:pt x="645" y="187"/>
                        <a:pt x="646" y="188"/>
                      </a:cubicBezTo>
                      <a:cubicBezTo>
                        <a:pt x="646" y="189"/>
                        <a:pt x="648" y="189"/>
                        <a:pt x="649" y="189"/>
                      </a:cubicBezTo>
                      <a:cubicBezTo>
                        <a:pt x="650" y="189"/>
                        <a:pt x="651" y="187"/>
                        <a:pt x="652" y="187"/>
                      </a:cubicBezTo>
                      <a:cubicBezTo>
                        <a:pt x="652" y="186"/>
                        <a:pt x="654" y="183"/>
                        <a:pt x="654" y="182"/>
                      </a:cubicBezTo>
                      <a:cubicBezTo>
                        <a:pt x="654" y="181"/>
                        <a:pt x="653" y="178"/>
                        <a:pt x="652" y="178"/>
                      </a:cubicBezTo>
                      <a:cubicBezTo>
                        <a:pt x="652" y="177"/>
                        <a:pt x="649" y="176"/>
                        <a:pt x="648" y="176"/>
                      </a:cubicBezTo>
                      <a:cubicBezTo>
                        <a:pt x="647" y="175"/>
                        <a:pt x="646" y="172"/>
                        <a:pt x="646" y="170"/>
                      </a:cubicBezTo>
                      <a:cubicBezTo>
                        <a:pt x="646" y="169"/>
                        <a:pt x="648" y="166"/>
                        <a:pt x="649" y="165"/>
                      </a:cubicBezTo>
                      <a:cubicBezTo>
                        <a:pt x="649" y="164"/>
                        <a:pt x="652" y="162"/>
                        <a:pt x="653" y="162"/>
                      </a:cubicBezTo>
                      <a:cubicBezTo>
                        <a:pt x="654" y="162"/>
                        <a:pt x="655" y="162"/>
                        <a:pt x="656" y="162"/>
                      </a:cubicBezTo>
                      <a:cubicBezTo>
                        <a:pt x="657" y="163"/>
                        <a:pt x="658" y="164"/>
                        <a:pt x="658" y="164"/>
                      </a:cubicBezTo>
                      <a:cubicBezTo>
                        <a:pt x="658" y="165"/>
                        <a:pt x="658" y="168"/>
                        <a:pt x="659" y="169"/>
                      </a:cubicBezTo>
                      <a:cubicBezTo>
                        <a:pt x="659" y="169"/>
                        <a:pt x="661" y="170"/>
                        <a:pt x="662" y="171"/>
                      </a:cubicBezTo>
                      <a:cubicBezTo>
                        <a:pt x="663" y="171"/>
                        <a:pt x="664" y="171"/>
                        <a:pt x="665" y="170"/>
                      </a:cubicBezTo>
                      <a:cubicBezTo>
                        <a:pt x="666" y="170"/>
                        <a:pt x="667" y="168"/>
                        <a:pt x="667" y="167"/>
                      </a:cubicBezTo>
                      <a:cubicBezTo>
                        <a:pt x="668" y="166"/>
                        <a:pt x="668" y="164"/>
                        <a:pt x="667" y="163"/>
                      </a:cubicBezTo>
                      <a:cubicBezTo>
                        <a:pt x="667" y="162"/>
                        <a:pt x="665" y="161"/>
                        <a:pt x="664" y="161"/>
                      </a:cubicBezTo>
                      <a:cubicBezTo>
                        <a:pt x="663" y="161"/>
                        <a:pt x="662" y="162"/>
                        <a:pt x="661" y="161"/>
                      </a:cubicBezTo>
                      <a:cubicBezTo>
                        <a:pt x="660" y="161"/>
                        <a:pt x="659" y="159"/>
                        <a:pt x="659" y="158"/>
                      </a:cubicBezTo>
                      <a:cubicBezTo>
                        <a:pt x="659" y="157"/>
                        <a:pt x="661" y="154"/>
                        <a:pt x="662" y="153"/>
                      </a:cubicBezTo>
                      <a:cubicBezTo>
                        <a:pt x="663" y="152"/>
                        <a:pt x="666" y="151"/>
                        <a:pt x="667" y="151"/>
                      </a:cubicBezTo>
                      <a:cubicBezTo>
                        <a:pt x="668" y="150"/>
                        <a:pt x="671" y="149"/>
                        <a:pt x="671" y="148"/>
                      </a:cubicBezTo>
                      <a:cubicBezTo>
                        <a:pt x="672" y="147"/>
                        <a:pt x="672" y="145"/>
                        <a:pt x="671" y="144"/>
                      </a:cubicBezTo>
                      <a:cubicBezTo>
                        <a:pt x="671" y="143"/>
                        <a:pt x="670" y="141"/>
                        <a:pt x="669" y="141"/>
                      </a:cubicBezTo>
                      <a:cubicBezTo>
                        <a:pt x="669" y="141"/>
                        <a:pt x="668" y="142"/>
                        <a:pt x="668" y="143"/>
                      </a:cubicBezTo>
                      <a:cubicBezTo>
                        <a:pt x="667" y="143"/>
                        <a:pt x="667" y="145"/>
                        <a:pt x="666" y="145"/>
                      </a:cubicBezTo>
                      <a:cubicBezTo>
                        <a:pt x="665" y="146"/>
                        <a:pt x="663" y="146"/>
                        <a:pt x="662" y="146"/>
                      </a:cubicBezTo>
                      <a:cubicBezTo>
                        <a:pt x="661" y="145"/>
                        <a:pt x="659" y="143"/>
                        <a:pt x="658" y="142"/>
                      </a:cubicBezTo>
                      <a:cubicBezTo>
                        <a:pt x="657" y="142"/>
                        <a:pt x="656" y="140"/>
                        <a:pt x="655" y="139"/>
                      </a:cubicBezTo>
                      <a:cubicBezTo>
                        <a:pt x="655" y="137"/>
                        <a:pt x="654" y="134"/>
                        <a:pt x="655" y="133"/>
                      </a:cubicBezTo>
                      <a:cubicBezTo>
                        <a:pt x="655" y="131"/>
                        <a:pt x="658" y="129"/>
                        <a:pt x="659" y="128"/>
                      </a:cubicBezTo>
                      <a:cubicBezTo>
                        <a:pt x="660" y="127"/>
                        <a:pt x="662" y="125"/>
                        <a:pt x="663" y="125"/>
                      </a:cubicBezTo>
                      <a:cubicBezTo>
                        <a:pt x="664" y="125"/>
                        <a:pt x="665" y="129"/>
                        <a:pt x="666" y="129"/>
                      </a:cubicBezTo>
                      <a:cubicBezTo>
                        <a:pt x="667" y="129"/>
                        <a:pt x="669" y="127"/>
                        <a:pt x="670" y="127"/>
                      </a:cubicBezTo>
                      <a:cubicBezTo>
                        <a:pt x="671" y="127"/>
                        <a:pt x="673" y="127"/>
                        <a:pt x="674" y="126"/>
                      </a:cubicBezTo>
                      <a:cubicBezTo>
                        <a:pt x="675" y="126"/>
                        <a:pt x="677" y="125"/>
                        <a:pt x="678" y="124"/>
                      </a:cubicBezTo>
                      <a:cubicBezTo>
                        <a:pt x="678" y="123"/>
                        <a:pt x="677" y="120"/>
                        <a:pt x="677" y="119"/>
                      </a:cubicBezTo>
                      <a:cubicBezTo>
                        <a:pt x="677" y="118"/>
                        <a:pt x="678" y="117"/>
                        <a:pt x="679" y="116"/>
                      </a:cubicBezTo>
                      <a:cubicBezTo>
                        <a:pt x="680" y="116"/>
                        <a:pt x="682" y="116"/>
                        <a:pt x="683" y="116"/>
                      </a:cubicBezTo>
                      <a:cubicBezTo>
                        <a:pt x="684" y="116"/>
                        <a:pt x="686" y="116"/>
                        <a:pt x="686" y="116"/>
                      </a:cubicBezTo>
                      <a:cubicBezTo>
                        <a:pt x="687" y="115"/>
                        <a:pt x="689" y="114"/>
                        <a:pt x="689" y="113"/>
                      </a:cubicBezTo>
                      <a:cubicBezTo>
                        <a:pt x="690" y="112"/>
                        <a:pt x="690" y="110"/>
                        <a:pt x="690" y="109"/>
                      </a:cubicBezTo>
                      <a:cubicBezTo>
                        <a:pt x="689" y="108"/>
                        <a:pt x="687" y="107"/>
                        <a:pt x="686" y="107"/>
                      </a:cubicBezTo>
                      <a:cubicBezTo>
                        <a:pt x="685" y="107"/>
                        <a:pt x="682" y="107"/>
                        <a:pt x="681" y="107"/>
                      </a:cubicBezTo>
                      <a:cubicBezTo>
                        <a:pt x="681" y="107"/>
                        <a:pt x="679" y="106"/>
                        <a:pt x="679" y="106"/>
                      </a:cubicBezTo>
                      <a:cubicBezTo>
                        <a:pt x="679" y="105"/>
                        <a:pt x="679" y="103"/>
                        <a:pt x="679" y="102"/>
                      </a:cubicBezTo>
                      <a:cubicBezTo>
                        <a:pt x="680" y="101"/>
                        <a:pt x="681" y="99"/>
                        <a:pt x="682" y="98"/>
                      </a:cubicBezTo>
                      <a:cubicBezTo>
                        <a:pt x="683" y="98"/>
                        <a:pt x="685" y="98"/>
                        <a:pt x="686" y="98"/>
                      </a:cubicBezTo>
                      <a:cubicBezTo>
                        <a:pt x="688" y="98"/>
                        <a:pt x="690" y="98"/>
                        <a:pt x="691" y="99"/>
                      </a:cubicBezTo>
                      <a:cubicBezTo>
                        <a:pt x="692" y="99"/>
                        <a:pt x="692" y="101"/>
                        <a:pt x="693" y="101"/>
                      </a:cubicBezTo>
                      <a:cubicBezTo>
                        <a:pt x="694" y="101"/>
                        <a:pt x="695" y="100"/>
                        <a:pt x="696" y="100"/>
                      </a:cubicBezTo>
                      <a:cubicBezTo>
                        <a:pt x="696" y="99"/>
                        <a:pt x="696" y="97"/>
                        <a:pt x="696" y="96"/>
                      </a:cubicBezTo>
                      <a:cubicBezTo>
                        <a:pt x="696" y="95"/>
                        <a:pt x="695" y="93"/>
                        <a:pt x="694" y="92"/>
                      </a:cubicBezTo>
                      <a:cubicBezTo>
                        <a:pt x="693" y="91"/>
                        <a:pt x="689" y="91"/>
                        <a:pt x="688" y="91"/>
                      </a:cubicBezTo>
                      <a:cubicBezTo>
                        <a:pt x="687" y="90"/>
                        <a:pt x="685" y="88"/>
                        <a:pt x="685" y="87"/>
                      </a:cubicBezTo>
                      <a:cubicBezTo>
                        <a:pt x="684" y="86"/>
                        <a:pt x="684" y="83"/>
                        <a:pt x="684" y="81"/>
                      </a:cubicBezTo>
                      <a:cubicBezTo>
                        <a:pt x="684" y="81"/>
                        <a:pt x="684" y="81"/>
                        <a:pt x="684" y="81"/>
                      </a:cubicBezTo>
                      <a:cubicBezTo>
                        <a:pt x="593" y="91"/>
                        <a:pt x="593" y="91"/>
                        <a:pt x="593" y="91"/>
                      </a:cubicBezTo>
                      <a:cubicBezTo>
                        <a:pt x="593" y="91"/>
                        <a:pt x="594" y="88"/>
                        <a:pt x="594" y="87"/>
                      </a:cubicBezTo>
                      <a:cubicBezTo>
                        <a:pt x="595" y="86"/>
                        <a:pt x="596" y="84"/>
                        <a:pt x="597" y="82"/>
                      </a:cubicBezTo>
                      <a:cubicBezTo>
                        <a:pt x="597" y="81"/>
                        <a:pt x="598" y="78"/>
                        <a:pt x="598" y="77"/>
                      </a:cubicBezTo>
                      <a:cubicBezTo>
                        <a:pt x="598" y="76"/>
                        <a:pt x="599" y="73"/>
                        <a:pt x="600" y="72"/>
                      </a:cubicBezTo>
                      <a:cubicBezTo>
                        <a:pt x="601" y="71"/>
                        <a:pt x="603" y="69"/>
                        <a:pt x="604" y="68"/>
                      </a:cubicBezTo>
                      <a:cubicBezTo>
                        <a:pt x="605" y="67"/>
                        <a:pt x="608" y="65"/>
                        <a:pt x="609" y="64"/>
                      </a:cubicBezTo>
                      <a:cubicBezTo>
                        <a:pt x="609" y="64"/>
                        <a:pt x="610" y="62"/>
                        <a:pt x="610" y="61"/>
                      </a:cubicBezTo>
                      <a:cubicBezTo>
                        <a:pt x="610" y="60"/>
                        <a:pt x="609" y="58"/>
                        <a:pt x="610" y="58"/>
                      </a:cubicBezTo>
                      <a:cubicBezTo>
                        <a:pt x="610" y="57"/>
                        <a:pt x="612" y="55"/>
                        <a:pt x="613" y="54"/>
                      </a:cubicBezTo>
                      <a:cubicBezTo>
                        <a:pt x="613" y="54"/>
                        <a:pt x="615" y="52"/>
                        <a:pt x="615" y="51"/>
                      </a:cubicBezTo>
                      <a:cubicBezTo>
                        <a:pt x="617" y="50"/>
                        <a:pt x="621" y="49"/>
                        <a:pt x="622" y="48"/>
                      </a:cubicBezTo>
                      <a:cubicBezTo>
                        <a:pt x="623" y="47"/>
                        <a:pt x="623" y="44"/>
                        <a:pt x="624" y="43"/>
                      </a:cubicBezTo>
                      <a:cubicBezTo>
                        <a:pt x="624" y="43"/>
                        <a:pt x="624" y="41"/>
                        <a:pt x="625" y="40"/>
                      </a:cubicBezTo>
                      <a:cubicBezTo>
                        <a:pt x="625" y="40"/>
                        <a:pt x="627" y="39"/>
                        <a:pt x="628" y="39"/>
                      </a:cubicBezTo>
                      <a:cubicBezTo>
                        <a:pt x="628" y="39"/>
                        <a:pt x="630" y="38"/>
                        <a:pt x="630" y="37"/>
                      </a:cubicBezTo>
                      <a:cubicBezTo>
                        <a:pt x="631" y="36"/>
                        <a:pt x="630" y="33"/>
                        <a:pt x="630" y="32"/>
                      </a:cubicBezTo>
                      <a:cubicBezTo>
                        <a:pt x="629" y="31"/>
                        <a:pt x="628" y="29"/>
                        <a:pt x="627" y="29"/>
                      </a:cubicBezTo>
                      <a:cubicBezTo>
                        <a:pt x="627" y="28"/>
                        <a:pt x="627" y="26"/>
                        <a:pt x="627" y="25"/>
                      </a:cubicBezTo>
                      <a:cubicBezTo>
                        <a:pt x="627" y="24"/>
                        <a:pt x="629" y="23"/>
                        <a:pt x="629" y="22"/>
                      </a:cubicBezTo>
                      <a:cubicBezTo>
                        <a:pt x="630" y="21"/>
                        <a:pt x="629" y="18"/>
                        <a:pt x="628" y="17"/>
                      </a:cubicBezTo>
                      <a:cubicBezTo>
                        <a:pt x="628" y="17"/>
                        <a:pt x="626" y="17"/>
                        <a:pt x="625" y="17"/>
                      </a:cubicBezTo>
                      <a:cubicBezTo>
                        <a:pt x="623" y="16"/>
                        <a:pt x="621" y="14"/>
                        <a:pt x="620" y="13"/>
                      </a:cubicBezTo>
                      <a:cubicBezTo>
                        <a:pt x="619" y="12"/>
                        <a:pt x="617" y="10"/>
                        <a:pt x="616" y="9"/>
                      </a:cubicBezTo>
                      <a:cubicBezTo>
                        <a:pt x="616" y="8"/>
                        <a:pt x="617" y="5"/>
                        <a:pt x="616" y="3"/>
                      </a:cubicBezTo>
                      <a:cubicBezTo>
                        <a:pt x="615" y="2"/>
                        <a:pt x="613" y="0"/>
                        <a:pt x="611" y="0"/>
                      </a:cubicBezTo>
                      <a:cubicBezTo>
                        <a:pt x="609" y="0"/>
                        <a:pt x="604" y="1"/>
                        <a:pt x="604" y="1"/>
                      </a:cubicBezTo>
                      <a:cubicBezTo>
                        <a:pt x="404" y="21"/>
                        <a:pt x="404" y="21"/>
                        <a:pt x="404" y="21"/>
                      </a:cubicBezTo>
                      <a:cubicBezTo>
                        <a:pt x="342" y="25"/>
                        <a:pt x="342" y="25"/>
                        <a:pt x="342" y="25"/>
                      </a:cubicBezTo>
                      <a:cubicBezTo>
                        <a:pt x="251" y="32"/>
                        <a:pt x="251" y="32"/>
                        <a:pt x="251" y="32"/>
                      </a:cubicBezTo>
                      <a:cubicBezTo>
                        <a:pt x="175" y="38"/>
                        <a:pt x="175" y="38"/>
                        <a:pt x="175" y="38"/>
                      </a:cubicBezTo>
                      <a:cubicBezTo>
                        <a:pt x="0" y="50"/>
                        <a:pt x="0" y="50"/>
                        <a:pt x="0" y="50"/>
                      </a:cubicBezTo>
                      <a:cubicBezTo>
                        <a:pt x="0" y="50"/>
                        <a:pt x="0" y="50"/>
                        <a:pt x="0" y="50"/>
                      </a:cubicBezTo>
                      <a:cubicBezTo>
                        <a:pt x="37" y="241"/>
                        <a:pt x="37" y="241"/>
                        <a:pt x="37" y="241"/>
                      </a:cubicBezTo>
                      <a:cubicBezTo>
                        <a:pt x="46" y="544"/>
                        <a:pt x="46" y="544"/>
                        <a:pt x="46" y="544"/>
                      </a:cubicBezTo>
                      <a:cubicBezTo>
                        <a:pt x="47" y="544"/>
                        <a:pt x="47" y="544"/>
                        <a:pt x="47" y="544"/>
                      </a:cubicBezTo>
                      <a:cubicBezTo>
                        <a:pt x="48" y="544"/>
                        <a:pt x="49" y="545"/>
                        <a:pt x="50" y="546"/>
                      </a:cubicBezTo>
                      <a:cubicBezTo>
                        <a:pt x="53" y="548"/>
                        <a:pt x="53" y="551"/>
                        <a:pt x="53" y="552"/>
                      </a:cubicBezTo>
                      <a:cubicBezTo>
                        <a:pt x="52" y="553"/>
                        <a:pt x="52" y="553"/>
                        <a:pt x="52" y="553"/>
                      </a:cubicBezTo>
                      <a:cubicBezTo>
                        <a:pt x="53" y="554"/>
                        <a:pt x="54" y="554"/>
                        <a:pt x="54" y="554"/>
                      </a:cubicBezTo>
                      <a:cubicBezTo>
                        <a:pt x="55" y="555"/>
                        <a:pt x="56" y="556"/>
                        <a:pt x="56" y="556"/>
                      </a:cubicBezTo>
                      <a:cubicBezTo>
                        <a:pt x="57" y="556"/>
                        <a:pt x="57" y="556"/>
                        <a:pt x="58" y="556"/>
                      </a:cubicBezTo>
                      <a:cubicBezTo>
                        <a:pt x="59" y="556"/>
                        <a:pt x="59" y="556"/>
                        <a:pt x="60" y="556"/>
                      </a:cubicBezTo>
                      <a:cubicBezTo>
                        <a:pt x="61" y="556"/>
                        <a:pt x="61" y="557"/>
                        <a:pt x="62" y="557"/>
                      </a:cubicBezTo>
                      <a:cubicBezTo>
                        <a:pt x="63" y="557"/>
                        <a:pt x="64" y="557"/>
                        <a:pt x="65" y="557"/>
                      </a:cubicBezTo>
                      <a:cubicBezTo>
                        <a:pt x="65" y="557"/>
                        <a:pt x="65" y="557"/>
                        <a:pt x="65" y="557"/>
                      </a:cubicBezTo>
                      <a:cubicBezTo>
                        <a:pt x="65" y="557"/>
                        <a:pt x="65" y="557"/>
                        <a:pt x="65" y="557"/>
                      </a:cubicBezTo>
                      <a:cubicBezTo>
                        <a:pt x="66" y="557"/>
                        <a:pt x="67" y="557"/>
                        <a:pt x="67" y="557"/>
                      </a:cubicBezTo>
                      <a:cubicBezTo>
                        <a:pt x="68" y="557"/>
                        <a:pt x="70" y="555"/>
                        <a:pt x="71" y="555"/>
                      </a:cubicBezTo>
                      <a:cubicBezTo>
                        <a:pt x="72" y="555"/>
                        <a:pt x="74" y="555"/>
                        <a:pt x="75" y="555"/>
                      </a:cubicBezTo>
                      <a:cubicBezTo>
                        <a:pt x="76" y="555"/>
                        <a:pt x="78" y="555"/>
                        <a:pt x="79" y="555"/>
                      </a:cubicBezTo>
                      <a:cubicBezTo>
                        <a:pt x="79" y="556"/>
                        <a:pt x="79" y="556"/>
                        <a:pt x="80" y="556"/>
                      </a:cubicBezTo>
                      <a:cubicBezTo>
                        <a:pt x="80" y="556"/>
                        <a:pt x="80" y="556"/>
                        <a:pt x="80" y="556"/>
                      </a:cubicBezTo>
                      <a:cubicBezTo>
                        <a:pt x="81" y="554"/>
                        <a:pt x="83" y="551"/>
                        <a:pt x="86" y="551"/>
                      </a:cubicBezTo>
                      <a:cubicBezTo>
                        <a:pt x="87" y="551"/>
                        <a:pt x="87" y="551"/>
                        <a:pt x="88" y="551"/>
                      </a:cubicBezTo>
                      <a:cubicBezTo>
                        <a:pt x="89" y="551"/>
                        <a:pt x="92" y="551"/>
                        <a:pt x="93" y="552"/>
                      </a:cubicBezTo>
                      <a:cubicBezTo>
                        <a:pt x="94" y="553"/>
                        <a:pt x="95" y="554"/>
                        <a:pt x="95" y="555"/>
                      </a:cubicBezTo>
                      <a:cubicBezTo>
                        <a:pt x="96" y="554"/>
                        <a:pt x="97" y="554"/>
                        <a:pt x="97" y="553"/>
                      </a:cubicBezTo>
                      <a:cubicBezTo>
                        <a:pt x="99" y="552"/>
                        <a:pt x="100" y="552"/>
                        <a:pt x="101" y="552"/>
                      </a:cubicBezTo>
                      <a:cubicBezTo>
                        <a:pt x="103" y="552"/>
                        <a:pt x="104" y="553"/>
                        <a:pt x="105" y="554"/>
                      </a:cubicBezTo>
                      <a:cubicBezTo>
                        <a:pt x="106" y="554"/>
                        <a:pt x="107" y="555"/>
                        <a:pt x="107" y="556"/>
                      </a:cubicBezTo>
                      <a:cubicBezTo>
                        <a:pt x="111" y="556"/>
                        <a:pt x="111" y="556"/>
                        <a:pt x="111" y="556"/>
                      </a:cubicBezTo>
                      <a:cubicBezTo>
                        <a:pt x="112" y="561"/>
                        <a:pt x="112" y="561"/>
                        <a:pt x="112" y="561"/>
                      </a:cubicBezTo>
                      <a:cubicBezTo>
                        <a:pt x="117" y="650"/>
                        <a:pt x="117" y="650"/>
                        <a:pt x="117" y="650"/>
                      </a:cubicBezTo>
                      <a:lnTo>
                        <a:pt x="265" y="639"/>
                      </a:ln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22" name="Freeform 82">
                  <a:extLst>
                    <a:ext uri="{FF2B5EF4-FFF2-40B4-BE49-F238E27FC236}">
                      <a16:creationId xmlns:a16="http://schemas.microsoft.com/office/drawing/2014/main" id="{0B341034-D137-41DD-BBA4-4CC7AA82B050}"/>
                    </a:ext>
                  </a:extLst>
                </p:cNvPr>
                <p:cNvSpPr>
                  <a:spLocks/>
                </p:cNvSpPr>
                <p:nvPr/>
              </p:nvSpPr>
              <p:spPr bwMode="auto">
                <a:xfrm>
                  <a:off x="5455187" y="3930838"/>
                  <a:ext cx="3020" cy="1511"/>
                </a:xfrm>
                <a:custGeom>
                  <a:avLst/>
                  <a:gdLst>
                    <a:gd name="T0" fmla="*/ 3 w 3"/>
                    <a:gd name="T1" fmla="*/ 2 h 3"/>
                    <a:gd name="T2" fmla="*/ 2 w 3"/>
                    <a:gd name="T3" fmla="*/ 0 h 3"/>
                    <a:gd name="T4" fmla="*/ 2 w 3"/>
                    <a:gd name="T5" fmla="*/ 0 h 3"/>
                    <a:gd name="T6" fmla="*/ 0 w 3"/>
                    <a:gd name="T7" fmla="*/ 1 h 3"/>
                    <a:gd name="T8" fmla="*/ 0 w 3"/>
                    <a:gd name="T9" fmla="*/ 3 h 3"/>
                    <a:gd name="T10" fmla="*/ 0 w 3"/>
                    <a:gd name="T11" fmla="*/ 3 h 3"/>
                    <a:gd name="T12" fmla="*/ 3 w 3"/>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3" y="2"/>
                      </a:moveTo>
                      <a:cubicBezTo>
                        <a:pt x="3" y="1"/>
                        <a:pt x="2" y="1"/>
                        <a:pt x="2" y="0"/>
                      </a:cubicBezTo>
                      <a:cubicBezTo>
                        <a:pt x="2" y="0"/>
                        <a:pt x="2" y="0"/>
                        <a:pt x="2" y="0"/>
                      </a:cubicBezTo>
                      <a:cubicBezTo>
                        <a:pt x="1" y="0"/>
                        <a:pt x="1" y="1"/>
                        <a:pt x="0" y="1"/>
                      </a:cubicBezTo>
                      <a:cubicBezTo>
                        <a:pt x="0" y="2"/>
                        <a:pt x="0" y="2"/>
                        <a:pt x="0" y="3"/>
                      </a:cubicBezTo>
                      <a:cubicBezTo>
                        <a:pt x="0" y="3"/>
                        <a:pt x="0" y="3"/>
                        <a:pt x="0" y="3"/>
                      </a:cubicBezTo>
                      <a:cubicBezTo>
                        <a:pt x="1" y="3"/>
                        <a:pt x="2" y="2"/>
                        <a:pt x="3" y="2"/>
                      </a:cubicBezTo>
                      <a:close/>
                    </a:path>
                  </a:pathLst>
                </a:custGeom>
                <a:grp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23" name="Freeform 83">
                  <a:extLst>
                    <a:ext uri="{FF2B5EF4-FFF2-40B4-BE49-F238E27FC236}">
                      <a16:creationId xmlns:a16="http://schemas.microsoft.com/office/drawing/2014/main" id="{1186BB49-9855-4CE3-AA23-999AC3DBF360}"/>
                    </a:ext>
                  </a:extLst>
                </p:cNvPr>
                <p:cNvSpPr>
                  <a:spLocks/>
                </p:cNvSpPr>
                <p:nvPr/>
              </p:nvSpPr>
              <p:spPr bwMode="auto">
                <a:xfrm>
                  <a:off x="5415926" y="3775301"/>
                  <a:ext cx="392617" cy="690101"/>
                </a:xfrm>
                <a:custGeom>
                  <a:avLst/>
                  <a:gdLst>
                    <a:gd name="T0" fmla="*/ 395 w 490"/>
                    <a:gd name="T1" fmla="*/ 5 h 862"/>
                    <a:gd name="T2" fmla="*/ 141 w 490"/>
                    <a:gd name="T3" fmla="*/ 30 h 862"/>
                    <a:gd name="T4" fmla="*/ 127 w 490"/>
                    <a:gd name="T5" fmla="*/ 35 h 862"/>
                    <a:gd name="T6" fmla="*/ 135 w 490"/>
                    <a:gd name="T7" fmla="*/ 55 h 862"/>
                    <a:gd name="T8" fmla="*/ 119 w 490"/>
                    <a:gd name="T9" fmla="*/ 66 h 862"/>
                    <a:gd name="T10" fmla="*/ 108 w 490"/>
                    <a:gd name="T11" fmla="*/ 68 h 862"/>
                    <a:gd name="T12" fmla="*/ 110 w 490"/>
                    <a:gd name="T13" fmla="*/ 84 h 862"/>
                    <a:gd name="T14" fmla="*/ 102 w 490"/>
                    <a:gd name="T15" fmla="*/ 105 h 862"/>
                    <a:gd name="T16" fmla="*/ 96 w 490"/>
                    <a:gd name="T17" fmla="*/ 126 h 862"/>
                    <a:gd name="T18" fmla="*/ 91 w 490"/>
                    <a:gd name="T19" fmla="*/ 150 h 862"/>
                    <a:gd name="T20" fmla="*/ 81 w 490"/>
                    <a:gd name="T21" fmla="*/ 166 h 862"/>
                    <a:gd name="T22" fmla="*/ 67 w 490"/>
                    <a:gd name="T23" fmla="*/ 171 h 862"/>
                    <a:gd name="T24" fmla="*/ 71 w 490"/>
                    <a:gd name="T25" fmla="*/ 193 h 862"/>
                    <a:gd name="T26" fmla="*/ 56 w 490"/>
                    <a:gd name="T27" fmla="*/ 219 h 862"/>
                    <a:gd name="T28" fmla="*/ 46 w 490"/>
                    <a:gd name="T29" fmla="*/ 231 h 862"/>
                    <a:gd name="T30" fmla="*/ 39 w 490"/>
                    <a:gd name="T31" fmla="*/ 248 h 862"/>
                    <a:gd name="T32" fmla="*/ 42 w 490"/>
                    <a:gd name="T33" fmla="*/ 265 h 862"/>
                    <a:gd name="T34" fmla="*/ 40 w 490"/>
                    <a:gd name="T35" fmla="*/ 282 h 862"/>
                    <a:gd name="T36" fmla="*/ 28 w 490"/>
                    <a:gd name="T37" fmla="*/ 298 h 862"/>
                    <a:gd name="T38" fmla="*/ 21 w 490"/>
                    <a:gd name="T39" fmla="*/ 300 h 862"/>
                    <a:gd name="T40" fmla="*/ 36 w 490"/>
                    <a:gd name="T41" fmla="*/ 311 h 862"/>
                    <a:gd name="T42" fmla="*/ 41 w 490"/>
                    <a:gd name="T43" fmla="*/ 330 h 862"/>
                    <a:gd name="T44" fmla="*/ 36 w 490"/>
                    <a:gd name="T45" fmla="*/ 338 h 862"/>
                    <a:gd name="T46" fmla="*/ 53 w 490"/>
                    <a:gd name="T47" fmla="*/ 346 h 862"/>
                    <a:gd name="T48" fmla="*/ 47 w 490"/>
                    <a:gd name="T49" fmla="*/ 360 h 862"/>
                    <a:gd name="T50" fmla="*/ 44 w 490"/>
                    <a:gd name="T51" fmla="*/ 384 h 862"/>
                    <a:gd name="T52" fmla="*/ 55 w 490"/>
                    <a:gd name="T53" fmla="*/ 410 h 862"/>
                    <a:gd name="T54" fmla="*/ 43 w 490"/>
                    <a:gd name="T55" fmla="*/ 435 h 862"/>
                    <a:gd name="T56" fmla="*/ 56 w 490"/>
                    <a:gd name="T57" fmla="*/ 451 h 862"/>
                    <a:gd name="T58" fmla="*/ 67 w 490"/>
                    <a:gd name="T59" fmla="*/ 473 h 862"/>
                    <a:gd name="T60" fmla="*/ 75 w 490"/>
                    <a:gd name="T61" fmla="*/ 501 h 862"/>
                    <a:gd name="T62" fmla="*/ 79 w 490"/>
                    <a:gd name="T63" fmla="*/ 522 h 862"/>
                    <a:gd name="T64" fmla="*/ 67 w 490"/>
                    <a:gd name="T65" fmla="*/ 557 h 862"/>
                    <a:gd name="T66" fmla="*/ 58 w 490"/>
                    <a:gd name="T67" fmla="*/ 577 h 862"/>
                    <a:gd name="T68" fmla="*/ 52 w 490"/>
                    <a:gd name="T69" fmla="*/ 580 h 862"/>
                    <a:gd name="T70" fmla="*/ 46 w 490"/>
                    <a:gd name="T71" fmla="*/ 594 h 862"/>
                    <a:gd name="T72" fmla="*/ 36 w 490"/>
                    <a:gd name="T73" fmla="*/ 610 h 862"/>
                    <a:gd name="T74" fmla="*/ 32 w 490"/>
                    <a:gd name="T75" fmla="*/ 615 h 862"/>
                    <a:gd name="T76" fmla="*/ 26 w 490"/>
                    <a:gd name="T77" fmla="*/ 638 h 862"/>
                    <a:gd name="T78" fmla="*/ 10 w 490"/>
                    <a:gd name="T79" fmla="*/ 662 h 862"/>
                    <a:gd name="T80" fmla="*/ 18 w 490"/>
                    <a:gd name="T81" fmla="*/ 674 h 862"/>
                    <a:gd name="T82" fmla="*/ 4 w 490"/>
                    <a:gd name="T83" fmla="*/ 710 h 862"/>
                    <a:gd name="T84" fmla="*/ 0 w 490"/>
                    <a:gd name="T85" fmla="*/ 728 h 862"/>
                    <a:gd name="T86" fmla="*/ 70 w 490"/>
                    <a:gd name="T87" fmla="*/ 738 h 862"/>
                    <a:gd name="T88" fmla="*/ 282 w 490"/>
                    <a:gd name="T89" fmla="*/ 733 h 862"/>
                    <a:gd name="T90" fmla="*/ 280 w 490"/>
                    <a:gd name="T91" fmla="*/ 748 h 862"/>
                    <a:gd name="T92" fmla="*/ 274 w 490"/>
                    <a:gd name="T93" fmla="*/ 763 h 862"/>
                    <a:gd name="T94" fmla="*/ 274 w 490"/>
                    <a:gd name="T95" fmla="*/ 777 h 862"/>
                    <a:gd name="T96" fmla="*/ 279 w 490"/>
                    <a:gd name="T97" fmla="*/ 792 h 862"/>
                    <a:gd name="T98" fmla="*/ 291 w 490"/>
                    <a:gd name="T99" fmla="*/ 806 h 862"/>
                    <a:gd name="T100" fmla="*/ 304 w 490"/>
                    <a:gd name="T101" fmla="*/ 826 h 862"/>
                    <a:gd name="T102" fmla="*/ 311 w 490"/>
                    <a:gd name="T103" fmla="*/ 844 h 862"/>
                    <a:gd name="T104" fmla="*/ 318 w 490"/>
                    <a:gd name="T105" fmla="*/ 854 h 862"/>
                    <a:gd name="T106" fmla="*/ 332 w 490"/>
                    <a:gd name="T107" fmla="*/ 861 h 862"/>
                    <a:gd name="T108" fmla="*/ 348 w 490"/>
                    <a:gd name="T109" fmla="*/ 840 h 862"/>
                    <a:gd name="T110" fmla="*/ 351 w 490"/>
                    <a:gd name="T111" fmla="*/ 823 h 862"/>
                    <a:gd name="T112" fmla="*/ 356 w 490"/>
                    <a:gd name="T113" fmla="*/ 834 h 862"/>
                    <a:gd name="T114" fmla="*/ 384 w 490"/>
                    <a:gd name="T115" fmla="*/ 823 h 862"/>
                    <a:gd name="T116" fmla="*/ 419 w 490"/>
                    <a:gd name="T117" fmla="*/ 816 h 862"/>
                    <a:gd name="T118" fmla="*/ 440 w 490"/>
                    <a:gd name="T119" fmla="*/ 819 h 862"/>
                    <a:gd name="T120" fmla="*/ 473 w 490"/>
                    <a:gd name="T121" fmla="*/ 816 h 862"/>
                    <a:gd name="T122" fmla="*/ 490 w 490"/>
                    <a:gd name="T123" fmla="*/ 807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90" h="862">
                      <a:moveTo>
                        <a:pt x="446" y="544"/>
                      </a:moveTo>
                      <a:cubicBezTo>
                        <a:pt x="436" y="17"/>
                        <a:pt x="436" y="17"/>
                        <a:pt x="436" y="17"/>
                      </a:cubicBezTo>
                      <a:cubicBezTo>
                        <a:pt x="430" y="17"/>
                        <a:pt x="430" y="17"/>
                        <a:pt x="430" y="17"/>
                      </a:cubicBezTo>
                      <a:cubicBezTo>
                        <a:pt x="420" y="0"/>
                        <a:pt x="420" y="0"/>
                        <a:pt x="420" y="0"/>
                      </a:cubicBezTo>
                      <a:cubicBezTo>
                        <a:pt x="419" y="0"/>
                        <a:pt x="419" y="0"/>
                        <a:pt x="418" y="0"/>
                      </a:cubicBezTo>
                      <a:cubicBezTo>
                        <a:pt x="412" y="1"/>
                        <a:pt x="401" y="4"/>
                        <a:pt x="395" y="5"/>
                      </a:cubicBezTo>
                      <a:cubicBezTo>
                        <a:pt x="380" y="7"/>
                        <a:pt x="351" y="10"/>
                        <a:pt x="337" y="11"/>
                      </a:cubicBezTo>
                      <a:cubicBezTo>
                        <a:pt x="322" y="13"/>
                        <a:pt x="293" y="16"/>
                        <a:pt x="279" y="18"/>
                      </a:cubicBezTo>
                      <a:cubicBezTo>
                        <a:pt x="263" y="20"/>
                        <a:pt x="232" y="23"/>
                        <a:pt x="216" y="25"/>
                      </a:cubicBezTo>
                      <a:cubicBezTo>
                        <a:pt x="201" y="27"/>
                        <a:pt x="167" y="21"/>
                        <a:pt x="144" y="22"/>
                      </a:cubicBezTo>
                      <a:cubicBezTo>
                        <a:pt x="144" y="23"/>
                        <a:pt x="143" y="23"/>
                        <a:pt x="143" y="24"/>
                      </a:cubicBezTo>
                      <a:cubicBezTo>
                        <a:pt x="143" y="26"/>
                        <a:pt x="142" y="28"/>
                        <a:pt x="141" y="30"/>
                      </a:cubicBezTo>
                      <a:cubicBezTo>
                        <a:pt x="139" y="32"/>
                        <a:pt x="136" y="33"/>
                        <a:pt x="134" y="34"/>
                      </a:cubicBezTo>
                      <a:cubicBezTo>
                        <a:pt x="133" y="35"/>
                        <a:pt x="131" y="35"/>
                        <a:pt x="130" y="35"/>
                      </a:cubicBezTo>
                      <a:cubicBezTo>
                        <a:pt x="129" y="35"/>
                        <a:pt x="128" y="35"/>
                        <a:pt x="128" y="34"/>
                      </a:cubicBezTo>
                      <a:cubicBezTo>
                        <a:pt x="127" y="34"/>
                        <a:pt x="127" y="34"/>
                        <a:pt x="127" y="34"/>
                      </a:cubicBezTo>
                      <a:cubicBezTo>
                        <a:pt x="127" y="34"/>
                        <a:pt x="127" y="34"/>
                        <a:pt x="127" y="34"/>
                      </a:cubicBezTo>
                      <a:cubicBezTo>
                        <a:pt x="127" y="34"/>
                        <a:pt x="127" y="34"/>
                        <a:pt x="127" y="35"/>
                      </a:cubicBezTo>
                      <a:cubicBezTo>
                        <a:pt x="127" y="35"/>
                        <a:pt x="127" y="35"/>
                        <a:pt x="127" y="35"/>
                      </a:cubicBezTo>
                      <a:cubicBezTo>
                        <a:pt x="128" y="35"/>
                        <a:pt x="128" y="37"/>
                        <a:pt x="129" y="37"/>
                      </a:cubicBezTo>
                      <a:cubicBezTo>
                        <a:pt x="129" y="37"/>
                        <a:pt x="129" y="37"/>
                        <a:pt x="130" y="37"/>
                      </a:cubicBezTo>
                      <a:cubicBezTo>
                        <a:pt x="131" y="38"/>
                        <a:pt x="133" y="38"/>
                        <a:pt x="135" y="40"/>
                      </a:cubicBezTo>
                      <a:cubicBezTo>
                        <a:pt x="136" y="41"/>
                        <a:pt x="139" y="45"/>
                        <a:pt x="138" y="48"/>
                      </a:cubicBezTo>
                      <a:cubicBezTo>
                        <a:pt x="138" y="50"/>
                        <a:pt x="137" y="53"/>
                        <a:pt x="135" y="55"/>
                      </a:cubicBezTo>
                      <a:cubicBezTo>
                        <a:pt x="134" y="56"/>
                        <a:pt x="133" y="57"/>
                        <a:pt x="132" y="57"/>
                      </a:cubicBezTo>
                      <a:cubicBezTo>
                        <a:pt x="131" y="58"/>
                        <a:pt x="131" y="58"/>
                        <a:pt x="131" y="58"/>
                      </a:cubicBezTo>
                      <a:cubicBezTo>
                        <a:pt x="131" y="59"/>
                        <a:pt x="131" y="60"/>
                        <a:pt x="131" y="61"/>
                      </a:cubicBezTo>
                      <a:cubicBezTo>
                        <a:pt x="130" y="64"/>
                        <a:pt x="127" y="67"/>
                        <a:pt x="124" y="68"/>
                      </a:cubicBezTo>
                      <a:cubicBezTo>
                        <a:pt x="124" y="68"/>
                        <a:pt x="124" y="68"/>
                        <a:pt x="123" y="68"/>
                      </a:cubicBezTo>
                      <a:cubicBezTo>
                        <a:pt x="121" y="68"/>
                        <a:pt x="120" y="67"/>
                        <a:pt x="119" y="66"/>
                      </a:cubicBezTo>
                      <a:cubicBezTo>
                        <a:pt x="118" y="66"/>
                        <a:pt x="118" y="66"/>
                        <a:pt x="118" y="66"/>
                      </a:cubicBezTo>
                      <a:cubicBezTo>
                        <a:pt x="118" y="66"/>
                        <a:pt x="117" y="67"/>
                        <a:pt x="117" y="67"/>
                      </a:cubicBezTo>
                      <a:cubicBezTo>
                        <a:pt x="115" y="68"/>
                        <a:pt x="114" y="69"/>
                        <a:pt x="111" y="69"/>
                      </a:cubicBezTo>
                      <a:cubicBezTo>
                        <a:pt x="111" y="69"/>
                        <a:pt x="111" y="69"/>
                        <a:pt x="111" y="69"/>
                      </a:cubicBezTo>
                      <a:cubicBezTo>
                        <a:pt x="111" y="69"/>
                        <a:pt x="111" y="69"/>
                        <a:pt x="111" y="69"/>
                      </a:cubicBezTo>
                      <a:cubicBezTo>
                        <a:pt x="110" y="69"/>
                        <a:pt x="109" y="69"/>
                        <a:pt x="108" y="68"/>
                      </a:cubicBezTo>
                      <a:cubicBezTo>
                        <a:pt x="108" y="70"/>
                        <a:pt x="108" y="70"/>
                        <a:pt x="108" y="71"/>
                      </a:cubicBezTo>
                      <a:cubicBezTo>
                        <a:pt x="108" y="72"/>
                        <a:pt x="108" y="72"/>
                        <a:pt x="108" y="73"/>
                      </a:cubicBezTo>
                      <a:cubicBezTo>
                        <a:pt x="108" y="73"/>
                        <a:pt x="108" y="73"/>
                        <a:pt x="108" y="73"/>
                      </a:cubicBezTo>
                      <a:cubicBezTo>
                        <a:pt x="108" y="73"/>
                        <a:pt x="108" y="73"/>
                        <a:pt x="108" y="73"/>
                      </a:cubicBezTo>
                      <a:cubicBezTo>
                        <a:pt x="109" y="74"/>
                        <a:pt x="110" y="76"/>
                        <a:pt x="111" y="78"/>
                      </a:cubicBezTo>
                      <a:cubicBezTo>
                        <a:pt x="111" y="80"/>
                        <a:pt x="111" y="82"/>
                        <a:pt x="110" y="84"/>
                      </a:cubicBezTo>
                      <a:cubicBezTo>
                        <a:pt x="110" y="85"/>
                        <a:pt x="109" y="86"/>
                        <a:pt x="109" y="86"/>
                      </a:cubicBezTo>
                      <a:cubicBezTo>
                        <a:pt x="111" y="88"/>
                        <a:pt x="112" y="91"/>
                        <a:pt x="112" y="93"/>
                      </a:cubicBezTo>
                      <a:cubicBezTo>
                        <a:pt x="112" y="96"/>
                        <a:pt x="109" y="98"/>
                        <a:pt x="108" y="99"/>
                      </a:cubicBezTo>
                      <a:cubicBezTo>
                        <a:pt x="108" y="100"/>
                        <a:pt x="107" y="100"/>
                        <a:pt x="107" y="100"/>
                      </a:cubicBezTo>
                      <a:cubicBezTo>
                        <a:pt x="107" y="100"/>
                        <a:pt x="107" y="101"/>
                        <a:pt x="106" y="101"/>
                      </a:cubicBezTo>
                      <a:cubicBezTo>
                        <a:pt x="105" y="103"/>
                        <a:pt x="104" y="104"/>
                        <a:pt x="102" y="105"/>
                      </a:cubicBezTo>
                      <a:cubicBezTo>
                        <a:pt x="102" y="106"/>
                        <a:pt x="100" y="107"/>
                        <a:pt x="97" y="107"/>
                      </a:cubicBezTo>
                      <a:cubicBezTo>
                        <a:pt x="97" y="108"/>
                        <a:pt x="98" y="108"/>
                        <a:pt x="98" y="108"/>
                      </a:cubicBezTo>
                      <a:cubicBezTo>
                        <a:pt x="99" y="109"/>
                        <a:pt x="101" y="112"/>
                        <a:pt x="101" y="114"/>
                      </a:cubicBezTo>
                      <a:cubicBezTo>
                        <a:pt x="102" y="117"/>
                        <a:pt x="101" y="120"/>
                        <a:pt x="100" y="123"/>
                      </a:cubicBezTo>
                      <a:cubicBezTo>
                        <a:pt x="99" y="124"/>
                        <a:pt x="98" y="125"/>
                        <a:pt x="96" y="126"/>
                      </a:cubicBezTo>
                      <a:cubicBezTo>
                        <a:pt x="96" y="126"/>
                        <a:pt x="96" y="126"/>
                        <a:pt x="96" y="126"/>
                      </a:cubicBezTo>
                      <a:cubicBezTo>
                        <a:pt x="96" y="127"/>
                        <a:pt x="96" y="128"/>
                        <a:pt x="96" y="129"/>
                      </a:cubicBezTo>
                      <a:cubicBezTo>
                        <a:pt x="97" y="130"/>
                        <a:pt x="99" y="131"/>
                        <a:pt x="100" y="133"/>
                      </a:cubicBezTo>
                      <a:cubicBezTo>
                        <a:pt x="101" y="136"/>
                        <a:pt x="100" y="140"/>
                        <a:pt x="100" y="141"/>
                      </a:cubicBezTo>
                      <a:cubicBezTo>
                        <a:pt x="99" y="143"/>
                        <a:pt x="97" y="146"/>
                        <a:pt x="95" y="147"/>
                      </a:cubicBezTo>
                      <a:cubicBezTo>
                        <a:pt x="94" y="148"/>
                        <a:pt x="93" y="149"/>
                        <a:pt x="92" y="150"/>
                      </a:cubicBezTo>
                      <a:cubicBezTo>
                        <a:pt x="91" y="150"/>
                        <a:pt x="91" y="150"/>
                        <a:pt x="91" y="150"/>
                      </a:cubicBezTo>
                      <a:cubicBezTo>
                        <a:pt x="90" y="151"/>
                        <a:pt x="90" y="151"/>
                        <a:pt x="89" y="151"/>
                      </a:cubicBezTo>
                      <a:cubicBezTo>
                        <a:pt x="89" y="151"/>
                        <a:pt x="89" y="151"/>
                        <a:pt x="89" y="151"/>
                      </a:cubicBezTo>
                      <a:cubicBezTo>
                        <a:pt x="90" y="152"/>
                        <a:pt x="91" y="153"/>
                        <a:pt x="91" y="155"/>
                      </a:cubicBezTo>
                      <a:cubicBezTo>
                        <a:pt x="91" y="158"/>
                        <a:pt x="89" y="161"/>
                        <a:pt x="88" y="163"/>
                      </a:cubicBezTo>
                      <a:cubicBezTo>
                        <a:pt x="88" y="163"/>
                        <a:pt x="85" y="166"/>
                        <a:pt x="81" y="166"/>
                      </a:cubicBezTo>
                      <a:cubicBezTo>
                        <a:pt x="81" y="166"/>
                        <a:pt x="81" y="166"/>
                        <a:pt x="81" y="166"/>
                      </a:cubicBezTo>
                      <a:cubicBezTo>
                        <a:pt x="81" y="166"/>
                        <a:pt x="81" y="166"/>
                        <a:pt x="81" y="166"/>
                      </a:cubicBezTo>
                      <a:cubicBezTo>
                        <a:pt x="79" y="166"/>
                        <a:pt x="78" y="165"/>
                        <a:pt x="77" y="165"/>
                      </a:cubicBezTo>
                      <a:cubicBezTo>
                        <a:pt x="76" y="167"/>
                        <a:pt x="74" y="170"/>
                        <a:pt x="72" y="171"/>
                      </a:cubicBezTo>
                      <a:cubicBezTo>
                        <a:pt x="71" y="171"/>
                        <a:pt x="70" y="172"/>
                        <a:pt x="69" y="172"/>
                      </a:cubicBezTo>
                      <a:cubicBezTo>
                        <a:pt x="68" y="172"/>
                        <a:pt x="67" y="171"/>
                        <a:pt x="67" y="171"/>
                      </a:cubicBezTo>
                      <a:cubicBezTo>
                        <a:pt x="67" y="171"/>
                        <a:pt x="67" y="171"/>
                        <a:pt x="67" y="171"/>
                      </a:cubicBezTo>
                      <a:cubicBezTo>
                        <a:pt x="66" y="171"/>
                        <a:pt x="65" y="172"/>
                        <a:pt x="65" y="172"/>
                      </a:cubicBezTo>
                      <a:cubicBezTo>
                        <a:pt x="65" y="173"/>
                        <a:pt x="65" y="174"/>
                        <a:pt x="65" y="175"/>
                      </a:cubicBezTo>
                      <a:cubicBezTo>
                        <a:pt x="65" y="176"/>
                        <a:pt x="65" y="178"/>
                        <a:pt x="64" y="179"/>
                      </a:cubicBezTo>
                      <a:cubicBezTo>
                        <a:pt x="65" y="179"/>
                        <a:pt x="65" y="179"/>
                        <a:pt x="65" y="179"/>
                      </a:cubicBezTo>
                      <a:cubicBezTo>
                        <a:pt x="67" y="180"/>
                        <a:pt x="70" y="182"/>
                        <a:pt x="71" y="184"/>
                      </a:cubicBezTo>
                      <a:cubicBezTo>
                        <a:pt x="72" y="186"/>
                        <a:pt x="72" y="190"/>
                        <a:pt x="71" y="193"/>
                      </a:cubicBezTo>
                      <a:cubicBezTo>
                        <a:pt x="69" y="196"/>
                        <a:pt x="66" y="197"/>
                        <a:pt x="64" y="198"/>
                      </a:cubicBezTo>
                      <a:cubicBezTo>
                        <a:pt x="64" y="198"/>
                        <a:pt x="63" y="199"/>
                        <a:pt x="62" y="199"/>
                      </a:cubicBezTo>
                      <a:cubicBezTo>
                        <a:pt x="64" y="201"/>
                        <a:pt x="64" y="205"/>
                        <a:pt x="63" y="206"/>
                      </a:cubicBezTo>
                      <a:cubicBezTo>
                        <a:pt x="63" y="207"/>
                        <a:pt x="63" y="208"/>
                        <a:pt x="62" y="209"/>
                      </a:cubicBezTo>
                      <a:cubicBezTo>
                        <a:pt x="62" y="211"/>
                        <a:pt x="62" y="212"/>
                        <a:pt x="62" y="214"/>
                      </a:cubicBezTo>
                      <a:cubicBezTo>
                        <a:pt x="60" y="217"/>
                        <a:pt x="57" y="219"/>
                        <a:pt x="56" y="219"/>
                      </a:cubicBezTo>
                      <a:cubicBezTo>
                        <a:pt x="55" y="219"/>
                        <a:pt x="54" y="220"/>
                        <a:pt x="52" y="220"/>
                      </a:cubicBezTo>
                      <a:cubicBezTo>
                        <a:pt x="52" y="220"/>
                        <a:pt x="51" y="220"/>
                        <a:pt x="51" y="220"/>
                      </a:cubicBezTo>
                      <a:cubicBezTo>
                        <a:pt x="52" y="221"/>
                        <a:pt x="52" y="222"/>
                        <a:pt x="52" y="224"/>
                      </a:cubicBezTo>
                      <a:cubicBezTo>
                        <a:pt x="52" y="224"/>
                        <a:pt x="51" y="229"/>
                        <a:pt x="48" y="231"/>
                      </a:cubicBezTo>
                      <a:cubicBezTo>
                        <a:pt x="47" y="231"/>
                        <a:pt x="46" y="231"/>
                        <a:pt x="45" y="231"/>
                      </a:cubicBezTo>
                      <a:cubicBezTo>
                        <a:pt x="45" y="231"/>
                        <a:pt x="46" y="231"/>
                        <a:pt x="46" y="231"/>
                      </a:cubicBezTo>
                      <a:cubicBezTo>
                        <a:pt x="46" y="233"/>
                        <a:pt x="46" y="237"/>
                        <a:pt x="44" y="239"/>
                      </a:cubicBezTo>
                      <a:cubicBezTo>
                        <a:pt x="43" y="241"/>
                        <a:pt x="41" y="242"/>
                        <a:pt x="39" y="243"/>
                      </a:cubicBezTo>
                      <a:cubicBezTo>
                        <a:pt x="39" y="243"/>
                        <a:pt x="38" y="243"/>
                        <a:pt x="38" y="243"/>
                      </a:cubicBezTo>
                      <a:cubicBezTo>
                        <a:pt x="38" y="244"/>
                        <a:pt x="38" y="244"/>
                        <a:pt x="37" y="245"/>
                      </a:cubicBezTo>
                      <a:cubicBezTo>
                        <a:pt x="37" y="245"/>
                        <a:pt x="38" y="246"/>
                        <a:pt x="38" y="247"/>
                      </a:cubicBezTo>
                      <a:cubicBezTo>
                        <a:pt x="38" y="247"/>
                        <a:pt x="39" y="247"/>
                        <a:pt x="39" y="248"/>
                      </a:cubicBezTo>
                      <a:cubicBezTo>
                        <a:pt x="39" y="248"/>
                        <a:pt x="40" y="247"/>
                        <a:pt x="40" y="247"/>
                      </a:cubicBezTo>
                      <a:cubicBezTo>
                        <a:pt x="41" y="247"/>
                        <a:pt x="42" y="247"/>
                        <a:pt x="43" y="247"/>
                      </a:cubicBezTo>
                      <a:cubicBezTo>
                        <a:pt x="44" y="247"/>
                        <a:pt x="45" y="247"/>
                        <a:pt x="46" y="248"/>
                      </a:cubicBezTo>
                      <a:cubicBezTo>
                        <a:pt x="49" y="249"/>
                        <a:pt x="51" y="253"/>
                        <a:pt x="51" y="256"/>
                      </a:cubicBezTo>
                      <a:cubicBezTo>
                        <a:pt x="52" y="258"/>
                        <a:pt x="51" y="261"/>
                        <a:pt x="49" y="263"/>
                      </a:cubicBezTo>
                      <a:cubicBezTo>
                        <a:pt x="47" y="265"/>
                        <a:pt x="43" y="265"/>
                        <a:pt x="42" y="265"/>
                      </a:cubicBezTo>
                      <a:cubicBezTo>
                        <a:pt x="42" y="265"/>
                        <a:pt x="42" y="265"/>
                        <a:pt x="42" y="265"/>
                      </a:cubicBezTo>
                      <a:cubicBezTo>
                        <a:pt x="41" y="265"/>
                        <a:pt x="41" y="265"/>
                        <a:pt x="40" y="265"/>
                      </a:cubicBezTo>
                      <a:cubicBezTo>
                        <a:pt x="41" y="265"/>
                        <a:pt x="41" y="266"/>
                        <a:pt x="42" y="266"/>
                      </a:cubicBezTo>
                      <a:cubicBezTo>
                        <a:pt x="45" y="268"/>
                        <a:pt x="46" y="270"/>
                        <a:pt x="47" y="272"/>
                      </a:cubicBezTo>
                      <a:cubicBezTo>
                        <a:pt x="47" y="275"/>
                        <a:pt x="46" y="279"/>
                        <a:pt x="44" y="281"/>
                      </a:cubicBezTo>
                      <a:cubicBezTo>
                        <a:pt x="43" y="282"/>
                        <a:pt x="41" y="282"/>
                        <a:pt x="40" y="282"/>
                      </a:cubicBezTo>
                      <a:cubicBezTo>
                        <a:pt x="40" y="282"/>
                        <a:pt x="40" y="282"/>
                        <a:pt x="40" y="282"/>
                      </a:cubicBezTo>
                      <a:cubicBezTo>
                        <a:pt x="39" y="284"/>
                        <a:pt x="37" y="285"/>
                        <a:pt x="35" y="286"/>
                      </a:cubicBezTo>
                      <a:cubicBezTo>
                        <a:pt x="34" y="286"/>
                        <a:pt x="34" y="286"/>
                        <a:pt x="34" y="286"/>
                      </a:cubicBezTo>
                      <a:cubicBezTo>
                        <a:pt x="33" y="286"/>
                        <a:pt x="33" y="286"/>
                        <a:pt x="33" y="286"/>
                      </a:cubicBezTo>
                      <a:cubicBezTo>
                        <a:pt x="33" y="288"/>
                        <a:pt x="34" y="290"/>
                        <a:pt x="33" y="292"/>
                      </a:cubicBezTo>
                      <a:cubicBezTo>
                        <a:pt x="33" y="294"/>
                        <a:pt x="30" y="297"/>
                        <a:pt x="28" y="298"/>
                      </a:cubicBezTo>
                      <a:cubicBezTo>
                        <a:pt x="27" y="299"/>
                        <a:pt x="26" y="299"/>
                        <a:pt x="25" y="299"/>
                      </a:cubicBezTo>
                      <a:cubicBezTo>
                        <a:pt x="24" y="299"/>
                        <a:pt x="23" y="299"/>
                        <a:pt x="22" y="298"/>
                      </a:cubicBezTo>
                      <a:cubicBezTo>
                        <a:pt x="22" y="298"/>
                        <a:pt x="22" y="298"/>
                        <a:pt x="21" y="298"/>
                      </a:cubicBezTo>
                      <a:cubicBezTo>
                        <a:pt x="21" y="299"/>
                        <a:pt x="20" y="299"/>
                        <a:pt x="20" y="299"/>
                      </a:cubicBezTo>
                      <a:cubicBezTo>
                        <a:pt x="20" y="299"/>
                        <a:pt x="20" y="299"/>
                        <a:pt x="20" y="300"/>
                      </a:cubicBezTo>
                      <a:cubicBezTo>
                        <a:pt x="20" y="300"/>
                        <a:pt x="21" y="300"/>
                        <a:pt x="21" y="300"/>
                      </a:cubicBezTo>
                      <a:cubicBezTo>
                        <a:pt x="23" y="301"/>
                        <a:pt x="24" y="302"/>
                        <a:pt x="26" y="304"/>
                      </a:cubicBezTo>
                      <a:cubicBezTo>
                        <a:pt x="26" y="304"/>
                        <a:pt x="26" y="304"/>
                        <a:pt x="26" y="305"/>
                      </a:cubicBezTo>
                      <a:cubicBezTo>
                        <a:pt x="26" y="305"/>
                        <a:pt x="26" y="305"/>
                        <a:pt x="26" y="305"/>
                      </a:cubicBezTo>
                      <a:cubicBezTo>
                        <a:pt x="27" y="305"/>
                        <a:pt x="29" y="305"/>
                        <a:pt x="30" y="305"/>
                      </a:cubicBezTo>
                      <a:cubicBezTo>
                        <a:pt x="31" y="306"/>
                        <a:pt x="34" y="308"/>
                        <a:pt x="35" y="310"/>
                      </a:cubicBezTo>
                      <a:cubicBezTo>
                        <a:pt x="36" y="310"/>
                        <a:pt x="36" y="310"/>
                        <a:pt x="36" y="311"/>
                      </a:cubicBezTo>
                      <a:cubicBezTo>
                        <a:pt x="37" y="310"/>
                        <a:pt x="38" y="309"/>
                        <a:pt x="39" y="309"/>
                      </a:cubicBezTo>
                      <a:cubicBezTo>
                        <a:pt x="40" y="309"/>
                        <a:pt x="40" y="309"/>
                        <a:pt x="40" y="309"/>
                      </a:cubicBezTo>
                      <a:cubicBezTo>
                        <a:pt x="43" y="310"/>
                        <a:pt x="46" y="312"/>
                        <a:pt x="47" y="314"/>
                      </a:cubicBezTo>
                      <a:cubicBezTo>
                        <a:pt x="48" y="317"/>
                        <a:pt x="48" y="321"/>
                        <a:pt x="48" y="323"/>
                      </a:cubicBezTo>
                      <a:cubicBezTo>
                        <a:pt x="47" y="325"/>
                        <a:pt x="44" y="328"/>
                        <a:pt x="44" y="328"/>
                      </a:cubicBezTo>
                      <a:cubicBezTo>
                        <a:pt x="43" y="329"/>
                        <a:pt x="42" y="330"/>
                        <a:pt x="41" y="330"/>
                      </a:cubicBezTo>
                      <a:cubicBezTo>
                        <a:pt x="41" y="330"/>
                        <a:pt x="41" y="331"/>
                        <a:pt x="41" y="331"/>
                      </a:cubicBezTo>
                      <a:cubicBezTo>
                        <a:pt x="41" y="331"/>
                        <a:pt x="40" y="331"/>
                        <a:pt x="40" y="332"/>
                      </a:cubicBezTo>
                      <a:cubicBezTo>
                        <a:pt x="40" y="332"/>
                        <a:pt x="39" y="333"/>
                        <a:pt x="39" y="334"/>
                      </a:cubicBezTo>
                      <a:cubicBezTo>
                        <a:pt x="38" y="335"/>
                        <a:pt x="38" y="335"/>
                        <a:pt x="37" y="336"/>
                      </a:cubicBezTo>
                      <a:cubicBezTo>
                        <a:pt x="37" y="336"/>
                        <a:pt x="37" y="336"/>
                        <a:pt x="36" y="336"/>
                      </a:cubicBezTo>
                      <a:cubicBezTo>
                        <a:pt x="36" y="337"/>
                        <a:pt x="36" y="338"/>
                        <a:pt x="36" y="338"/>
                      </a:cubicBezTo>
                      <a:cubicBezTo>
                        <a:pt x="36" y="339"/>
                        <a:pt x="37" y="340"/>
                        <a:pt x="37" y="341"/>
                      </a:cubicBezTo>
                      <a:cubicBezTo>
                        <a:pt x="37" y="341"/>
                        <a:pt x="37" y="341"/>
                        <a:pt x="37" y="341"/>
                      </a:cubicBezTo>
                      <a:cubicBezTo>
                        <a:pt x="38" y="340"/>
                        <a:pt x="38" y="340"/>
                        <a:pt x="39" y="339"/>
                      </a:cubicBezTo>
                      <a:cubicBezTo>
                        <a:pt x="40" y="339"/>
                        <a:pt x="42" y="338"/>
                        <a:pt x="44" y="338"/>
                      </a:cubicBezTo>
                      <a:cubicBezTo>
                        <a:pt x="45" y="338"/>
                        <a:pt x="47" y="338"/>
                        <a:pt x="48" y="339"/>
                      </a:cubicBezTo>
                      <a:cubicBezTo>
                        <a:pt x="50" y="341"/>
                        <a:pt x="52" y="344"/>
                        <a:pt x="53" y="346"/>
                      </a:cubicBezTo>
                      <a:cubicBezTo>
                        <a:pt x="53" y="348"/>
                        <a:pt x="52" y="350"/>
                        <a:pt x="51" y="353"/>
                      </a:cubicBezTo>
                      <a:cubicBezTo>
                        <a:pt x="51" y="353"/>
                        <a:pt x="51" y="353"/>
                        <a:pt x="51" y="353"/>
                      </a:cubicBezTo>
                      <a:cubicBezTo>
                        <a:pt x="50" y="355"/>
                        <a:pt x="49" y="357"/>
                        <a:pt x="48" y="358"/>
                      </a:cubicBezTo>
                      <a:cubicBezTo>
                        <a:pt x="48" y="358"/>
                        <a:pt x="47" y="359"/>
                        <a:pt x="47" y="359"/>
                      </a:cubicBezTo>
                      <a:cubicBezTo>
                        <a:pt x="47" y="359"/>
                        <a:pt x="47" y="359"/>
                        <a:pt x="47" y="359"/>
                      </a:cubicBezTo>
                      <a:cubicBezTo>
                        <a:pt x="47" y="359"/>
                        <a:pt x="47" y="360"/>
                        <a:pt x="47" y="360"/>
                      </a:cubicBezTo>
                      <a:cubicBezTo>
                        <a:pt x="47" y="362"/>
                        <a:pt x="47" y="363"/>
                        <a:pt x="47" y="365"/>
                      </a:cubicBezTo>
                      <a:cubicBezTo>
                        <a:pt x="47" y="366"/>
                        <a:pt x="47" y="370"/>
                        <a:pt x="46" y="372"/>
                      </a:cubicBezTo>
                      <a:cubicBezTo>
                        <a:pt x="45" y="373"/>
                        <a:pt x="44" y="376"/>
                        <a:pt x="41" y="377"/>
                      </a:cubicBezTo>
                      <a:cubicBezTo>
                        <a:pt x="40" y="377"/>
                        <a:pt x="39" y="377"/>
                        <a:pt x="38" y="377"/>
                      </a:cubicBezTo>
                      <a:cubicBezTo>
                        <a:pt x="38" y="377"/>
                        <a:pt x="38" y="377"/>
                        <a:pt x="38" y="377"/>
                      </a:cubicBezTo>
                      <a:cubicBezTo>
                        <a:pt x="40" y="379"/>
                        <a:pt x="43" y="381"/>
                        <a:pt x="44" y="384"/>
                      </a:cubicBezTo>
                      <a:cubicBezTo>
                        <a:pt x="45" y="387"/>
                        <a:pt x="43" y="390"/>
                        <a:pt x="43" y="392"/>
                      </a:cubicBezTo>
                      <a:cubicBezTo>
                        <a:pt x="45" y="392"/>
                        <a:pt x="47" y="394"/>
                        <a:pt x="49" y="395"/>
                      </a:cubicBezTo>
                      <a:cubicBezTo>
                        <a:pt x="50" y="397"/>
                        <a:pt x="50" y="399"/>
                        <a:pt x="51" y="401"/>
                      </a:cubicBezTo>
                      <a:cubicBezTo>
                        <a:pt x="51" y="401"/>
                        <a:pt x="51" y="401"/>
                        <a:pt x="51" y="402"/>
                      </a:cubicBezTo>
                      <a:cubicBezTo>
                        <a:pt x="51" y="402"/>
                        <a:pt x="52" y="403"/>
                        <a:pt x="52" y="403"/>
                      </a:cubicBezTo>
                      <a:cubicBezTo>
                        <a:pt x="54" y="405"/>
                        <a:pt x="55" y="408"/>
                        <a:pt x="55" y="410"/>
                      </a:cubicBezTo>
                      <a:cubicBezTo>
                        <a:pt x="55" y="414"/>
                        <a:pt x="52" y="419"/>
                        <a:pt x="50" y="421"/>
                      </a:cubicBezTo>
                      <a:cubicBezTo>
                        <a:pt x="49" y="422"/>
                        <a:pt x="47" y="423"/>
                        <a:pt x="46" y="424"/>
                      </a:cubicBezTo>
                      <a:cubicBezTo>
                        <a:pt x="45" y="424"/>
                        <a:pt x="45" y="424"/>
                        <a:pt x="45" y="424"/>
                      </a:cubicBezTo>
                      <a:cubicBezTo>
                        <a:pt x="43" y="425"/>
                        <a:pt x="43" y="426"/>
                        <a:pt x="42" y="426"/>
                      </a:cubicBezTo>
                      <a:cubicBezTo>
                        <a:pt x="42" y="427"/>
                        <a:pt x="42" y="429"/>
                        <a:pt x="42" y="431"/>
                      </a:cubicBezTo>
                      <a:cubicBezTo>
                        <a:pt x="42" y="432"/>
                        <a:pt x="42" y="434"/>
                        <a:pt x="43" y="435"/>
                      </a:cubicBezTo>
                      <a:cubicBezTo>
                        <a:pt x="43" y="435"/>
                        <a:pt x="43" y="435"/>
                        <a:pt x="43" y="435"/>
                      </a:cubicBezTo>
                      <a:cubicBezTo>
                        <a:pt x="43" y="435"/>
                        <a:pt x="44" y="435"/>
                        <a:pt x="45" y="435"/>
                      </a:cubicBezTo>
                      <a:cubicBezTo>
                        <a:pt x="45" y="435"/>
                        <a:pt x="46" y="435"/>
                        <a:pt x="46" y="435"/>
                      </a:cubicBezTo>
                      <a:cubicBezTo>
                        <a:pt x="49" y="435"/>
                        <a:pt x="53" y="435"/>
                        <a:pt x="55" y="436"/>
                      </a:cubicBezTo>
                      <a:cubicBezTo>
                        <a:pt x="57" y="438"/>
                        <a:pt x="60" y="442"/>
                        <a:pt x="59" y="446"/>
                      </a:cubicBezTo>
                      <a:cubicBezTo>
                        <a:pt x="59" y="448"/>
                        <a:pt x="58" y="450"/>
                        <a:pt x="56" y="451"/>
                      </a:cubicBezTo>
                      <a:cubicBezTo>
                        <a:pt x="57" y="451"/>
                        <a:pt x="58" y="450"/>
                        <a:pt x="59" y="450"/>
                      </a:cubicBezTo>
                      <a:cubicBezTo>
                        <a:pt x="59" y="450"/>
                        <a:pt x="59" y="450"/>
                        <a:pt x="59" y="450"/>
                      </a:cubicBezTo>
                      <a:cubicBezTo>
                        <a:pt x="63" y="450"/>
                        <a:pt x="66" y="453"/>
                        <a:pt x="67" y="455"/>
                      </a:cubicBezTo>
                      <a:cubicBezTo>
                        <a:pt x="69" y="457"/>
                        <a:pt x="69" y="462"/>
                        <a:pt x="69" y="465"/>
                      </a:cubicBezTo>
                      <a:cubicBezTo>
                        <a:pt x="68" y="468"/>
                        <a:pt x="64" y="471"/>
                        <a:pt x="63" y="472"/>
                      </a:cubicBezTo>
                      <a:cubicBezTo>
                        <a:pt x="64" y="472"/>
                        <a:pt x="66" y="472"/>
                        <a:pt x="67" y="473"/>
                      </a:cubicBezTo>
                      <a:cubicBezTo>
                        <a:pt x="69" y="475"/>
                        <a:pt x="71" y="477"/>
                        <a:pt x="72" y="479"/>
                      </a:cubicBezTo>
                      <a:cubicBezTo>
                        <a:pt x="72" y="481"/>
                        <a:pt x="72" y="482"/>
                        <a:pt x="71" y="484"/>
                      </a:cubicBezTo>
                      <a:cubicBezTo>
                        <a:pt x="71" y="484"/>
                        <a:pt x="71" y="484"/>
                        <a:pt x="72" y="484"/>
                      </a:cubicBezTo>
                      <a:cubicBezTo>
                        <a:pt x="74" y="486"/>
                        <a:pt x="76" y="489"/>
                        <a:pt x="76" y="491"/>
                      </a:cubicBezTo>
                      <a:cubicBezTo>
                        <a:pt x="77" y="494"/>
                        <a:pt x="78" y="498"/>
                        <a:pt x="75" y="501"/>
                      </a:cubicBezTo>
                      <a:cubicBezTo>
                        <a:pt x="75" y="501"/>
                        <a:pt x="75" y="501"/>
                        <a:pt x="75" y="501"/>
                      </a:cubicBezTo>
                      <a:cubicBezTo>
                        <a:pt x="76" y="501"/>
                        <a:pt x="76" y="501"/>
                        <a:pt x="77" y="501"/>
                      </a:cubicBezTo>
                      <a:cubicBezTo>
                        <a:pt x="77" y="501"/>
                        <a:pt x="77" y="501"/>
                        <a:pt x="78" y="501"/>
                      </a:cubicBezTo>
                      <a:cubicBezTo>
                        <a:pt x="79" y="501"/>
                        <a:pt x="83" y="501"/>
                        <a:pt x="86" y="504"/>
                      </a:cubicBezTo>
                      <a:cubicBezTo>
                        <a:pt x="88" y="506"/>
                        <a:pt x="88" y="511"/>
                        <a:pt x="88" y="513"/>
                      </a:cubicBezTo>
                      <a:cubicBezTo>
                        <a:pt x="87" y="516"/>
                        <a:pt x="84" y="519"/>
                        <a:pt x="82" y="520"/>
                      </a:cubicBezTo>
                      <a:cubicBezTo>
                        <a:pt x="82" y="520"/>
                        <a:pt x="80" y="522"/>
                        <a:pt x="79" y="522"/>
                      </a:cubicBezTo>
                      <a:cubicBezTo>
                        <a:pt x="79" y="525"/>
                        <a:pt x="78" y="529"/>
                        <a:pt x="77" y="529"/>
                      </a:cubicBezTo>
                      <a:cubicBezTo>
                        <a:pt x="76" y="532"/>
                        <a:pt x="75" y="534"/>
                        <a:pt x="72" y="535"/>
                      </a:cubicBezTo>
                      <a:cubicBezTo>
                        <a:pt x="73" y="536"/>
                        <a:pt x="74" y="537"/>
                        <a:pt x="75" y="539"/>
                      </a:cubicBezTo>
                      <a:cubicBezTo>
                        <a:pt x="76" y="541"/>
                        <a:pt x="76" y="545"/>
                        <a:pt x="75" y="547"/>
                      </a:cubicBezTo>
                      <a:cubicBezTo>
                        <a:pt x="75" y="549"/>
                        <a:pt x="73" y="551"/>
                        <a:pt x="72" y="552"/>
                      </a:cubicBezTo>
                      <a:cubicBezTo>
                        <a:pt x="71" y="554"/>
                        <a:pt x="68" y="556"/>
                        <a:pt x="67" y="557"/>
                      </a:cubicBezTo>
                      <a:cubicBezTo>
                        <a:pt x="66" y="557"/>
                        <a:pt x="66" y="558"/>
                        <a:pt x="66" y="558"/>
                      </a:cubicBezTo>
                      <a:cubicBezTo>
                        <a:pt x="66" y="559"/>
                        <a:pt x="66" y="560"/>
                        <a:pt x="65" y="561"/>
                      </a:cubicBezTo>
                      <a:cubicBezTo>
                        <a:pt x="65" y="561"/>
                        <a:pt x="65" y="561"/>
                        <a:pt x="64" y="562"/>
                      </a:cubicBezTo>
                      <a:cubicBezTo>
                        <a:pt x="65" y="563"/>
                        <a:pt x="66" y="564"/>
                        <a:pt x="66" y="565"/>
                      </a:cubicBezTo>
                      <a:cubicBezTo>
                        <a:pt x="67" y="568"/>
                        <a:pt x="65" y="571"/>
                        <a:pt x="64" y="572"/>
                      </a:cubicBezTo>
                      <a:cubicBezTo>
                        <a:pt x="63" y="573"/>
                        <a:pt x="60" y="576"/>
                        <a:pt x="58" y="577"/>
                      </a:cubicBezTo>
                      <a:cubicBezTo>
                        <a:pt x="57" y="578"/>
                        <a:pt x="56" y="578"/>
                        <a:pt x="55" y="578"/>
                      </a:cubicBezTo>
                      <a:cubicBezTo>
                        <a:pt x="54" y="578"/>
                        <a:pt x="53" y="578"/>
                        <a:pt x="53" y="578"/>
                      </a:cubicBezTo>
                      <a:cubicBezTo>
                        <a:pt x="53" y="578"/>
                        <a:pt x="53" y="578"/>
                        <a:pt x="52" y="578"/>
                      </a:cubicBezTo>
                      <a:cubicBezTo>
                        <a:pt x="52" y="578"/>
                        <a:pt x="52" y="578"/>
                        <a:pt x="52" y="578"/>
                      </a:cubicBezTo>
                      <a:cubicBezTo>
                        <a:pt x="52" y="578"/>
                        <a:pt x="52" y="579"/>
                        <a:pt x="52" y="579"/>
                      </a:cubicBezTo>
                      <a:cubicBezTo>
                        <a:pt x="52" y="579"/>
                        <a:pt x="52" y="580"/>
                        <a:pt x="52" y="580"/>
                      </a:cubicBezTo>
                      <a:cubicBezTo>
                        <a:pt x="53" y="582"/>
                        <a:pt x="54" y="584"/>
                        <a:pt x="53" y="587"/>
                      </a:cubicBezTo>
                      <a:cubicBezTo>
                        <a:pt x="52" y="589"/>
                        <a:pt x="50" y="590"/>
                        <a:pt x="49" y="591"/>
                      </a:cubicBezTo>
                      <a:cubicBezTo>
                        <a:pt x="49" y="591"/>
                        <a:pt x="49" y="591"/>
                        <a:pt x="49" y="591"/>
                      </a:cubicBezTo>
                      <a:cubicBezTo>
                        <a:pt x="48" y="592"/>
                        <a:pt x="48" y="592"/>
                        <a:pt x="47" y="592"/>
                      </a:cubicBezTo>
                      <a:cubicBezTo>
                        <a:pt x="47" y="592"/>
                        <a:pt x="47" y="592"/>
                        <a:pt x="47" y="593"/>
                      </a:cubicBezTo>
                      <a:cubicBezTo>
                        <a:pt x="47" y="593"/>
                        <a:pt x="46" y="593"/>
                        <a:pt x="46" y="594"/>
                      </a:cubicBezTo>
                      <a:cubicBezTo>
                        <a:pt x="46" y="594"/>
                        <a:pt x="45" y="595"/>
                        <a:pt x="44" y="596"/>
                      </a:cubicBezTo>
                      <a:cubicBezTo>
                        <a:pt x="44" y="596"/>
                        <a:pt x="44" y="596"/>
                        <a:pt x="44" y="596"/>
                      </a:cubicBezTo>
                      <a:cubicBezTo>
                        <a:pt x="44" y="597"/>
                        <a:pt x="45" y="597"/>
                        <a:pt x="45" y="598"/>
                      </a:cubicBezTo>
                      <a:cubicBezTo>
                        <a:pt x="46" y="601"/>
                        <a:pt x="46" y="605"/>
                        <a:pt x="44" y="607"/>
                      </a:cubicBezTo>
                      <a:cubicBezTo>
                        <a:pt x="42" y="609"/>
                        <a:pt x="39" y="610"/>
                        <a:pt x="37" y="610"/>
                      </a:cubicBezTo>
                      <a:cubicBezTo>
                        <a:pt x="37" y="610"/>
                        <a:pt x="36" y="610"/>
                        <a:pt x="36" y="610"/>
                      </a:cubicBezTo>
                      <a:cubicBezTo>
                        <a:pt x="33" y="609"/>
                        <a:pt x="31" y="606"/>
                        <a:pt x="30" y="604"/>
                      </a:cubicBezTo>
                      <a:cubicBezTo>
                        <a:pt x="30" y="605"/>
                        <a:pt x="30" y="605"/>
                        <a:pt x="30" y="605"/>
                      </a:cubicBezTo>
                      <a:cubicBezTo>
                        <a:pt x="30" y="606"/>
                        <a:pt x="30" y="607"/>
                        <a:pt x="30" y="608"/>
                      </a:cubicBezTo>
                      <a:cubicBezTo>
                        <a:pt x="30" y="608"/>
                        <a:pt x="29" y="609"/>
                        <a:pt x="29" y="609"/>
                      </a:cubicBezTo>
                      <a:cubicBezTo>
                        <a:pt x="29" y="609"/>
                        <a:pt x="29" y="610"/>
                        <a:pt x="29" y="610"/>
                      </a:cubicBezTo>
                      <a:cubicBezTo>
                        <a:pt x="30" y="611"/>
                        <a:pt x="31" y="613"/>
                        <a:pt x="32" y="615"/>
                      </a:cubicBezTo>
                      <a:cubicBezTo>
                        <a:pt x="32" y="618"/>
                        <a:pt x="30" y="621"/>
                        <a:pt x="29" y="622"/>
                      </a:cubicBezTo>
                      <a:cubicBezTo>
                        <a:pt x="27" y="623"/>
                        <a:pt x="26" y="624"/>
                        <a:pt x="25" y="624"/>
                      </a:cubicBezTo>
                      <a:cubicBezTo>
                        <a:pt x="25" y="624"/>
                        <a:pt x="25" y="624"/>
                        <a:pt x="25" y="624"/>
                      </a:cubicBezTo>
                      <a:cubicBezTo>
                        <a:pt x="25" y="624"/>
                        <a:pt x="24" y="624"/>
                        <a:pt x="24" y="624"/>
                      </a:cubicBezTo>
                      <a:cubicBezTo>
                        <a:pt x="25" y="625"/>
                        <a:pt x="25" y="626"/>
                        <a:pt x="25" y="627"/>
                      </a:cubicBezTo>
                      <a:cubicBezTo>
                        <a:pt x="27" y="632"/>
                        <a:pt x="27" y="635"/>
                        <a:pt x="26" y="638"/>
                      </a:cubicBezTo>
                      <a:cubicBezTo>
                        <a:pt x="26" y="639"/>
                        <a:pt x="25" y="640"/>
                        <a:pt x="25" y="641"/>
                      </a:cubicBezTo>
                      <a:cubicBezTo>
                        <a:pt x="26" y="643"/>
                        <a:pt x="27" y="646"/>
                        <a:pt x="27" y="648"/>
                      </a:cubicBezTo>
                      <a:cubicBezTo>
                        <a:pt x="26" y="651"/>
                        <a:pt x="24" y="653"/>
                        <a:pt x="21" y="656"/>
                      </a:cubicBezTo>
                      <a:cubicBezTo>
                        <a:pt x="21" y="656"/>
                        <a:pt x="21" y="656"/>
                        <a:pt x="20" y="656"/>
                      </a:cubicBezTo>
                      <a:cubicBezTo>
                        <a:pt x="20" y="657"/>
                        <a:pt x="17" y="659"/>
                        <a:pt x="15" y="660"/>
                      </a:cubicBezTo>
                      <a:cubicBezTo>
                        <a:pt x="14" y="661"/>
                        <a:pt x="11" y="662"/>
                        <a:pt x="10" y="662"/>
                      </a:cubicBezTo>
                      <a:cubicBezTo>
                        <a:pt x="10" y="662"/>
                        <a:pt x="10" y="662"/>
                        <a:pt x="10" y="662"/>
                      </a:cubicBezTo>
                      <a:cubicBezTo>
                        <a:pt x="10" y="663"/>
                        <a:pt x="10" y="665"/>
                        <a:pt x="10" y="666"/>
                      </a:cubicBezTo>
                      <a:cubicBezTo>
                        <a:pt x="11" y="667"/>
                        <a:pt x="11" y="668"/>
                        <a:pt x="11" y="669"/>
                      </a:cubicBezTo>
                      <a:cubicBezTo>
                        <a:pt x="12" y="669"/>
                        <a:pt x="13" y="671"/>
                        <a:pt x="14" y="671"/>
                      </a:cubicBezTo>
                      <a:cubicBezTo>
                        <a:pt x="14" y="671"/>
                        <a:pt x="14" y="671"/>
                        <a:pt x="14" y="672"/>
                      </a:cubicBezTo>
                      <a:cubicBezTo>
                        <a:pt x="15" y="672"/>
                        <a:pt x="17" y="673"/>
                        <a:pt x="18" y="674"/>
                      </a:cubicBezTo>
                      <a:cubicBezTo>
                        <a:pt x="19" y="676"/>
                        <a:pt x="21" y="680"/>
                        <a:pt x="20" y="684"/>
                      </a:cubicBezTo>
                      <a:cubicBezTo>
                        <a:pt x="19" y="688"/>
                        <a:pt x="15" y="689"/>
                        <a:pt x="14" y="690"/>
                      </a:cubicBezTo>
                      <a:cubicBezTo>
                        <a:pt x="14" y="690"/>
                        <a:pt x="13" y="690"/>
                        <a:pt x="13" y="690"/>
                      </a:cubicBezTo>
                      <a:cubicBezTo>
                        <a:pt x="14" y="692"/>
                        <a:pt x="15" y="695"/>
                        <a:pt x="15" y="697"/>
                      </a:cubicBezTo>
                      <a:cubicBezTo>
                        <a:pt x="15" y="697"/>
                        <a:pt x="15" y="702"/>
                        <a:pt x="13" y="706"/>
                      </a:cubicBezTo>
                      <a:cubicBezTo>
                        <a:pt x="11" y="708"/>
                        <a:pt x="7" y="709"/>
                        <a:pt x="4" y="710"/>
                      </a:cubicBezTo>
                      <a:cubicBezTo>
                        <a:pt x="3" y="710"/>
                        <a:pt x="3" y="710"/>
                        <a:pt x="3" y="710"/>
                      </a:cubicBezTo>
                      <a:cubicBezTo>
                        <a:pt x="3" y="710"/>
                        <a:pt x="2" y="710"/>
                        <a:pt x="1" y="710"/>
                      </a:cubicBezTo>
                      <a:cubicBezTo>
                        <a:pt x="3" y="712"/>
                        <a:pt x="5" y="715"/>
                        <a:pt x="5" y="717"/>
                      </a:cubicBezTo>
                      <a:cubicBezTo>
                        <a:pt x="5" y="720"/>
                        <a:pt x="3" y="724"/>
                        <a:pt x="3" y="725"/>
                      </a:cubicBezTo>
                      <a:cubicBezTo>
                        <a:pt x="2" y="726"/>
                        <a:pt x="1" y="727"/>
                        <a:pt x="0" y="728"/>
                      </a:cubicBezTo>
                      <a:cubicBezTo>
                        <a:pt x="0" y="728"/>
                        <a:pt x="0" y="728"/>
                        <a:pt x="0" y="728"/>
                      </a:cubicBezTo>
                      <a:cubicBezTo>
                        <a:pt x="1" y="728"/>
                        <a:pt x="1" y="729"/>
                        <a:pt x="1" y="729"/>
                      </a:cubicBezTo>
                      <a:cubicBezTo>
                        <a:pt x="2" y="729"/>
                        <a:pt x="2" y="729"/>
                        <a:pt x="3" y="729"/>
                      </a:cubicBezTo>
                      <a:cubicBezTo>
                        <a:pt x="4" y="730"/>
                        <a:pt x="6" y="730"/>
                        <a:pt x="7" y="732"/>
                      </a:cubicBezTo>
                      <a:cubicBezTo>
                        <a:pt x="9" y="733"/>
                        <a:pt x="11" y="737"/>
                        <a:pt x="11" y="740"/>
                      </a:cubicBezTo>
                      <a:cubicBezTo>
                        <a:pt x="12" y="741"/>
                        <a:pt x="11" y="743"/>
                        <a:pt x="11" y="744"/>
                      </a:cubicBezTo>
                      <a:cubicBezTo>
                        <a:pt x="70" y="738"/>
                        <a:pt x="70" y="738"/>
                        <a:pt x="70" y="738"/>
                      </a:cubicBezTo>
                      <a:cubicBezTo>
                        <a:pt x="158" y="730"/>
                        <a:pt x="158" y="730"/>
                        <a:pt x="158" y="730"/>
                      </a:cubicBezTo>
                      <a:cubicBezTo>
                        <a:pt x="280" y="716"/>
                        <a:pt x="280" y="716"/>
                        <a:pt x="280" y="716"/>
                      </a:cubicBezTo>
                      <a:cubicBezTo>
                        <a:pt x="282" y="719"/>
                        <a:pt x="282" y="719"/>
                        <a:pt x="282" y="719"/>
                      </a:cubicBezTo>
                      <a:cubicBezTo>
                        <a:pt x="285" y="722"/>
                        <a:pt x="285" y="723"/>
                        <a:pt x="285" y="724"/>
                      </a:cubicBezTo>
                      <a:cubicBezTo>
                        <a:pt x="285" y="726"/>
                        <a:pt x="284" y="729"/>
                        <a:pt x="283" y="731"/>
                      </a:cubicBezTo>
                      <a:cubicBezTo>
                        <a:pt x="283" y="732"/>
                        <a:pt x="283" y="732"/>
                        <a:pt x="282" y="733"/>
                      </a:cubicBezTo>
                      <a:cubicBezTo>
                        <a:pt x="282" y="733"/>
                        <a:pt x="282" y="733"/>
                        <a:pt x="282" y="733"/>
                      </a:cubicBezTo>
                      <a:cubicBezTo>
                        <a:pt x="283" y="734"/>
                        <a:pt x="283" y="736"/>
                        <a:pt x="283" y="738"/>
                      </a:cubicBezTo>
                      <a:cubicBezTo>
                        <a:pt x="282" y="740"/>
                        <a:pt x="281" y="742"/>
                        <a:pt x="280" y="743"/>
                      </a:cubicBezTo>
                      <a:cubicBezTo>
                        <a:pt x="280" y="743"/>
                        <a:pt x="280" y="743"/>
                        <a:pt x="280" y="743"/>
                      </a:cubicBezTo>
                      <a:cubicBezTo>
                        <a:pt x="280" y="743"/>
                        <a:pt x="280" y="744"/>
                        <a:pt x="280" y="744"/>
                      </a:cubicBezTo>
                      <a:cubicBezTo>
                        <a:pt x="280" y="746"/>
                        <a:pt x="280" y="747"/>
                        <a:pt x="280" y="748"/>
                      </a:cubicBezTo>
                      <a:cubicBezTo>
                        <a:pt x="280" y="749"/>
                        <a:pt x="279" y="750"/>
                        <a:pt x="279" y="751"/>
                      </a:cubicBezTo>
                      <a:cubicBezTo>
                        <a:pt x="279" y="752"/>
                        <a:pt x="280" y="754"/>
                        <a:pt x="280" y="756"/>
                      </a:cubicBezTo>
                      <a:cubicBezTo>
                        <a:pt x="279" y="758"/>
                        <a:pt x="278" y="760"/>
                        <a:pt x="277" y="761"/>
                      </a:cubicBezTo>
                      <a:cubicBezTo>
                        <a:pt x="276" y="761"/>
                        <a:pt x="276" y="761"/>
                        <a:pt x="276" y="761"/>
                      </a:cubicBezTo>
                      <a:cubicBezTo>
                        <a:pt x="276" y="761"/>
                        <a:pt x="276" y="762"/>
                        <a:pt x="275" y="762"/>
                      </a:cubicBezTo>
                      <a:cubicBezTo>
                        <a:pt x="275" y="762"/>
                        <a:pt x="275" y="763"/>
                        <a:pt x="274" y="763"/>
                      </a:cubicBezTo>
                      <a:cubicBezTo>
                        <a:pt x="274" y="763"/>
                        <a:pt x="274" y="764"/>
                        <a:pt x="274" y="764"/>
                      </a:cubicBezTo>
                      <a:cubicBezTo>
                        <a:pt x="274" y="764"/>
                        <a:pt x="274" y="764"/>
                        <a:pt x="274" y="765"/>
                      </a:cubicBezTo>
                      <a:cubicBezTo>
                        <a:pt x="275" y="766"/>
                        <a:pt x="276" y="768"/>
                        <a:pt x="275" y="770"/>
                      </a:cubicBezTo>
                      <a:cubicBezTo>
                        <a:pt x="275" y="772"/>
                        <a:pt x="274" y="774"/>
                        <a:pt x="273" y="775"/>
                      </a:cubicBezTo>
                      <a:cubicBezTo>
                        <a:pt x="273" y="775"/>
                        <a:pt x="273" y="775"/>
                        <a:pt x="273" y="775"/>
                      </a:cubicBezTo>
                      <a:cubicBezTo>
                        <a:pt x="273" y="776"/>
                        <a:pt x="274" y="776"/>
                        <a:pt x="274" y="777"/>
                      </a:cubicBezTo>
                      <a:cubicBezTo>
                        <a:pt x="274" y="778"/>
                        <a:pt x="274" y="780"/>
                        <a:pt x="274" y="781"/>
                      </a:cubicBezTo>
                      <a:cubicBezTo>
                        <a:pt x="274" y="781"/>
                        <a:pt x="274" y="781"/>
                        <a:pt x="274" y="782"/>
                      </a:cubicBezTo>
                      <a:cubicBezTo>
                        <a:pt x="274" y="782"/>
                        <a:pt x="274" y="782"/>
                        <a:pt x="274" y="782"/>
                      </a:cubicBezTo>
                      <a:cubicBezTo>
                        <a:pt x="275" y="782"/>
                        <a:pt x="276" y="783"/>
                        <a:pt x="277" y="785"/>
                      </a:cubicBezTo>
                      <a:cubicBezTo>
                        <a:pt x="278" y="787"/>
                        <a:pt x="278" y="789"/>
                        <a:pt x="278" y="791"/>
                      </a:cubicBezTo>
                      <a:cubicBezTo>
                        <a:pt x="278" y="791"/>
                        <a:pt x="278" y="792"/>
                        <a:pt x="279" y="792"/>
                      </a:cubicBezTo>
                      <a:cubicBezTo>
                        <a:pt x="279" y="793"/>
                        <a:pt x="280" y="795"/>
                        <a:pt x="280" y="796"/>
                      </a:cubicBezTo>
                      <a:cubicBezTo>
                        <a:pt x="281" y="797"/>
                        <a:pt x="284" y="800"/>
                        <a:pt x="285" y="802"/>
                      </a:cubicBezTo>
                      <a:cubicBezTo>
                        <a:pt x="285" y="802"/>
                        <a:pt x="285" y="802"/>
                        <a:pt x="285" y="802"/>
                      </a:cubicBezTo>
                      <a:cubicBezTo>
                        <a:pt x="286" y="802"/>
                        <a:pt x="287" y="804"/>
                        <a:pt x="288" y="804"/>
                      </a:cubicBezTo>
                      <a:cubicBezTo>
                        <a:pt x="288" y="804"/>
                        <a:pt x="288" y="804"/>
                        <a:pt x="289" y="804"/>
                      </a:cubicBezTo>
                      <a:cubicBezTo>
                        <a:pt x="290" y="805"/>
                        <a:pt x="291" y="805"/>
                        <a:pt x="291" y="806"/>
                      </a:cubicBezTo>
                      <a:cubicBezTo>
                        <a:pt x="293" y="807"/>
                        <a:pt x="296" y="809"/>
                        <a:pt x="297" y="810"/>
                      </a:cubicBezTo>
                      <a:cubicBezTo>
                        <a:pt x="298" y="813"/>
                        <a:pt x="301" y="817"/>
                        <a:pt x="301" y="819"/>
                      </a:cubicBezTo>
                      <a:cubicBezTo>
                        <a:pt x="302" y="820"/>
                        <a:pt x="302" y="822"/>
                        <a:pt x="302" y="823"/>
                      </a:cubicBezTo>
                      <a:cubicBezTo>
                        <a:pt x="302" y="824"/>
                        <a:pt x="302" y="825"/>
                        <a:pt x="302" y="825"/>
                      </a:cubicBezTo>
                      <a:cubicBezTo>
                        <a:pt x="302" y="825"/>
                        <a:pt x="302" y="825"/>
                        <a:pt x="302" y="825"/>
                      </a:cubicBezTo>
                      <a:cubicBezTo>
                        <a:pt x="303" y="826"/>
                        <a:pt x="303" y="826"/>
                        <a:pt x="304" y="826"/>
                      </a:cubicBezTo>
                      <a:cubicBezTo>
                        <a:pt x="305" y="827"/>
                        <a:pt x="305" y="828"/>
                        <a:pt x="306" y="828"/>
                      </a:cubicBezTo>
                      <a:cubicBezTo>
                        <a:pt x="306" y="829"/>
                        <a:pt x="306" y="829"/>
                        <a:pt x="307" y="830"/>
                      </a:cubicBezTo>
                      <a:cubicBezTo>
                        <a:pt x="307" y="830"/>
                        <a:pt x="307" y="830"/>
                        <a:pt x="307" y="830"/>
                      </a:cubicBezTo>
                      <a:cubicBezTo>
                        <a:pt x="308" y="830"/>
                        <a:pt x="310" y="831"/>
                        <a:pt x="311" y="832"/>
                      </a:cubicBezTo>
                      <a:cubicBezTo>
                        <a:pt x="313" y="835"/>
                        <a:pt x="313" y="839"/>
                        <a:pt x="313" y="841"/>
                      </a:cubicBezTo>
                      <a:cubicBezTo>
                        <a:pt x="312" y="842"/>
                        <a:pt x="312" y="843"/>
                        <a:pt x="311" y="844"/>
                      </a:cubicBezTo>
                      <a:cubicBezTo>
                        <a:pt x="312" y="844"/>
                        <a:pt x="312" y="844"/>
                        <a:pt x="312" y="844"/>
                      </a:cubicBezTo>
                      <a:cubicBezTo>
                        <a:pt x="312" y="845"/>
                        <a:pt x="312" y="845"/>
                        <a:pt x="312" y="846"/>
                      </a:cubicBezTo>
                      <a:cubicBezTo>
                        <a:pt x="313" y="846"/>
                        <a:pt x="313" y="847"/>
                        <a:pt x="313" y="847"/>
                      </a:cubicBezTo>
                      <a:cubicBezTo>
                        <a:pt x="314" y="848"/>
                        <a:pt x="315" y="848"/>
                        <a:pt x="316" y="850"/>
                      </a:cubicBezTo>
                      <a:cubicBezTo>
                        <a:pt x="316" y="851"/>
                        <a:pt x="316" y="852"/>
                        <a:pt x="316" y="853"/>
                      </a:cubicBezTo>
                      <a:cubicBezTo>
                        <a:pt x="317" y="853"/>
                        <a:pt x="318" y="854"/>
                        <a:pt x="318" y="854"/>
                      </a:cubicBezTo>
                      <a:cubicBezTo>
                        <a:pt x="319" y="855"/>
                        <a:pt x="320" y="856"/>
                        <a:pt x="320" y="856"/>
                      </a:cubicBezTo>
                      <a:cubicBezTo>
                        <a:pt x="320" y="856"/>
                        <a:pt x="327" y="856"/>
                        <a:pt x="327" y="856"/>
                      </a:cubicBezTo>
                      <a:cubicBezTo>
                        <a:pt x="325" y="861"/>
                        <a:pt x="325" y="861"/>
                        <a:pt x="325" y="861"/>
                      </a:cubicBezTo>
                      <a:cubicBezTo>
                        <a:pt x="327" y="861"/>
                        <a:pt x="328" y="861"/>
                        <a:pt x="329" y="860"/>
                      </a:cubicBezTo>
                      <a:cubicBezTo>
                        <a:pt x="330" y="860"/>
                        <a:pt x="331" y="858"/>
                        <a:pt x="332" y="858"/>
                      </a:cubicBezTo>
                      <a:cubicBezTo>
                        <a:pt x="332" y="859"/>
                        <a:pt x="332" y="861"/>
                        <a:pt x="332" y="861"/>
                      </a:cubicBezTo>
                      <a:cubicBezTo>
                        <a:pt x="333" y="862"/>
                        <a:pt x="334" y="862"/>
                        <a:pt x="335" y="861"/>
                      </a:cubicBezTo>
                      <a:cubicBezTo>
                        <a:pt x="336" y="861"/>
                        <a:pt x="337" y="859"/>
                        <a:pt x="337" y="858"/>
                      </a:cubicBezTo>
                      <a:cubicBezTo>
                        <a:pt x="338" y="857"/>
                        <a:pt x="337" y="854"/>
                        <a:pt x="338" y="852"/>
                      </a:cubicBezTo>
                      <a:cubicBezTo>
                        <a:pt x="338" y="851"/>
                        <a:pt x="340" y="848"/>
                        <a:pt x="341" y="846"/>
                      </a:cubicBezTo>
                      <a:cubicBezTo>
                        <a:pt x="342" y="845"/>
                        <a:pt x="344" y="844"/>
                        <a:pt x="345" y="843"/>
                      </a:cubicBezTo>
                      <a:cubicBezTo>
                        <a:pt x="346" y="842"/>
                        <a:pt x="348" y="840"/>
                        <a:pt x="348" y="840"/>
                      </a:cubicBezTo>
                      <a:cubicBezTo>
                        <a:pt x="349" y="839"/>
                        <a:pt x="351" y="837"/>
                        <a:pt x="352" y="836"/>
                      </a:cubicBezTo>
                      <a:cubicBezTo>
                        <a:pt x="352" y="835"/>
                        <a:pt x="352" y="833"/>
                        <a:pt x="352" y="832"/>
                      </a:cubicBezTo>
                      <a:cubicBezTo>
                        <a:pt x="351" y="831"/>
                        <a:pt x="349" y="831"/>
                        <a:pt x="348" y="831"/>
                      </a:cubicBezTo>
                      <a:cubicBezTo>
                        <a:pt x="348" y="830"/>
                        <a:pt x="346" y="830"/>
                        <a:pt x="345" y="829"/>
                      </a:cubicBezTo>
                      <a:cubicBezTo>
                        <a:pt x="345" y="828"/>
                        <a:pt x="346" y="826"/>
                        <a:pt x="346" y="826"/>
                      </a:cubicBezTo>
                      <a:cubicBezTo>
                        <a:pt x="347" y="825"/>
                        <a:pt x="350" y="823"/>
                        <a:pt x="351" y="823"/>
                      </a:cubicBezTo>
                      <a:cubicBezTo>
                        <a:pt x="352" y="823"/>
                        <a:pt x="354" y="823"/>
                        <a:pt x="355" y="824"/>
                      </a:cubicBezTo>
                      <a:cubicBezTo>
                        <a:pt x="355" y="824"/>
                        <a:pt x="356" y="825"/>
                        <a:pt x="357" y="826"/>
                      </a:cubicBezTo>
                      <a:cubicBezTo>
                        <a:pt x="357" y="826"/>
                        <a:pt x="359" y="827"/>
                        <a:pt x="360" y="827"/>
                      </a:cubicBezTo>
                      <a:cubicBezTo>
                        <a:pt x="360" y="828"/>
                        <a:pt x="360" y="829"/>
                        <a:pt x="359" y="830"/>
                      </a:cubicBezTo>
                      <a:cubicBezTo>
                        <a:pt x="359" y="830"/>
                        <a:pt x="357" y="830"/>
                        <a:pt x="357" y="831"/>
                      </a:cubicBezTo>
                      <a:cubicBezTo>
                        <a:pt x="357" y="831"/>
                        <a:pt x="356" y="833"/>
                        <a:pt x="356" y="834"/>
                      </a:cubicBezTo>
                      <a:cubicBezTo>
                        <a:pt x="357" y="835"/>
                        <a:pt x="358" y="836"/>
                        <a:pt x="359" y="836"/>
                      </a:cubicBezTo>
                      <a:cubicBezTo>
                        <a:pt x="360" y="836"/>
                        <a:pt x="362" y="835"/>
                        <a:pt x="363" y="835"/>
                      </a:cubicBezTo>
                      <a:cubicBezTo>
                        <a:pt x="365" y="834"/>
                        <a:pt x="367" y="831"/>
                        <a:pt x="369" y="830"/>
                      </a:cubicBezTo>
                      <a:cubicBezTo>
                        <a:pt x="370" y="830"/>
                        <a:pt x="373" y="830"/>
                        <a:pt x="374" y="829"/>
                      </a:cubicBezTo>
                      <a:cubicBezTo>
                        <a:pt x="376" y="828"/>
                        <a:pt x="378" y="826"/>
                        <a:pt x="379" y="825"/>
                      </a:cubicBezTo>
                      <a:cubicBezTo>
                        <a:pt x="380" y="825"/>
                        <a:pt x="383" y="824"/>
                        <a:pt x="384" y="823"/>
                      </a:cubicBezTo>
                      <a:cubicBezTo>
                        <a:pt x="385" y="822"/>
                        <a:pt x="387" y="821"/>
                        <a:pt x="388" y="820"/>
                      </a:cubicBezTo>
                      <a:cubicBezTo>
                        <a:pt x="390" y="820"/>
                        <a:pt x="394" y="819"/>
                        <a:pt x="396" y="819"/>
                      </a:cubicBezTo>
                      <a:cubicBezTo>
                        <a:pt x="398" y="818"/>
                        <a:pt x="401" y="815"/>
                        <a:pt x="403" y="815"/>
                      </a:cubicBezTo>
                      <a:cubicBezTo>
                        <a:pt x="404" y="814"/>
                        <a:pt x="407" y="814"/>
                        <a:pt x="409" y="814"/>
                      </a:cubicBezTo>
                      <a:cubicBezTo>
                        <a:pt x="411" y="814"/>
                        <a:pt x="415" y="814"/>
                        <a:pt x="417" y="815"/>
                      </a:cubicBezTo>
                      <a:cubicBezTo>
                        <a:pt x="417" y="815"/>
                        <a:pt x="418" y="816"/>
                        <a:pt x="419" y="816"/>
                      </a:cubicBezTo>
                      <a:cubicBezTo>
                        <a:pt x="420" y="816"/>
                        <a:pt x="421" y="815"/>
                        <a:pt x="421" y="814"/>
                      </a:cubicBezTo>
                      <a:cubicBezTo>
                        <a:pt x="422" y="813"/>
                        <a:pt x="421" y="811"/>
                        <a:pt x="421" y="811"/>
                      </a:cubicBezTo>
                      <a:cubicBezTo>
                        <a:pt x="422" y="810"/>
                        <a:pt x="424" y="811"/>
                        <a:pt x="425" y="811"/>
                      </a:cubicBezTo>
                      <a:cubicBezTo>
                        <a:pt x="426" y="811"/>
                        <a:pt x="428" y="812"/>
                        <a:pt x="429" y="812"/>
                      </a:cubicBezTo>
                      <a:cubicBezTo>
                        <a:pt x="430" y="813"/>
                        <a:pt x="433" y="815"/>
                        <a:pt x="435" y="816"/>
                      </a:cubicBezTo>
                      <a:cubicBezTo>
                        <a:pt x="436" y="817"/>
                        <a:pt x="438" y="819"/>
                        <a:pt x="440" y="819"/>
                      </a:cubicBezTo>
                      <a:cubicBezTo>
                        <a:pt x="441" y="819"/>
                        <a:pt x="444" y="819"/>
                        <a:pt x="445" y="818"/>
                      </a:cubicBezTo>
                      <a:cubicBezTo>
                        <a:pt x="446" y="817"/>
                        <a:pt x="448" y="815"/>
                        <a:pt x="449" y="815"/>
                      </a:cubicBezTo>
                      <a:cubicBezTo>
                        <a:pt x="451" y="814"/>
                        <a:pt x="454" y="814"/>
                        <a:pt x="456" y="814"/>
                      </a:cubicBezTo>
                      <a:cubicBezTo>
                        <a:pt x="457" y="814"/>
                        <a:pt x="459" y="815"/>
                        <a:pt x="461" y="815"/>
                      </a:cubicBezTo>
                      <a:cubicBezTo>
                        <a:pt x="462" y="815"/>
                        <a:pt x="466" y="815"/>
                        <a:pt x="468" y="815"/>
                      </a:cubicBezTo>
                      <a:cubicBezTo>
                        <a:pt x="469" y="815"/>
                        <a:pt x="472" y="815"/>
                        <a:pt x="473" y="816"/>
                      </a:cubicBezTo>
                      <a:cubicBezTo>
                        <a:pt x="474" y="816"/>
                        <a:pt x="475" y="819"/>
                        <a:pt x="476" y="819"/>
                      </a:cubicBezTo>
                      <a:cubicBezTo>
                        <a:pt x="477" y="820"/>
                        <a:pt x="481" y="819"/>
                        <a:pt x="482" y="818"/>
                      </a:cubicBezTo>
                      <a:cubicBezTo>
                        <a:pt x="483" y="817"/>
                        <a:pt x="481" y="815"/>
                        <a:pt x="482" y="814"/>
                      </a:cubicBezTo>
                      <a:cubicBezTo>
                        <a:pt x="483" y="813"/>
                        <a:pt x="486" y="814"/>
                        <a:pt x="487" y="813"/>
                      </a:cubicBezTo>
                      <a:cubicBezTo>
                        <a:pt x="488" y="812"/>
                        <a:pt x="489" y="810"/>
                        <a:pt x="490" y="809"/>
                      </a:cubicBezTo>
                      <a:cubicBezTo>
                        <a:pt x="490" y="809"/>
                        <a:pt x="490" y="808"/>
                        <a:pt x="490" y="807"/>
                      </a:cubicBezTo>
                      <a:lnTo>
                        <a:pt x="446" y="544"/>
                      </a:ln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24" name="Freeform 84">
                  <a:extLst>
                    <a:ext uri="{FF2B5EF4-FFF2-40B4-BE49-F238E27FC236}">
                      <a16:creationId xmlns:a16="http://schemas.microsoft.com/office/drawing/2014/main" id="{08E89F55-1168-4AC2-AAE5-CD1677417BDF}"/>
                    </a:ext>
                  </a:extLst>
                </p:cNvPr>
                <p:cNvSpPr>
                  <a:spLocks/>
                </p:cNvSpPr>
                <p:nvPr/>
              </p:nvSpPr>
              <p:spPr bwMode="auto">
                <a:xfrm>
                  <a:off x="5437066" y="3986711"/>
                  <a:ext cx="6040" cy="1511"/>
                </a:xfrm>
                <a:custGeom>
                  <a:avLst/>
                  <a:gdLst>
                    <a:gd name="T0" fmla="*/ 0 w 7"/>
                    <a:gd name="T1" fmla="*/ 0 h 3"/>
                    <a:gd name="T2" fmla="*/ 1 w 7"/>
                    <a:gd name="T3" fmla="*/ 2 h 3"/>
                    <a:gd name="T4" fmla="*/ 2 w 7"/>
                    <a:gd name="T5" fmla="*/ 3 h 3"/>
                    <a:gd name="T6" fmla="*/ 2 w 7"/>
                    <a:gd name="T7" fmla="*/ 3 h 3"/>
                    <a:gd name="T8" fmla="*/ 3 w 7"/>
                    <a:gd name="T9" fmla="*/ 3 h 3"/>
                    <a:gd name="T10" fmla="*/ 7 w 7"/>
                    <a:gd name="T11" fmla="*/ 0 h 3"/>
                    <a:gd name="T12" fmla="*/ 7 w 7"/>
                    <a:gd name="T13" fmla="*/ 0 h 3"/>
                    <a:gd name="T14" fmla="*/ 6 w 7"/>
                    <a:gd name="T15" fmla="*/ 0 h 3"/>
                    <a:gd name="T16" fmla="*/ 3 w 7"/>
                    <a:gd name="T17" fmla="*/ 1 h 3"/>
                    <a:gd name="T18" fmla="*/ 1 w 7"/>
                    <a:gd name="T19" fmla="*/ 1 h 3"/>
                    <a:gd name="T20" fmla="*/ 0 w 7"/>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3">
                      <a:moveTo>
                        <a:pt x="0" y="0"/>
                      </a:moveTo>
                      <a:cubicBezTo>
                        <a:pt x="1" y="1"/>
                        <a:pt x="1" y="2"/>
                        <a:pt x="1" y="2"/>
                      </a:cubicBezTo>
                      <a:cubicBezTo>
                        <a:pt x="1" y="2"/>
                        <a:pt x="2" y="3"/>
                        <a:pt x="2" y="3"/>
                      </a:cubicBezTo>
                      <a:cubicBezTo>
                        <a:pt x="2" y="3"/>
                        <a:pt x="2" y="3"/>
                        <a:pt x="2" y="3"/>
                      </a:cubicBezTo>
                      <a:cubicBezTo>
                        <a:pt x="2" y="3"/>
                        <a:pt x="3" y="3"/>
                        <a:pt x="3" y="3"/>
                      </a:cubicBezTo>
                      <a:cubicBezTo>
                        <a:pt x="4" y="2"/>
                        <a:pt x="5" y="0"/>
                        <a:pt x="7" y="0"/>
                      </a:cubicBezTo>
                      <a:cubicBezTo>
                        <a:pt x="7" y="0"/>
                        <a:pt x="7" y="0"/>
                        <a:pt x="7" y="0"/>
                      </a:cubicBezTo>
                      <a:cubicBezTo>
                        <a:pt x="6" y="0"/>
                        <a:pt x="6" y="0"/>
                        <a:pt x="6" y="0"/>
                      </a:cubicBezTo>
                      <a:cubicBezTo>
                        <a:pt x="5" y="0"/>
                        <a:pt x="4" y="1"/>
                        <a:pt x="3" y="1"/>
                      </a:cubicBezTo>
                      <a:cubicBezTo>
                        <a:pt x="2" y="1"/>
                        <a:pt x="2" y="1"/>
                        <a:pt x="1" y="1"/>
                      </a:cubicBezTo>
                      <a:cubicBezTo>
                        <a:pt x="1" y="1"/>
                        <a:pt x="1" y="0"/>
                        <a:pt x="0" y="0"/>
                      </a:cubicBezTo>
                      <a:close/>
                    </a:path>
                  </a:pathLst>
                </a:custGeom>
                <a:grp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25" name="Freeform 85">
                  <a:extLst>
                    <a:ext uri="{FF2B5EF4-FFF2-40B4-BE49-F238E27FC236}">
                      <a16:creationId xmlns:a16="http://schemas.microsoft.com/office/drawing/2014/main" id="{210D9C52-6F70-4B64-B155-87B5A692367E}"/>
                    </a:ext>
                  </a:extLst>
                </p:cNvPr>
                <p:cNvSpPr>
                  <a:spLocks/>
                </p:cNvSpPr>
                <p:nvPr/>
              </p:nvSpPr>
              <p:spPr bwMode="auto">
                <a:xfrm>
                  <a:off x="5757201" y="3736040"/>
                  <a:ext cx="443960" cy="702181"/>
                </a:xfrm>
                <a:custGeom>
                  <a:avLst/>
                  <a:gdLst>
                    <a:gd name="T0" fmla="*/ 547 w 555"/>
                    <a:gd name="T1" fmla="*/ 663 h 875"/>
                    <a:gd name="T2" fmla="*/ 539 w 555"/>
                    <a:gd name="T3" fmla="*/ 652 h 875"/>
                    <a:gd name="T4" fmla="*/ 534 w 555"/>
                    <a:gd name="T5" fmla="*/ 642 h 875"/>
                    <a:gd name="T6" fmla="*/ 532 w 555"/>
                    <a:gd name="T7" fmla="*/ 630 h 875"/>
                    <a:gd name="T8" fmla="*/ 533 w 555"/>
                    <a:gd name="T9" fmla="*/ 612 h 875"/>
                    <a:gd name="T10" fmla="*/ 534 w 555"/>
                    <a:gd name="T11" fmla="*/ 591 h 875"/>
                    <a:gd name="T12" fmla="*/ 528 w 555"/>
                    <a:gd name="T13" fmla="*/ 571 h 875"/>
                    <a:gd name="T14" fmla="*/ 519 w 555"/>
                    <a:gd name="T15" fmla="*/ 560 h 875"/>
                    <a:gd name="T16" fmla="*/ 513 w 555"/>
                    <a:gd name="T17" fmla="*/ 542 h 875"/>
                    <a:gd name="T18" fmla="*/ 514 w 555"/>
                    <a:gd name="T19" fmla="*/ 524 h 875"/>
                    <a:gd name="T20" fmla="*/ 519 w 555"/>
                    <a:gd name="T21" fmla="*/ 504 h 875"/>
                    <a:gd name="T22" fmla="*/ 515 w 555"/>
                    <a:gd name="T23" fmla="*/ 483 h 875"/>
                    <a:gd name="T24" fmla="*/ 526 w 555"/>
                    <a:gd name="T25" fmla="*/ 470 h 875"/>
                    <a:gd name="T26" fmla="*/ 532 w 555"/>
                    <a:gd name="T27" fmla="*/ 463 h 875"/>
                    <a:gd name="T28" fmla="*/ 534 w 555"/>
                    <a:gd name="T29" fmla="*/ 454 h 875"/>
                    <a:gd name="T30" fmla="*/ 523 w 555"/>
                    <a:gd name="T31" fmla="*/ 450 h 875"/>
                    <a:gd name="T32" fmla="*/ 520 w 555"/>
                    <a:gd name="T33" fmla="*/ 442 h 875"/>
                    <a:gd name="T34" fmla="*/ 519 w 555"/>
                    <a:gd name="T35" fmla="*/ 430 h 875"/>
                    <a:gd name="T36" fmla="*/ 514 w 555"/>
                    <a:gd name="T37" fmla="*/ 422 h 875"/>
                    <a:gd name="T38" fmla="*/ 504 w 555"/>
                    <a:gd name="T39" fmla="*/ 407 h 875"/>
                    <a:gd name="T40" fmla="*/ 496 w 555"/>
                    <a:gd name="T41" fmla="*/ 393 h 875"/>
                    <a:gd name="T42" fmla="*/ 491 w 555"/>
                    <a:gd name="T43" fmla="*/ 383 h 875"/>
                    <a:gd name="T44" fmla="*/ 485 w 555"/>
                    <a:gd name="T45" fmla="*/ 371 h 875"/>
                    <a:gd name="T46" fmla="*/ 477 w 555"/>
                    <a:gd name="T47" fmla="*/ 360 h 875"/>
                    <a:gd name="T48" fmla="*/ 350 w 555"/>
                    <a:gd name="T49" fmla="*/ 2 h 875"/>
                    <a:gd name="T50" fmla="*/ 138 w 555"/>
                    <a:gd name="T51" fmla="*/ 31 h 875"/>
                    <a:gd name="T52" fmla="*/ 0 w 555"/>
                    <a:gd name="T53" fmla="*/ 47 h 875"/>
                    <a:gd name="T54" fmla="*/ 26 w 555"/>
                    <a:gd name="T55" fmla="*/ 592 h 875"/>
                    <a:gd name="T56" fmla="*/ 76 w 555"/>
                    <a:gd name="T57" fmla="*/ 854 h 875"/>
                    <a:gd name="T58" fmla="*/ 91 w 555"/>
                    <a:gd name="T59" fmla="*/ 853 h 875"/>
                    <a:gd name="T60" fmla="*/ 96 w 555"/>
                    <a:gd name="T61" fmla="*/ 861 h 875"/>
                    <a:gd name="T62" fmla="*/ 108 w 555"/>
                    <a:gd name="T63" fmla="*/ 850 h 875"/>
                    <a:gd name="T64" fmla="*/ 106 w 555"/>
                    <a:gd name="T65" fmla="*/ 829 h 875"/>
                    <a:gd name="T66" fmla="*/ 111 w 555"/>
                    <a:gd name="T67" fmla="*/ 813 h 875"/>
                    <a:gd name="T68" fmla="*/ 113 w 555"/>
                    <a:gd name="T69" fmla="*/ 799 h 875"/>
                    <a:gd name="T70" fmla="*/ 125 w 555"/>
                    <a:gd name="T71" fmla="*/ 799 h 875"/>
                    <a:gd name="T72" fmla="*/ 132 w 555"/>
                    <a:gd name="T73" fmla="*/ 808 h 875"/>
                    <a:gd name="T74" fmla="*/ 132 w 555"/>
                    <a:gd name="T75" fmla="*/ 822 h 875"/>
                    <a:gd name="T76" fmla="*/ 135 w 555"/>
                    <a:gd name="T77" fmla="*/ 836 h 875"/>
                    <a:gd name="T78" fmla="*/ 147 w 555"/>
                    <a:gd name="T79" fmla="*/ 844 h 875"/>
                    <a:gd name="T80" fmla="*/ 156 w 555"/>
                    <a:gd name="T81" fmla="*/ 851 h 875"/>
                    <a:gd name="T82" fmla="*/ 159 w 555"/>
                    <a:gd name="T83" fmla="*/ 863 h 875"/>
                    <a:gd name="T84" fmla="*/ 142 w 555"/>
                    <a:gd name="T85" fmla="*/ 867 h 875"/>
                    <a:gd name="T86" fmla="*/ 131 w 555"/>
                    <a:gd name="T87" fmla="*/ 869 h 875"/>
                    <a:gd name="T88" fmla="*/ 128 w 555"/>
                    <a:gd name="T89" fmla="*/ 875 h 875"/>
                    <a:gd name="T90" fmla="*/ 151 w 555"/>
                    <a:gd name="T91" fmla="*/ 871 h 875"/>
                    <a:gd name="T92" fmla="*/ 206 w 555"/>
                    <a:gd name="T93" fmla="*/ 851 h 875"/>
                    <a:gd name="T94" fmla="*/ 202 w 555"/>
                    <a:gd name="T95" fmla="*/ 851 h 875"/>
                    <a:gd name="T96" fmla="*/ 207 w 555"/>
                    <a:gd name="T97" fmla="*/ 842 h 875"/>
                    <a:gd name="T98" fmla="*/ 215 w 555"/>
                    <a:gd name="T99" fmla="*/ 830 h 875"/>
                    <a:gd name="T100" fmla="*/ 211 w 555"/>
                    <a:gd name="T101" fmla="*/ 823 h 875"/>
                    <a:gd name="T102" fmla="*/ 205 w 555"/>
                    <a:gd name="T103" fmla="*/ 813 h 875"/>
                    <a:gd name="T104" fmla="*/ 208 w 555"/>
                    <a:gd name="T105" fmla="*/ 798 h 875"/>
                    <a:gd name="T106" fmla="*/ 199 w 555"/>
                    <a:gd name="T107" fmla="*/ 782 h 875"/>
                    <a:gd name="T108" fmla="*/ 182 w 555"/>
                    <a:gd name="T109" fmla="*/ 769 h 875"/>
                    <a:gd name="T110" fmla="*/ 168 w 555"/>
                    <a:gd name="T111" fmla="*/ 756 h 875"/>
                    <a:gd name="T112" fmla="*/ 171 w 555"/>
                    <a:gd name="T113" fmla="*/ 737 h 875"/>
                    <a:gd name="T114" fmla="*/ 402 w 555"/>
                    <a:gd name="T115" fmla="*/ 701 h 875"/>
                    <a:gd name="T116" fmla="*/ 554 w 555"/>
                    <a:gd name="T117" fmla="*/ 673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55" h="875">
                      <a:moveTo>
                        <a:pt x="554" y="673"/>
                      </a:moveTo>
                      <a:cubicBezTo>
                        <a:pt x="553" y="671"/>
                        <a:pt x="552" y="668"/>
                        <a:pt x="551" y="666"/>
                      </a:cubicBezTo>
                      <a:cubicBezTo>
                        <a:pt x="551" y="665"/>
                        <a:pt x="548" y="664"/>
                        <a:pt x="547" y="663"/>
                      </a:cubicBezTo>
                      <a:cubicBezTo>
                        <a:pt x="547" y="662"/>
                        <a:pt x="546" y="659"/>
                        <a:pt x="545" y="658"/>
                      </a:cubicBezTo>
                      <a:cubicBezTo>
                        <a:pt x="545" y="657"/>
                        <a:pt x="542" y="656"/>
                        <a:pt x="541" y="656"/>
                      </a:cubicBezTo>
                      <a:cubicBezTo>
                        <a:pt x="540" y="655"/>
                        <a:pt x="539" y="653"/>
                        <a:pt x="539" y="652"/>
                      </a:cubicBezTo>
                      <a:cubicBezTo>
                        <a:pt x="538" y="651"/>
                        <a:pt x="536" y="650"/>
                        <a:pt x="536" y="650"/>
                      </a:cubicBezTo>
                      <a:cubicBezTo>
                        <a:pt x="535" y="649"/>
                        <a:pt x="534" y="647"/>
                        <a:pt x="534" y="647"/>
                      </a:cubicBezTo>
                      <a:cubicBezTo>
                        <a:pt x="534" y="645"/>
                        <a:pt x="535" y="643"/>
                        <a:pt x="534" y="642"/>
                      </a:cubicBezTo>
                      <a:cubicBezTo>
                        <a:pt x="534" y="641"/>
                        <a:pt x="533" y="639"/>
                        <a:pt x="532" y="638"/>
                      </a:cubicBezTo>
                      <a:cubicBezTo>
                        <a:pt x="531" y="637"/>
                        <a:pt x="530" y="634"/>
                        <a:pt x="530" y="633"/>
                      </a:cubicBezTo>
                      <a:cubicBezTo>
                        <a:pt x="530" y="632"/>
                        <a:pt x="532" y="631"/>
                        <a:pt x="532" y="630"/>
                      </a:cubicBezTo>
                      <a:cubicBezTo>
                        <a:pt x="532" y="628"/>
                        <a:pt x="533" y="625"/>
                        <a:pt x="533" y="624"/>
                      </a:cubicBezTo>
                      <a:cubicBezTo>
                        <a:pt x="533" y="622"/>
                        <a:pt x="531" y="619"/>
                        <a:pt x="531" y="617"/>
                      </a:cubicBezTo>
                      <a:cubicBezTo>
                        <a:pt x="531" y="616"/>
                        <a:pt x="532" y="613"/>
                        <a:pt x="533" y="612"/>
                      </a:cubicBezTo>
                      <a:cubicBezTo>
                        <a:pt x="533" y="610"/>
                        <a:pt x="534" y="606"/>
                        <a:pt x="534" y="604"/>
                      </a:cubicBezTo>
                      <a:cubicBezTo>
                        <a:pt x="534" y="602"/>
                        <a:pt x="532" y="599"/>
                        <a:pt x="532" y="597"/>
                      </a:cubicBezTo>
                      <a:cubicBezTo>
                        <a:pt x="532" y="595"/>
                        <a:pt x="534" y="593"/>
                        <a:pt x="534" y="591"/>
                      </a:cubicBezTo>
                      <a:cubicBezTo>
                        <a:pt x="535" y="589"/>
                        <a:pt x="534" y="586"/>
                        <a:pt x="533" y="584"/>
                      </a:cubicBezTo>
                      <a:cubicBezTo>
                        <a:pt x="532" y="583"/>
                        <a:pt x="530" y="580"/>
                        <a:pt x="529" y="578"/>
                      </a:cubicBezTo>
                      <a:cubicBezTo>
                        <a:pt x="529" y="577"/>
                        <a:pt x="529" y="573"/>
                        <a:pt x="528" y="571"/>
                      </a:cubicBezTo>
                      <a:cubicBezTo>
                        <a:pt x="528" y="570"/>
                        <a:pt x="528" y="568"/>
                        <a:pt x="527" y="567"/>
                      </a:cubicBezTo>
                      <a:cubicBezTo>
                        <a:pt x="526" y="566"/>
                        <a:pt x="523" y="565"/>
                        <a:pt x="522" y="564"/>
                      </a:cubicBezTo>
                      <a:cubicBezTo>
                        <a:pt x="521" y="564"/>
                        <a:pt x="519" y="562"/>
                        <a:pt x="519" y="560"/>
                      </a:cubicBezTo>
                      <a:cubicBezTo>
                        <a:pt x="518" y="559"/>
                        <a:pt x="517" y="556"/>
                        <a:pt x="517" y="554"/>
                      </a:cubicBezTo>
                      <a:cubicBezTo>
                        <a:pt x="517" y="553"/>
                        <a:pt x="516" y="549"/>
                        <a:pt x="516" y="547"/>
                      </a:cubicBezTo>
                      <a:cubicBezTo>
                        <a:pt x="515" y="546"/>
                        <a:pt x="514" y="544"/>
                        <a:pt x="513" y="542"/>
                      </a:cubicBezTo>
                      <a:cubicBezTo>
                        <a:pt x="513" y="540"/>
                        <a:pt x="511" y="534"/>
                        <a:pt x="511" y="534"/>
                      </a:cubicBezTo>
                      <a:cubicBezTo>
                        <a:pt x="511" y="533"/>
                        <a:pt x="510" y="528"/>
                        <a:pt x="511" y="527"/>
                      </a:cubicBezTo>
                      <a:cubicBezTo>
                        <a:pt x="512" y="526"/>
                        <a:pt x="514" y="525"/>
                        <a:pt x="514" y="524"/>
                      </a:cubicBezTo>
                      <a:cubicBezTo>
                        <a:pt x="515" y="523"/>
                        <a:pt x="517" y="519"/>
                        <a:pt x="517" y="518"/>
                      </a:cubicBezTo>
                      <a:cubicBezTo>
                        <a:pt x="517" y="518"/>
                        <a:pt x="517" y="513"/>
                        <a:pt x="517" y="512"/>
                      </a:cubicBezTo>
                      <a:cubicBezTo>
                        <a:pt x="517" y="510"/>
                        <a:pt x="519" y="506"/>
                        <a:pt x="519" y="504"/>
                      </a:cubicBezTo>
                      <a:cubicBezTo>
                        <a:pt x="519" y="502"/>
                        <a:pt x="517" y="499"/>
                        <a:pt x="517" y="497"/>
                      </a:cubicBezTo>
                      <a:cubicBezTo>
                        <a:pt x="517" y="495"/>
                        <a:pt x="519" y="490"/>
                        <a:pt x="518" y="488"/>
                      </a:cubicBezTo>
                      <a:cubicBezTo>
                        <a:pt x="518" y="487"/>
                        <a:pt x="515" y="485"/>
                        <a:pt x="515" y="483"/>
                      </a:cubicBezTo>
                      <a:cubicBezTo>
                        <a:pt x="515" y="481"/>
                        <a:pt x="517" y="478"/>
                        <a:pt x="518" y="476"/>
                      </a:cubicBezTo>
                      <a:cubicBezTo>
                        <a:pt x="519" y="475"/>
                        <a:pt x="522" y="474"/>
                        <a:pt x="523" y="473"/>
                      </a:cubicBezTo>
                      <a:cubicBezTo>
                        <a:pt x="524" y="472"/>
                        <a:pt x="525" y="471"/>
                        <a:pt x="526" y="470"/>
                      </a:cubicBezTo>
                      <a:cubicBezTo>
                        <a:pt x="526" y="469"/>
                        <a:pt x="525" y="467"/>
                        <a:pt x="526" y="466"/>
                      </a:cubicBezTo>
                      <a:cubicBezTo>
                        <a:pt x="527" y="465"/>
                        <a:pt x="530" y="466"/>
                        <a:pt x="531" y="466"/>
                      </a:cubicBezTo>
                      <a:cubicBezTo>
                        <a:pt x="532" y="465"/>
                        <a:pt x="532" y="464"/>
                        <a:pt x="532" y="463"/>
                      </a:cubicBezTo>
                      <a:cubicBezTo>
                        <a:pt x="532" y="462"/>
                        <a:pt x="532" y="461"/>
                        <a:pt x="533" y="460"/>
                      </a:cubicBezTo>
                      <a:cubicBezTo>
                        <a:pt x="533" y="460"/>
                        <a:pt x="535" y="459"/>
                        <a:pt x="535" y="458"/>
                      </a:cubicBezTo>
                      <a:cubicBezTo>
                        <a:pt x="536" y="457"/>
                        <a:pt x="535" y="454"/>
                        <a:pt x="534" y="454"/>
                      </a:cubicBezTo>
                      <a:cubicBezTo>
                        <a:pt x="533" y="453"/>
                        <a:pt x="530" y="454"/>
                        <a:pt x="529" y="454"/>
                      </a:cubicBezTo>
                      <a:cubicBezTo>
                        <a:pt x="528" y="453"/>
                        <a:pt x="528" y="451"/>
                        <a:pt x="527" y="450"/>
                      </a:cubicBezTo>
                      <a:cubicBezTo>
                        <a:pt x="526" y="450"/>
                        <a:pt x="524" y="450"/>
                        <a:pt x="523" y="450"/>
                      </a:cubicBezTo>
                      <a:cubicBezTo>
                        <a:pt x="522" y="450"/>
                        <a:pt x="520" y="450"/>
                        <a:pt x="520" y="450"/>
                      </a:cubicBezTo>
                      <a:cubicBezTo>
                        <a:pt x="519" y="449"/>
                        <a:pt x="517" y="448"/>
                        <a:pt x="517" y="447"/>
                      </a:cubicBezTo>
                      <a:cubicBezTo>
                        <a:pt x="517" y="445"/>
                        <a:pt x="519" y="443"/>
                        <a:pt x="520" y="442"/>
                      </a:cubicBezTo>
                      <a:cubicBezTo>
                        <a:pt x="520" y="441"/>
                        <a:pt x="520" y="438"/>
                        <a:pt x="520" y="437"/>
                      </a:cubicBezTo>
                      <a:cubicBezTo>
                        <a:pt x="520" y="436"/>
                        <a:pt x="519" y="434"/>
                        <a:pt x="519" y="433"/>
                      </a:cubicBezTo>
                      <a:cubicBezTo>
                        <a:pt x="519" y="432"/>
                        <a:pt x="519" y="431"/>
                        <a:pt x="519" y="430"/>
                      </a:cubicBezTo>
                      <a:cubicBezTo>
                        <a:pt x="520" y="429"/>
                        <a:pt x="520" y="427"/>
                        <a:pt x="520" y="427"/>
                      </a:cubicBezTo>
                      <a:cubicBezTo>
                        <a:pt x="519" y="426"/>
                        <a:pt x="517" y="427"/>
                        <a:pt x="516" y="426"/>
                      </a:cubicBezTo>
                      <a:cubicBezTo>
                        <a:pt x="515" y="425"/>
                        <a:pt x="514" y="423"/>
                        <a:pt x="514" y="422"/>
                      </a:cubicBezTo>
                      <a:cubicBezTo>
                        <a:pt x="513" y="420"/>
                        <a:pt x="513" y="416"/>
                        <a:pt x="512" y="415"/>
                      </a:cubicBezTo>
                      <a:cubicBezTo>
                        <a:pt x="512" y="413"/>
                        <a:pt x="509" y="411"/>
                        <a:pt x="508" y="410"/>
                      </a:cubicBezTo>
                      <a:cubicBezTo>
                        <a:pt x="507" y="409"/>
                        <a:pt x="505" y="407"/>
                        <a:pt x="504" y="407"/>
                      </a:cubicBezTo>
                      <a:cubicBezTo>
                        <a:pt x="503" y="406"/>
                        <a:pt x="500" y="405"/>
                        <a:pt x="500" y="404"/>
                      </a:cubicBezTo>
                      <a:cubicBezTo>
                        <a:pt x="499" y="403"/>
                        <a:pt x="498" y="400"/>
                        <a:pt x="497" y="399"/>
                      </a:cubicBezTo>
                      <a:cubicBezTo>
                        <a:pt x="497" y="397"/>
                        <a:pt x="496" y="394"/>
                        <a:pt x="496" y="393"/>
                      </a:cubicBezTo>
                      <a:cubicBezTo>
                        <a:pt x="495" y="392"/>
                        <a:pt x="494" y="390"/>
                        <a:pt x="494" y="389"/>
                      </a:cubicBezTo>
                      <a:cubicBezTo>
                        <a:pt x="493" y="389"/>
                        <a:pt x="492" y="388"/>
                        <a:pt x="491" y="387"/>
                      </a:cubicBezTo>
                      <a:cubicBezTo>
                        <a:pt x="491" y="386"/>
                        <a:pt x="491" y="384"/>
                        <a:pt x="491" y="383"/>
                      </a:cubicBezTo>
                      <a:cubicBezTo>
                        <a:pt x="490" y="382"/>
                        <a:pt x="490" y="380"/>
                        <a:pt x="489" y="379"/>
                      </a:cubicBezTo>
                      <a:cubicBezTo>
                        <a:pt x="489" y="378"/>
                        <a:pt x="488" y="377"/>
                        <a:pt x="487" y="376"/>
                      </a:cubicBezTo>
                      <a:cubicBezTo>
                        <a:pt x="487" y="375"/>
                        <a:pt x="486" y="372"/>
                        <a:pt x="485" y="371"/>
                      </a:cubicBezTo>
                      <a:cubicBezTo>
                        <a:pt x="484" y="370"/>
                        <a:pt x="481" y="370"/>
                        <a:pt x="481" y="369"/>
                      </a:cubicBezTo>
                      <a:cubicBezTo>
                        <a:pt x="480" y="368"/>
                        <a:pt x="482" y="365"/>
                        <a:pt x="481" y="364"/>
                      </a:cubicBezTo>
                      <a:cubicBezTo>
                        <a:pt x="481" y="363"/>
                        <a:pt x="477" y="360"/>
                        <a:pt x="477" y="360"/>
                      </a:cubicBezTo>
                      <a:cubicBezTo>
                        <a:pt x="477" y="360"/>
                        <a:pt x="418" y="178"/>
                        <a:pt x="418" y="178"/>
                      </a:cubicBezTo>
                      <a:cubicBezTo>
                        <a:pt x="359" y="0"/>
                        <a:pt x="359" y="0"/>
                        <a:pt x="359" y="0"/>
                      </a:cubicBezTo>
                      <a:cubicBezTo>
                        <a:pt x="356" y="1"/>
                        <a:pt x="353" y="1"/>
                        <a:pt x="350" y="2"/>
                      </a:cubicBezTo>
                      <a:cubicBezTo>
                        <a:pt x="328" y="5"/>
                        <a:pt x="283" y="11"/>
                        <a:pt x="261" y="14"/>
                      </a:cubicBezTo>
                      <a:cubicBezTo>
                        <a:pt x="245" y="16"/>
                        <a:pt x="212" y="22"/>
                        <a:pt x="195" y="24"/>
                      </a:cubicBezTo>
                      <a:cubicBezTo>
                        <a:pt x="181" y="26"/>
                        <a:pt x="152" y="29"/>
                        <a:pt x="138" y="31"/>
                      </a:cubicBezTo>
                      <a:cubicBezTo>
                        <a:pt x="123" y="33"/>
                        <a:pt x="92" y="37"/>
                        <a:pt x="77" y="39"/>
                      </a:cubicBezTo>
                      <a:cubicBezTo>
                        <a:pt x="64" y="40"/>
                        <a:pt x="37" y="42"/>
                        <a:pt x="24" y="44"/>
                      </a:cubicBezTo>
                      <a:cubicBezTo>
                        <a:pt x="18" y="44"/>
                        <a:pt x="8" y="46"/>
                        <a:pt x="0" y="47"/>
                      </a:cubicBezTo>
                      <a:cubicBezTo>
                        <a:pt x="8" y="60"/>
                        <a:pt x="8" y="60"/>
                        <a:pt x="8" y="60"/>
                      </a:cubicBezTo>
                      <a:cubicBezTo>
                        <a:pt x="16" y="60"/>
                        <a:pt x="16" y="60"/>
                        <a:pt x="16" y="60"/>
                      </a:cubicBezTo>
                      <a:cubicBezTo>
                        <a:pt x="26" y="592"/>
                        <a:pt x="26" y="592"/>
                        <a:pt x="26" y="592"/>
                      </a:cubicBezTo>
                      <a:cubicBezTo>
                        <a:pt x="70" y="853"/>
                        <a:pt x="70" y="853"/>
                        <a:pt x="70" y="853"/>
                      </a:cubicBezTo>
                      <a:cubicBezTo>
                        <a:pt x="71" y="852"/>
                        <a:pt x="72" y="852"/>
                        <a:pt x="73" y="852"/>
                      </a:cubicBezTo>
                      <a:cubicBezTo>
                        <a:pt x="74" y="852"/>
                        <a:pt x="75" y="854"/>
                        <a:pt x="76" y="854"/>
                      </a:cubicBezTo>
                      <a:cubicBezTo>
                        <a:pt x="78" y="854"/>
                        <a:pt x="80" y="854"/>
                        <a:pt x="81" y="854"/>
                      </a:cubicBezTo>
                      <a:cubicBezTo>
                        <a:pt x="83" y="854"/>
                        <a:pt x="85" y="851"/>
                        <a:pt x="87" y="851"/>
                      </a:cubicBezTo>
                      <a:cubicBezTo>
                        <a:pt x="88" y="851"/>
                        <a:pt x="90" y="853"/>
                        <a:pt x="91" y="853"/>
                      </a:cubicBezTo>
                      <a:cubicBezTo>
                        <a:pt x="93" y="854"/>
                        <a:pt x="96" y="854"/>
                        <a:pt x="97" y="855"/>
                      </a:cubicBezTo>
                      <a:cubicBezTo>
                        <a:pt x="97" y="856"/>
                        <a:pt x="95" y="857"/>
                        <a:pt x="95" y="858"/>
                      </a:cubicBezTo>
                      <a:cubicBezTo>
                        <a:pt x="95" y="859"/>
                        <a:pt x="95" y="861"/>
                        <a:pt x="96" y="861"/>
                      </a:cubicBezTo>
                      <a:cubicBezTo>
                        <a:pt x="97" y="862"/>
                        <a:pt x="99" y="861"/>
                        <a:pt x="100" y="861"/>
                      </a:cubicBezTo>
                      <a:cubicBezTo>
                        <a:pt x="102" y="860"/>
                        <a:pt x="104" y="858"/>
                        <a:pt x="105" y="857"/>
                      </a:cubicBezTo>
                      <a:cubicBezTo>
                        <a:pt x="106" y="855"/>
                        <a:pt x="108" y="852"/>
                        <a:pt x="108" y="850"/>
                      </a:cubicBezTo>
                      <a:cubicBezTo>
                        <a:pt x="108" y="848"/>
                        <a:pt x="107" y="843"/>
                        <a:pt x="107" y="841"/>
                      </a:cubicBezTo>
                      <a:cubicBezTo>
                        <a:pt x="107" y="839"/>
                        <a:pt x="108" y="835"/>
                        <a:pt x="108" y="833"/>
                      </a:cubicBezTo>
                      <a:cubicBezTo>
                        <a:pt x="107" y="832"/>
                        <a:pt x="106" y="830"/>
                        <a:pt x="106" y="829"/>
                      </a:cubicBezTo>
                      <a:cubicBezTo>
                        <a:pt x="106" y="827"/>
                        <a:pt x="106" y="825"/>
                        <a:pt x="107" y="824"/>
                      </a:cubicBezTo>
                      <a:cubicBezTo>
                        <a:pt x="107" y="823"/>
                        <a:pt x="107" y="819"/>
                        <a:pt x="108" y="818"/>
                      </a:cubicBezTo>
                      <a:cubicBezTo>
                        <a:pt x="108" y="817"/>
                        <a:pt x="111" y="815"/>
                        <a:pt x="111" y="813"/>
                      </a:cubicBezTo>
                      <a:cubicBezTo>
                        <a:pt x="111" y="812"/>
                        <a:pt x="111" y="810"/>
                        <a:pt x="111" y="809"/>
                      </a:cubicBezTo>
                      <a:cubicBezTo>
                        <a:pt x="111" y="808"/>
                        <a:pt x="110" y="805"/>
                        <a:pt x="110" y="804"/>
                      </a:cubicBezTo>
                      <a:cubicBezTo>
                        <a:pt x="110" y="803"/>
                        <a:pt x="113" y="801"/>
                        <a:pt x="113" y="799"/>
                      </a:cubicBezTo>
                      <a:cubicBezTo>
                        <a:pt x="114" y="798"/>
                        <a:pt x="116" y="795"/>
                        <a:pt x="117" y="795"/>
                      </a:cubicBezTo>
                      <a:cubicBezTo>
                        <a:pt x="118" y="795"/>
                        <a:pt x="121" y="796"/>
                        <a:pt x="122" y="796"/>
                      </a:cubicBezTo>
                      <a:cubicBezTo>
                        <a:pt x="123" y="797"/>
                        <a:pt x="124" y="799"/>
                        <a:pt x="125" y="799"/>
                      </a:cubicBezTo>
                      <a:cubicBezTo>
                        <a:pt x="126" y="800"/>
                        <a:pt x="128" y="799"/>
                        <a:pt x="129" y="800"/>
                      </a:cubicBezTo>
                      <a:cubicBezTo>
                        <a:pt x="130" y="800"/>
                        <a:pt x="131" y="801"/>
                        <a:pt x="132" y="802"/>
                      </a:cubicBezTo>
                      <a:cubicBezTo>
                        <a:pt x="132" y="804"/>
                        <a:pt x="131" y="807"/>
                        <a:pt x="132" y="808"/>
                      </a:cubicBezTo>
                      <a:cubicBezTo>
                        <a:pt x="132" y="809"/>
                        <a:pt x="134" y="811"/>
                        <a:pt x="134" y="812"/>
                      </a:cubicBezTo>
                      <a:cubicBezTo>
                        <a:pt x="135" y="814"/>
                        <a:pt x="135" y="817"/>
                        <a:pt x="135" y="819"/>
                      </a:cubicBezTo>
                      <a:cubicBezTo>
                        <a:pt x="134" y="820"/>
                        <a:pt x="133" y="821"/>
                        <a:pt x="132" y="822"/>
                      </a:cubicBezTo>
                      <a:cubicBezTo>
                        <a:pt x="132" y="823"/>
                        <a:pt x="131" y="825"/>
                        <a:pt x="132" y="827"/>
                      </a:cubicBezTo>
                      <a:cubicBezTo>
                        <a:pt x="132" y="828"/>
                        <a:pt x="135" y="829"/>
                        <a:pt x="135" y="830"/>
                      </a:cubicBezTo>
                      <a:cubicBezTo>
                        <a:pt x="136" y="831"/>
                        <a:pt x="135" y="835"/>
                        <a:pt x="135" y="836"/>
                      </a:cubicBezTo>
                      <a:cubicBezTo>
                        <a:pt x="136" y="838"/>
                        <a:pt x="139" y="839"/>
                        <a:pt x="140" y="840"/>
                      </a:cubicBezTo>
                      <a:cubicBezTo>
                        <a:pt x="141" y="841"/>
                        <a:pt x="143" y="843"/>
                        <a:pt x="144" y="844"/>
                      </a:cubicBezTo>
                      <a:cubicBezTo>
                        <a:pt x="145" y="844"/>
                        <a:pt x="146" y="844"/>
                        <a:pt x="147" y="844"/>
                      </a:cubicBezTo>
                      <a:cubicBezTo>
                        <a:pt x="148" y="844"/>
                        <a:pt x="149" y="846"/>
                        <a:pt x="150" y="847"/>
                      </a:cubicBezTo>
                      <a:cubicBezTo>
                        <a:pt x="151" y="847"/>
                        <a:pt x="151" y="850"/>
                        <a:pt x="152" y="850"/>
                      </a:cubicBezTo>
                      <a:cubicBezTo>
                        <a:pt x="153" y="851"/>
                        <a:pt x="155" y="851"/>
                        <a:pt x="156" y="851"/>
                      </a:cubicBezTo>
                      <a:cubicBezTo>
                        <a:pt x="158" y="852"/>
                        <a:pt x="161" y="854"/>
                        <a:pt x="162" y="855"/>
                      </a:cubicBezTo>
                      <a:cubicBezTo>
                        <a:pt x="163" y="856"/>
                        <a:pt x="164" y="859"/>
                        <a:pt x="163" y="860"/>
                      </a:cubicBezTo>
                      <a:cubicBezTo>
                        <a:pt x="163" y="861"/>
                        <a:pt x="160" y="863"/>
                        <a:pt x="159" y="863"/>
                      </a:cubicBezTo>
                      <a:cubicBezTo>
                        <a:pt x="158" y="864"/>
                        <a:pt x="154" y="865"/>
                        <a:pt x="153" y="866"/>
                      </a:cubicBezTo>
                      <a:cubicBezTo>
                        <a:pt x="151" y="866"/>
                        <a:pt x="148" y="867"/>
                        <a:pt x="146" y="867"/>
                      </a:cubicBezTo>
                      <a:cubicBezTo>
                        <a:pt x="145" y="867"/>
                        <a:pt x="143" y="868"/>
                        <a:pt x="142" y="867"/>
                      </a:cubicBezTo>
                      <a:cubicBezTo>
                        <a:pt x="141" y="867"/>
                        <a:pt x="139" y="865"/>
                        <a:pt x="137" y="865"/>
                      </a:cubicBezTo>
                      <a:cubicBezTo>
                        <a:pt x="136" y="865"/>
                        <a:pt x="135" y="867"/>
                        <a:pt x="134" y="868"/>
                      </a:cubicBezTo>
                      <a:cubicBezTo>
                        <a:pt x="133" y="868"/>
                        <a:pt x="131" y="869"/>
                        <a:pt x="131" y="869"/>
                      </a:cubicBezTo>
                      <a:cubicBezTo>
                        <a:pt x="129" y="870"/>
                        <a:pt x="126" y="869"/>
                        <a:pt x="125" y="870"/>
                      </a:cubicBezTo>
                      <a:cubicBezTo>
                        <a:pt x="124" y="871"/>
                        <a:pt x="123" y="873"/>
                        <a:pt x="123" y="874"/>
                      </a:cubicBezTo>
                      <a:cubicBezTo>
                        <a:pt x="124" y="875"/>
                        <a:pt x="127" y="875"/>
                        <a:pt x="128" y="875"/>
                      </a:cubicBezTo>
                      <a:cubicBezTo>
                        <a:pt x="129" y="875"/>
                        <a:pt x="132" y="874"/>
                        <a:pt x="133" y="873"/>
                      </a:cubicBezTo>
                      <a:cubicBezTo>
                        <a:pt x="135" y="873"/>
                        <a:pt x="138" y="873"/>
                        <a:pt x="140" y="873"/>
                      </a:cubicBezTo>
                      <a:cubicBezTo>
                        <a:pt x="143" y="872"/>
                        <a:pt x="149" y="871"/>
                        <a:pt x="151" y="871"/>
                      </a:cubicBezTo>
                      <a:cubicBezTo>
                        <a:pt x="155" y="870"/>
                        <a:pt x="162" y="869"/>
                        <a:pt x="166" y="868"/>
                      </a:cubicBezTo>
                      <a:cubicBezTo>
                        <a:pt x="171" y="866"/>
                        <a:pt x="183" y="862"/>
                        <a:pt x="188" y="860"/>
                      </a:cubicBezTo>
                      <a:cubicBezTo>
                        <a:pt x="193" y="858"/>
                        <a:pt x="202" y="853"/>
                        <a:pt x="206" y="851"/>
                      </a:cubicBezTo>
                      <a:cubicBezTo>
                        <a:pt x="207" y="851"/>
                        <a:pt x="207" y="851"/>
                        <a:pt x="207" y="851"/>
                      </a:cubicBezTo>
                      <a:cubicBezTo>
                        <a:pt x="207" y="850"/>
                        <a:pt x="206" y="850"/>
                        <a:pt x="206" y="849"/>
                      </a:cubicBezTo>
                      <a:cubicBezTo>
                        <a:pt x="205" y="849"/>
                        <a:pt x="203" y="852"/>
                        <a:pt x="202" y="851"/>
                      </a:cubicBezTo>
                      <a:cubicBezTo>
                        <a:pt x="201" y="851"/>
                        <a:pt x="200" y="848"/>
                        <a:pt x="201" y="848"/>
                      </a:cubicBezTo>
                      <a:cubicBezTo>
                        <a:pt x="201" y="846"/>
                        <a:pt x="204" y="846"/>
                        <a:pt x="205" y="845"/>
                      </a:cubicBezTo>
                      <a:cubicBezTo>
                        <a:pt x="206" y="845"/>
                        <a:pt x="207" y="843"/>
                        <a:pt x="207" y="842"/>
                      </a:cubicBezTo>
                      <a:cubicBezTo>
                        <a:pt x="208" y="841"/>
                        <a:pt x="207" y="838"/>
                        <a:pt x="208" y="837"/>
                      </a:cubicBezTo>
                      <a:cubicBezTo>
                        <a:pt x="208" y="836"/>
                        <a:pt x="209" y="834"/>
                        <a:pt x="209" y="833"/>
                      </a:cubicBezTo>
                      <a:cubicBezTo>
                        <a:pt x="210" y="832"/>
                        <a:pt x="214" y="831"/>
                        <a:pt x="215" y="830"/>
                      </a:cubicBezTo>
                      <a:cubicBezTo>
                        <a:pt x="216" y="829"/>
                        <a:pt x="217" y="827"/>
                        <a:pt x="217" y="826"/>
                      </a:cubicBezTo>
                      <a:cubicBezTo>
                        <a:pt x="217" y="825"/>
                        <a:pt x="216" y="824"/>
                        <a:pt x="215" y="823"/>
                      </a:cubicBezTo>
                      <a:cubicBezTo>
                        <a:pt x="214" y="823"/>
                        <a:pt x="212" y="824"/>
                        <a:pt x="211" y="823"/>
                      </a:cubicBezTo>
                      <a:cubicBezTo>
                        <a:pt x="210" y="823"/>
                        <a:pt x="209" y="822"/>
                        <a:pt x="208" y="822"/>
                      </a:cubicBezTo>
                      <a:cubicBezTo>
                        <a:pt x="207" y="821"/>
                        <a:pt x="208" y="818"/>
                        <a:pt x="207" y="817"/>
                      </a:cubicBezTo>
                      <a:cubicBezTo>
                        <a:pt x="207" y="816"/>
                        <a:pt x="206" y="814"/>
                        <a:pt x="205" y="813"/>
                      </a:cubicBezTo>
                      <a:cubicBezTo>
                        <a:pt x="205" y="812"/>
                        <a:pt x="205" y="810"/>
                        <a:pt x="206" y="808"/>
                      </a:cubicBezTo>
                      <a:cubicBezTo>
                        <a:pt x="206" y="807"/>
                        <a:pt x="208" y="806"/>
                        <a:pt x="209" y="804"/>
                      </a:cubicBezTo>
                      <a:cubicBezTo>
                        <a:pt x="209" y="803"/>
                        <a:pt x="208" y="799"/>
                        <a:pt x="208" y="798"/>
                      </a:cubicBezTo>
                      <a:cubicBezTo>
                        <a:pt x="208" y="796"/>
                        <a:pt x="209" y="792"/>
                        <a:pt x="208" y="790"/>
                      </a:cubicBezTo>
                      <a:cubicBezTo>
                        <a:pt x="208" y="789"/>
                        <a:pt x="206" y="785"/>
                        <a:pt x="205" y="784"/>
                      </a:cubicBezTo>
                      <a:cubicBezTo>
                        <a:pt x="203" y="783"/>
                        <a:pt x="200" y="782"/>
                        <a:pt x="199" y="782"/>
                      </a:cubicBezTo>
                      <a:cubicBezTo>
                        <a:pt x="197" y="781"/>
                        <a:pt x="193" y="780"/>
                        <a:pt x="191" y="779"/>
                      </a:cubicBezTo>
                      <a:cubicBezTo>
                        <a:pt x="190" y="778"/>
                        <a:pt x="188" y="777"/>
                        <a:pt x="187" y="776"/>
                      </a:cubicBezTo>
                      <a:cubicBezTo>
                        <a:pt x="186" y="774"/>
                        <a:pt x="184" y="770"/>
                        <a:pt x="182" y="769"/>
                      </a:cubicBezTo>
                      <a:cubicBezTo>
                        <a:pt x="181" y="768"/>
                        <a:pt x="179" y="766"/>
                        <a:pt x="178" y="765"/>
                      </a:cubicBezTo>
                      <a:cubicBezTo>
                        <a:pt x="176" y="764"/>
                        <a:pt x="172" y="762"/>
                        <a:pt x="171" y="760"/>
                      </a:cubicBezTo>
                      <a:cubicBezTo>
                        <a:pt x="170" y="759"/>
                        <a:pt x="168" y="757"/>
                        <a:pt x="168" y="756"/>
                      </a:cubicBezTo>
                      <a:cubicBezTo>
                        <a:pt x="168" y="754"/>
                        <a:pt x="170" y="752"/>
                        <a:pt x="171" y="750"/>
                      </a:cubicBezTo>
                      <a:cubicBezTo>
                        <a:pt x="171" y="748"/>
                        <a:pt x="171" y="745"/>
                        <a:pt x="171" y="743"/>
                      </a:cubicBezTo>
                      <a:cubicBezTo>
                        <a:pt x="171" y="742"/>
                        <a:pt x="171" y="738"/>
                        <a:pt x="171" y="737"/>
                      </a:cubicBezTo>
                      <a:cubicBezTo>
                        <a:pt x="171" y="736"/>
                        <a:pt x="172" y="733"/>
                        <a:pt x="172" y="733"/>
                      </a:cubicBezTo>
                      <a:cubicBezTo>
                        <a:pt x="172" y="733"/>
                        <a:pt x="270" y="720"/>
                        <a:pt x="303" y="715"/>
                      </a:cubicBezTo>
                      <a:cubicBezTo>
                        <a:pt x="328" y="712"/>
                        <a:pt x="378" y="705"/>
                        <a:pt x="402" y="701"/>
                      </a:cubicBezTo>
                      <a:cubicBezTo>
                        <a:pt x="422" y="698"/>
                        <a:pt x="462" y="691"/>
                        <a:pt x="482" y="688"/>
                      </a:cubicBezTo>
                      <a:cubicBezTo>
                        <a:pt x="498" y="685"/>
                        <a:pt x="542" y="679"/>
                        <a:pt x="555" y="677"/>
                      </a:cubicBezTo>
                      <a:cubicBezTo>
                        <a:pt x="555" y="675"/>
                        <a:pt x="554" y="674"/>
                        <a:pt x="554" y="673"/>
                      </a:cubicBez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26" name="Freeform 86">
                  <a:extLst>
                    <a:ext uri="{FF2B5EF4-FFF2-40B4-BE49-F238E27FC236}">
                      <a16:creationId xmlns:a16="http://schemas.microsoft.com/office/drawing/2014/main" id="{8B0D3F28-788F-43E1-B1D9-D22D2D2D9C1F}"/>
                    </a:ext>
                  </a:extLst>
                </p:cNvPr>
                <p:cNvSpPr>
                  <a:spLocks/>
                </p:cNvSpPr>
                <p:nvPr/>
              </p:nvSpPr>
              <p:spPr bwMode="auto">
                <a:xfrm>
                  <a:off x="4759047" y="2618591"/>
                  <a:ext cx="671979" cy="442450"/>
                </a:xfrm>
                <a:custGeom>
                  <a:avLst/>
                  <a:gdLst>
                    <a:gd name="T0" fmla="*/ 135 w 837"/>
                    <a:gd name="T1" fmla="*/ 550 h 551"/>
                    <a:gd name="T2" fmla="*/ 293 w 837"/>
                    <a:gd name="T3" fmla="*/ 540 h 551"/>
                    <a:gd name="T4" fmla="*/ 652 w 837"/>
                    <a:gd name="T5" fmla="*/ 506 h 551"/>
                    <a:gd name="T6" fmla="*/ 663 w 837"/>
                    <a:gd name="T7" fmla="*/ 516 h 551"/>
                    <a:gd name="T8" fmla="*/ 677 w 837"/>
                    <a:gd name="T9" fmla="*/ 527 h 551"/>
                    <a:gd name="T10" fmla="*/ 690 w 837"/>
                    <a:gd name="T11" fmla="*/ 542 h 551"/>
                    <a:gd name="T12" fmla="*/ 703 w 837"/>
                    <a:gd name="T13" fmla="*/ 544 h 551"/>
                    <a:gd name="T14" fmla="*/ 701 w 837"/>
                    <a:gd name="T15" fmla="*/ 509 h 551"/>
                    <a:gd name="T16" fmla="*/ 734 w 837"/>
                    <a:gd name="T17" fmla="*/ 488 h 551"/>
                    <a:gd name="T18" fmla="*/ 745 w 837"/>
                    <a:gd name="T19" fmla="*/ 451 h 551"/>
                    <a:gd name="T20" fmla="*/ 742 w 837"/>
                    <a:gd name="T21" fmla="*/ 411 h 551"/>
                    <a:gd name="T22" fmla="*/ 722 w 837"/>
                    <a:gd name="T23" fmla="*/ 393 h 551"/>
                    <a:gd name="T24" fmla="*/ 734 w 837"/>
                    <a:gd name="T25" fmla="*/ 362 h 551"/>
                    <a:gd name="T26" fmla="*/ 765 w 837"/>
                    <a:gd name="T27" fmla="*/ 353 h 551"/>
                    <a:gd name="T28" fmla="*/ 799 w 837"/>
                    <a:gd name="T29" fmla="*/ 338 h 551"/>
                    <a:gd name="T30" fmla="*/ 817 w 837"/>
                    <a:gd name="T31" fmla="*/ 316 h 551"/>
                    <a:gd name="T32" fmla="*/ 828 w 837"/>
                    <a:gd name="T33" fmla="*/ 287 h 551"/>
                    <a:gd name="T34" fmla="*/ 837 w 837"/>
                    <a:gd name="T35" fmla="*/ 253 h 551"/>
                    <a:gd name="T36" fmla="*/ 823 w 837"/>
                    <a:gd name="T37" fmla="*/ 223 h 551"/>
                    <a:gd name="T38" fmla="*/ 795 w 837"/>
                    <a:gd name="T39" fmla="*/ 194 h 551"/>
                    <a:gd name="T40" fmla="*/ 761 w 837"/>
                    <a:gd name="T41" fmla="*/ 173 h 551"/>
                    <a:gd name="T42" fmla="*/ 752 w 837"/>
                    <a:gd name="T43" fmla="*/ 146 h 551"/>
                    <a:gd name="T44" fmla="*/ 700 w 837"/>
                    <a:gd name="T45" fmla="*/ 117 h 551"/>
                    <a:gd name="T46" fmla="*/ 685 w 837"/>
                    <a:gd name="T47" fmla="*/ 67 h 551"/>
                    <a:gd name="T48" fmla="*/ 689 w 837"/>
                    <a:gd name="T49" fmla="*/ 32 h 551"/>
                    <a:gd name="T50" fmla="*/ 672 w 837"/>
                    <a:gd name="T51" fmla="*/ 9 h 551"/>
                    <a:gd name="T52" fmla="*/ 216 w 837"/>
                    <a:gd name="T53" fmla="*/ 34 h 551"/>
                    <a:gd name="T54" fmla="*/ 2 w 837"/>
                    <a:gd name="T55" fmla="*/ 53 h 551"/>
                    <a:gd name="T56" fmla="*/ 10 w 837"/>
                    <a:gd name="T57" fmla="*/ 71 h 551"/>
                    <a:gd name="T58" fmla="*/ 5 w 837"/>
                    <a:gd name="T59" fmla="*/ 86 h 551"/>
                    <a:gd name="T60" fmla="*/ 18 w 837"/>
                    <a:gd name="T61" fmla="*/ 93 h 551"/>
                    <a:gd name="T62" fmla="*/ 21 w 837"/>
                    <a:gd name="T63" fmla="*/ 116 h 551"/>
                    <a:gd name="T64" fmla="*/ 15 w 837"/>
                    <a:gd name="T65" fmla="*/ 135 h 551"/>
                    <a:gd name="T66" fmla="*/ 12 w 837"/>
                    <a:gd name="T67" fmla="*/ 153 h 551"/>
                    <a:gd name="T68" fmla="*/ 5 w 837"/>
                    <a:gd name="T69" fmla="*/ 167 h 551"/>
                    <a:gd name="T70" fmla="*/ 0 w 837"/>
                    <a:gd name="T71" fmla="*/ 181 h 551"/>
                    <a:gd name="T72" fmla="*/ 8 w 837"/>
                    <a:gd name="T73" fmla="*/ 187 h 551"/>
                    <a:gd name="T74" fmla="*/ 19 w 837"/>
                    <a:gd name="T75" fmla="*/ 204 h 551"/>
                    <a:gd name="T76" fmla="*/ 26 w 837"/>
                    <a:gd name="T77" fmla="*/ 214 h 551"/>
                    <a:gd name="T78" fmla="*/ 32 w 837"/>
                    <a:gd name="T79" fmla="*/ 240 h 551"/>
                    <a:gd name="T80" fmla="*/ 44 w 837"/>
                    <a:gd name="T81" fmla="*/ 264 h 551"/>
                    <a:gd name="T82" fmla="*/ 49 w 837"/>
                    <a:gd name="T83" fmla="*/ 281 h 551"/>
                    <a:gd name="T84" fmla="*/ 62 w 837"/>
                    <a:gd name="T85" fmla="*/ 304 h 551"/>
                    <a:gd name="T86" fmla="*/ 67 w 837"/>
                    <a:gd name="T87" fmla="*/ 325 h 551"/>
                    <a:gd name="T88" fmla="*/ 75 w 837"/>
                    <a:gd name="T89" fmla="*/ 334 h 551"/>
                    <a:gd name="T90" fmla="*/ 76 w 837"/>
                    <a:gd name="T91" fmla="*/ 362 h 551"/>
                    <a:gd name="T92" fmla="*/ 83 w 837"/>
                    <a:gd name="T93" fmla="*/ 379 h 551"/>
                    <a:gd name="T94" fmla="*/ 95 w 837"/>
                    <a:gd name="T95" fmla="*/ 392 h 551"/>
                    <a:gd name="T96" fmla="*/ 100 w 837"/>
                    <a:gd name="T97" fmla="*/ 412 h 551"/>
                    <a:gd name="T98" fmla="*/ 107 w 837"/>
                    <a:gd name="T99" fmla="*/ 434 h 551"/>
                    <a:gd name="T100" fmla="*/ 110 w 837"/>
                    <a:gd name="T101" fmla="*/ 456 h 551"/>
                    <a:gd name="T102" fmla="*/ 112 w 837"/>
                    <a:gd name="T103" fmla="*/ 477 h 551"/>
                    <a:gd name="T104" fmla="*/ 120 w 837"/>
                    <a:gd name="T105" fmla="*/ 496 h 551"/>
                    <a:gd name="T106" fmla="*/ 118 w 837"/>
                    <a:gd name="T107" fmla="*/ 516 h 551"/>
                    <a:gd name="T108" fmla="*/ 117 w 837"/>
                    <a:gd name="T109" fmla="*/ 532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37" h="551">
                      <a:moveTo>
                        <a:pt x="127" y="541"/>
                      </a:moveTo>
                      <a:cubicBezTo>
                        <a:pt x="127" y="542"/>
                        <a:pt x="128" y="542"/>
                        <a:pt x="128" y="542"/>
                      </a:cubicBezTo>
                      <a:cubicBezTo>
                        <a:pt x="129" y="543"/>
                        <a:pt x="130" y="545"/>
                        <a:pt x="130" y="547"/>
                      </a:cubicBezTo>
                      <a:cubicBezTo>
                        <a:pt x="130" y="549"/>
                        <a:pt x="129" y="550"/>
                        <a:pt x="129" y="551"/>
                      </a:cubicBezTo>
                      <a:cubicBezTo>
                        <a:pt x="130" y="551"/>
                        <a:pt x="131" y="551"/>
                        <a:pt x="132" y="551"/>
                      </a:cubicBezTo>
                      <a:cubicBezTo>
                        <a:pt x="133" y="550"/>
                        <a:pt x="134" y="550"/>
                        <a:pt x="135" y="550"/>
                      </a:cubicBezTo>
                      <a:cubicBezTo>
                        <a:pt x="136" y="550"/>
                        <a:pt x="136" y="550"/>
                        <a:pt x="136" y="550"/>
                      </a:cubicBezTo>
                      <a:cubicBezTo>
                        <a:pt x="136" y="550"/>
                        <a:pt x="137" y="550"/>
                        <a:pt x="137" y="550"/>
                      </a:cubicBezTo>
                      <a:cubicBezTo>
                        <a:pt x="138" y="545"/>
                        <a:pt x="138" y="545"/>
                        <a:pt x="138" y="545"/>
                      </a:cubicBezTo>
                      <a:cubicBezTo>
                        <a:pt x="160" y="545"/>
                        <a:pt x="214" y="543"/>
                        <a:pt x="235" y="542"/>
                      </a:cubicBezTo>
                      <a:cubicBezTo>
                        <a:pt x="239" y="542"/>
                        <a:pt x="245" y="542"/>
                        <a:pt x="250" y="542"/>
                      </a:cubicBezTo>
                      <a:cubicBezTo>
                        <a:pt x="265" y="542"/>
                        <a:pt x="283" y="541"/>
                        <a:pt x="293" y="540"/>
                      </a:cubicBezTo>
                      <a:cubicBezTo>
                        <a:pt x="303" y="540"/>
                        <a:pt x="318" y="538"/>
                        <a:pt x="332" y="537"/>
                      </a:cubicBezTo>
                      <a:cubicBezTo>
                        <a:pt x="339" y="537"/>
                        <a:pt x="347" y="536"/>
                        <a:pt x="352" y="535"/>
                      </a:cubicBezTo>
                      <a:cubicBezTo>
                        <a:pt x="364" y="534"/>
                        <a:pt x="382" y="533"/>
                        <a:pt x="400" y="532"/>
                      </a:cubicBezTo>
                      <a:cubicBezTo>
                        <a:pt x="427" y="530"/>
                        <a:pt x="456" y="528"/>
                        <a:pt x="474" y="526"/>
                      </a:cubicBezTo>
                      <a:cubicBezTo>
                        <a:pt x="504" y="523"/>
                        <a:pt x="564" y="517"/>
                        <a:pt x="594" y="513"/>
                      </a:cubicBezTo>
                      <a:cubicBezTo>
                        <a:pt x="608" y="512"/>
                        <a:pt x="651" y="506"/>
                        <a:pt x="652" y="506"/>
                      </a:cubicBezTo>
                      <a:cubicBezTo>
                        <a:pt x="653" y="506"/>
                        <a:pt x="653" y="506"/>
                        <a:pt x="653" y="506"/>
                      </a:cubicBezTo>
                      <a:cubicBezTo>
                        <a:pt x="654" y="506"/>
                        <a:pt x="654" y="506"/>
                        <a:pt x="654" y="506"/>
                      </a:cubicBezTo>
                      <a:cubicBezTo>
                        <a:pt x="660" y="508"/>
                        <a:pt x="661" y="510"/>
                        <a:pt x="661" y="510"/>
                      </a:cubicBezTo>
                      <a:cubicBezTo>
                        <a:pt x="663" y="512"/>
                        <a:pt x="663" y="514"/>
                        <a:pt x="663" y="516"/>
                      </a:cubicBezTo>
                      <a:cubicBezTo>
                        <a:pt x="663" y="516"/>
                        <a:pt x="663" y="516"/>
                        <a:pt x="663" y="516"/>
                      </a:cubicBezTo>
                      <a:cubicBezTo>
                        <a:pt x="663" y="516"/>
                        <a:pt x="663" y="516"/>
                        <a:pt x="663" y="516"/>
                      </a:cubicBezTo>
                      <a:cubicBezTo>
                        <a:pt x="664" y="516"/>
                        <a:pt x="665" y="516"/>
                        <a:pt x="665" y="516"/>
                      </a:cubicBezTo>
                      <a:cubicBezTo>
                        <a:pt x="667" y="516"/>
                        <a:pt x="668" y="516"/>
                        <a:pt x="669" y="517"/>
                      </a:cubicBezTo>
                      <a:cubicBezTo>
                        <a:pt x="671" y="519"/>
                        <a:pt x="672" y="521"/>
                        <a:pt x="673" y="523"/>
                      </a:cubicBezTo>
                      <a:cubicBezTo>
                        <a:pt x="673" y="523"/>
                        <a:pt x="673" y="523"/>
                        <a:pt x="673" y="523"/>
                      </a:cubicBezTo>
                      <a:cubicBezTo>
                        <a:pt x="673" y="524"/>
                        <a:pt x="673" y="524"/>
                        <a:pt x="673" y="525"/>
                      </a:cubicBezTo>
                      <a:cubicBezTo>
                        <a:pt x="674" y="525"/>
                        <a:pt x="676" y="525"/>
                        <a:pt x="677" y="527"/>
                      </a:cubicBezTo>
                      <a:cubicBezTo>
                        <a:pt x="679" y="528"/>
                        <a:pt x="679" y="530"/>
                        <a:pt x="679" y="531"/>
                      </a:cubicBezTo>
                      <a:cubicBezTo>
                        <a:pt x="679" y="531"/>
                        <a:pt x="679" y="531"/>
                        <a:pt x="679" y="531"/>
                      </a:cubicBezTo>
                      <a:cubicBezTo>
                        <a:pt x="681" y="531"/>
                        <a:pt x="682" y="531"/>
                        <a:pt x="683" y="532"/>
                      </a:cubicBezTo>
                      <a:cubicBezTo>
                        <a:pt x="686" y="534"/>
                        <a:pt x="687" y="537"/>
                        <a:pt x="687" y="538"/>
                      </a:cubicBezTo>
                      <a:cubicBezTo>
                        <a:pt x="688" y="539"/>
                        <a:pt x="688" y="540"/>
                        <a:pt x="688" y="541"/>
                      </a:cubicBezTo>
                      <a:cubicBezTo>
                        <a:pt x="688" y="541"/>
                        <a:pt x="689" y="541"/>
                        <a:pt x="690" y="542"/>
                      </a:cubicBezTo>
                      <a:cubicBezTo>
                        <a:pt x="690" y="542"/>
                        <a:pt x="691" y="543"/>
                        <a:pt x="691" y="544"/>
                      </a:cubicBezTo>
                      <a:cubicBezTo>
                        <a:pt x="692" y="544"/>
                        <a:pt x="692" y="544"/>
                        <a:pt x="692" y="544"/>
                      </a:cubicBezTo>
                      <a:cubicBezTo>
                        <a:pt x="694" y="544"/>
                        <a:pt x="695" y="545"/>
                        <a:pt x="698" y="546"/>
                      </a:cubicBezTo>
                      <a:cubicBezTo>
                        <a:pt x="700" y="547"/>
                        <a:pt x="700" y="547"/>
                        <a:pt x="700" y="547"/>
                      </a:cubicBezTo>
                      <a:cubicBezTo>
                        <a:pt x="700" y="547"/>
                        <a:pt x="700" y="547"/>
                        <a:pt x="700" y="547"/>
                      </a:cubicBezTo>
                      <a:cubicBezTo>
                        <a:pt x="701" y="546"/>
                        <a:pt x="703" y="545"/>
                        <a:pt x="703" y="544"/>
                      </a:cubicBezTo>
                      <a:cubicBezTo>
                        <a:pt x="704" y="542"/>
                        <a:pt x="702" y="539"/>
                        <a:pt x="702" y="538"/>
                      </a:cubicBezTo>
                      <a:cubicBezTo>
                        <a:pt x="702" y="536"/>
                        <a:pt x="704" y="533"/>
                        <a:pt x="704" y="531"/>
                      </a:cubicBezTo>
                      <a:cubicBezTo>
                        <a:pt x="704" y="529"/>
                        <a:pt x="703" y="525"/>
                        <a:pt x="702" y="524"/>
                      </a:cubicBezTo>
                      <a:cubicBezTo>
                        <a:pt x="701" y="523"/>
                        <a:pt x="697" y="523"/>
                        <a:pt x="696" y="522"/>
                      </a:cubicBezTo>
                      <a:cubicBezTo>
                        <a:pt x="696" y="520"/>
                        <a:pt x="696" y="518"/>
                        <a:pt x="696" y="516"/>
                      </a:cubicBezTo>
                      <a:cubicBezTo>
                        <a:pt x="697" y="514"/>
                        <a:pt x="699" y="511"/>
                        <a:pt x="701" y="509"/>
                      </a:cubicBezTo>
                      <a:cubicBezTo>
                        <a:pt x="702" y="508"/>
                        <a:pt x="706" y="505"/>
                        <a:pt x="707" y="504"/>
                      </a:cubicBezTo>
                      <a:cubicBezTo>
                        <a:pt x="709" y="503"/>
                        <a:pt x="714" y="502"/>
                        <a:pt x="716" y="501"/>
                      </a:cubicBezTo>
                      <a:cubicBezTo>
                        <a:pt x="718" y="501"/>
                        <a:pt x="722" y="502"/>
                        <a:pt x="723" y="501"/>
                      </a:cubicBezTo>
                      <a:cubicBezTo>
                        <a:pt x="725" y="500"/>
                        <a:pt x="727" y="497"/>
                        <a:pt x="729" y="496"/>
                      </a:cubicBezTo>
                      <a:cubicBezTo>
                        <a:pt x="729" y="496"/>
                        <a:pt x="732" y="495"/>
                        <a:pt x="732" y="494"/>
                      </a:cubicBezTo>
                      <a:cubicBezTo>
                        <a:pt x="733" y="493"/>
                        <a:pt x="734" y="490"/>
                        <a:pt x="734" y="488"/>
                      </a:cubicBezTo>
                      <a:cubicBezTo>
                        <a:pt x="733" y="487"/>
                        <a:pt x="732" y="485"/>
                        <a:pt x="732" y="483"/>
                      </a:cubicBezTo>
                      <a:cubicBezTo>
                        <a:pt x="731" y="482"/>
                        <a:pt x="732" y="480"/>
                        <a:pt x="732" y="479"/>
                      </a:cubicBezTo>
                      <a:cubicBezTo>
                        <a:pt x="733" y="478"/>
                        <a:pt x="734" y="476"/>
                        <a:pt x="734" y="475"/>
                      </a:cubicBezTo>
                      <a:cubicBezTo>
                        <a:pt x="734" y="472"/>
                        <a:pt x="732" y="468"/>
                        <a:pt x="733" y="466"/>
                      </a:cubicBezTo>
                      <a:cubicBezTo>
                        <a:pt x="734" y="463"/>
                        <a:pt x="738" y="459"/>
                        <a:pt x="739" y="457"/>
                      </a:cubicBezTo>
                      <a:cubicBezTo>
                        <a:pt x="741" y="455"/>
                        <a:pt x="744" y="453"/>
                        <a:pt x="745" y="451"/>
                      </a:cubicBezTo>
                      <a:cubicBezTo>
                        <a:pt x="746" y="450"/>
                        <a:pt x="748" y="447"/>
                        <a:pt x="748" y="446"/>
                      </a:cubicBezTo>
                      <a:cubicBezTo>
                        <a:pt x="749" y="445"/>
                        <a:pt x="749" y="442"/>
                        <a:pt x="749" y="440"/>
                      </a:cubicBezTo>
                      <a:cubicBezTo>
                        <a:pt x="749" y="438"/>
                        <a:pt x="748" y="433"/>
                        <a:pt x="748" y="431"/>
                      </a:cubicBezTo>
                      <a:cubicBezTo>
                        <a:pt x="748" y="429"/>
                        <a:pt x="747" y="424"/>
                        <a:pt x="747" y="422"/>
                      </a:cubicBezTo>
                      <a:cubicBezTo>
                        <a:pt x="747" y="420"/>
                        <a:pt x="747" y="417"/>
                        <a:pt x="746" y="415"/>
                      </a:cubicBezTo>
                      <a:cubicBezTo>
                        <a:pt x="745" y="414"/>
                        <a:pt x="743" y="412"/>
                        <a:pt x="742" y="411"/>
                      </a:cubicBezTo>
                      <a:cubicBezTo>
                        <a:pt x="742" y="410"/>
                        <a:pt x="741" y="408"/>
                        <a:pt x="740" y="408"/>
                      </a:cubicBezTo>
                      <a:cubicBezTo>
                        <a:pt x="739" y="407"/>
                        <a:pt x="736" y="409"/>
                        <a:pt x="735" y="409"/>
                      </a:cubicBezTo>
                      <a:cubicBezTo>
                        <a:pt x="734" y="408"/>
                        <a:pt x="733" y="406"/>
                        <a:pt x="732" y="405"/>
                      </a:cubicBezTo>
                      <a:cubicBezTo>
                        <a:pt x="731" y="404"/>
                        <a:pt x="731" y="401"/>
                        <a:pt x="730" y="400"/>
                      </a:cubicBezTo>
                      <a:cubicBezTo>
                        <a:pt x="729" y="399"/>
                        <a:pt x="726" y="398"/>
                        <a:pt x="725" y="397"/>
                      </a:cubicBezTo>
                      <a:cubicBezTo>
                        <a:pt x="724" y="396"/>
                        <a:pt x="723" y="394"/>
                        <a:pt x="722" y="393"/>
                      </a:cubicBezTo>
                      <a:cubicBezTo>
                        <a:pt x="722" y="391"/>
                        <a:pt x="724" y="388"/>
                        <a:pt x="725" y="386"/>
                      </a:cubicBezTo>
                      <a:cubicBezTo>
                        <a:pt x="726" y="385"/>
                        <a:pt x="727" y="384"/>
                        <a:pt x="728" y="383"/>
                      </a:cubicBezTo>
                      <a:cubicBezTo>
                        <a:pt x="728" y="381"/>
                        <a:pt x="729" y="379"/>
                        <a:pt x="729" y="377"/>
                      </a:cubicBezTo>
                      <a:cubicBezTo>
                        <a:pt x="729" y="375"/>
                        <a:pt x="729" y="371"/>
                        <a:pt x="729" y="369"/>
                      </a:cubicBezTo>
                      <a:cubicBezTo>
                        <a:pt x="729" y="368"/>
                        <a:pt x="728" y="364"/>
                        <a:pt x="729" y="363"/>
                      </a:cubicBezTo>
                      <a:cubicBezTo>
                        <a:pt x="730" y="362"/>
                        <a:pt x="733" y="362"/>
                        <a:pt x="734" y="362"/>
                      </a:cubicBezTo>
                      <a:cubicBezTo>
                        <a:pt x="735" y="361"/>
                        <a:pt x="736" y="359"/>
                        <a:pt x="736" y="359"/>
                      </a:cubicBezTo>
                      <a:cubicBezTo>
                        <a:pt x="737" y="358"/>
                        <a:pt x="739" y="359"/>
                        <a:pt x="740" y="359"/>
                      </a:cubicBezTo>
                      <a:cubicBezTo>
                        <a:pt x="742" y="360"/>
                        <a:pt x="745" y="360"/>
                        <a:pt x="746" y="360"/>
                      </a:cubicBezTo>
                      <a:cubicBezTo>
                        <a:pt x="748" y="359"/>
                        <a:pt x="750" y="356"/>
                        <a:pt x="751" y="355"/>
                      </a:cubicBezTo>
                      <a:cubicBezTo>
                        <a:pt x="753" y="354"/>
                        <a:pt x="756" y="353"/>
                        <a:pt x="758" y="353"/>
                      </a:cubicBezTo>
                      <a:cubicBezTo>
                        <a:pt x="760" y="352"/>
                        <a:pt x="763" y="353"/>
                        <a:pt x="765" y="353"/>
                      </a:cubicBezTo>
                      <a:cubicBezTo>
                        <a:pt x="767" y="353"/>
                        <a:pt x="771" y="353"/>
                        <a:pt x="772" y="352"/>
                      </a:cubicBezTo>
                      <a:cubicBezTo>
                        <a:pt x="775" y="352"/>
                        <a:pt x="780" y="350"/>
                        <a:pt x="782" y="348"/>
                      </a:cubicBezTo>
                      <a:cubicBezTo>
                        <a:pt x="783" y="347"/>
                        <a:pt x="784" y="342"/>
                        <a:pt x="785" y="341"/>
                      </a:cubicBezTo>
                      <a:cubicBezTo>
                        <a:pt x="786" y="340"/>
                        <a:pt x="788" y="338"/>
                        <a:pt x="789" y="337"/>
                      </a:cubicBezTo>
                      <a:cubicBezTo>
                        <a:pt x="790" y="337"/>
                        <a:pt x="792" y="337"/>
                        <a:pt x="793" y="337"/>
                      </a:cubicBezTo>
                      <a:cubicBezTo>
                        <a:pt x="795" y="337"/>
                        <a:pt x="798" y="338"/>
                        <a:pt x="799" y="338"/>
                      </a:cubicBezTo>
                      <a:cubicBezTo>
                        <a:pt x="800" y="338"/>
                        <a:pt x="804" y="337"/>
                        <a:pt x="805" y="336"/>
                      </a:cubicBezTo>
                      <a:cubicBezTo>
                        <a:pt x="806" y="335"/>
                        <a:pt x="805" y="333"/>
                        <a:pt x="806" y="332"/>
                      </a:cubicBezTo>
                      <a:cubicBezTo>
                        <a:pt x="807" y="330"/>
                        <a:pt x="808" y="328"/>
                        <a:pt x="810" y="327"/>
                      </a:cubicBezTo>
                      <a:cubicBezTo>
                        <a:pt x="811" y="327"/>
                        <a:pt x="813" y="327"/>
                        <a:pt x="814" y="326"/>
                      </a:cubicBezTo>
                      <a:cubicBezTo>
                        <a:pt x="815" y="326"/>
                        <a:pt x="817" y="323"/>
                        <a:pt x="817" y="322"/>
                      </a:cubicBezTo>
                      <a:cubicBezTo>
                        <a:pt x="818" y="321"/>
                        <a:pt x="817" y="318"/>
                        <a:pt x="817" y="316"/>
                      </a:cubicBezTo>
                      <a:cubicBezTo>
                        <a:pt x="817" y="316"/>
                        <a:pt x="816" y="314"/>
                        <a:pt x="816" y="313"/>
                      </a:cubicBezTo>
                      <a:cubicBezTo>
                        <a:pt x="816" y="312"/>
                        <a:pt x="815" y="309"/>
                        <a:pt x="816" y="308"/>
                      </a:cubicBezTo>
                      <a:cubicBezTo>
                        <a:pt x="816" y="306"/>
                        <a:pt x="819" y="304"/>
                        <a:pt x="819" y="303"/>
                      </a:cubicBezTo>
                      <a:cubicBezTo>
                        <a:pt x="819" y="301"/>
                        <a:pt x="818" y="298"/>
                        <a:pt x="819" y="296"/>
                      </a:cubicBezTo>
                      <a:cubicBezTo>
                        <a:pt x="820" y="295"/>
                        <a:pt x="823" y="292"/>
                        <a:pt x="824" y="290"/>
                      </a:cubicBezTo>
                      <a:cubicBezTo>
                        <a:pt x="825" y="289"/>
                        <a:pt x="827" y="288"/>
                        <a:pt x="828" y="287"/>
                      </a:cubicBezTo>
                      <a:cubicBezTo>
                        <a:pt x="829" y="286"/>
                        <a:pt x="832" y="285"/>
                        <a:pt x="833" y="283"/>
                      </a:cubicBezTo>
                      <a:cubicBezTo>
                        <a:pt x="834" y="282"/>
                        <a:pt x="833" y="278"/>
                        <a:pt x="833" y="276"/>
                      </a:cubicBezTo>
                      <a:cubicBezTo>
                        <a:pt x="834" y="274"/>
                        <a:pt x="835" y="271"/>
                        <a:pt x="835" y="270"/>
                      </a:cubicBezTo>
                      <a:cubicBezTo>
                        <a:pt x="835" y="268"/>
                        <a:pt x="836" y="264"/>
                        <a:pt x="836" y="262"/>
                      </a:cubicBezTo>
                      <a:cubicBezTo>
                        <a:pt x="835" y="261"/>
                        <a:pt x="833" y="259"/>
                        <a:pt x="833" y="257"/>
                      </a:cubicBezTo>
                      <a:cubicBezTo>
                        <a:pt x="834" y="256"/>
                        <a:pt x="836" y="254"/>
                        <a:pt x="837" y="253"/>
                      </a:cubicBezTo>
                      <a:cubicBezTo>
                        <a:pt x="837" y="250"/>
                        <a:pt x="837" y="246"/>
                        <a:pt x="836" y="244"/>
                      </a:cubicBezTo>
                      <a:cubicBezTo>
                        <a:pt x="835" y="243"/>
                        <a:pt x="832" y="242"/>
                        <a:pt x="831" y="241"/>
                      </a:cubicBezTo>
                      <a:cubicBezTo>
                        <a:pt x="831" y="239"/>
                        <a:pt x="833" y="236"/>
                        <a:pt x="832" y="234"/>
                      </a:cubicBezTo>
                      <a:cubicBezTo>
                        <a:pt x="832" y="233"/>
                        <a:pt x="832" y="230"/>
                        <a:pt x="831" y="229"/>
                      </a:cubicBezTo>
                      <a:cubicBezTo>
                        <a:pt x="830" y="228"/>
                        <a:pt x="828" y="227"/>
                        <a:pt x="827" y="227"/>
                      </a:cubicBezTo>
                      <a:cubicBezTo>
                        <a:pt x="826" y="226"/>
                        <a:pt x="824" y="223"/>
                        <a:pt x="823" y="223"/>
                      </a:cubicBezTo>
                      <a:cubicBezTo>
                        <a:pt x="821" y="221"/>
                        <a:pt x="818" y="220"/>
                        <a:pt x="817" y="219"/>
                      </a:cubicBezTo>
                      <a:cubicBezTo>
                        <a:pt x="815" y="218"/>
                        <a:pt x="811" y="218"/>
                        <a:pt x="809" y="217"/>
                      </a:cubicBezTo>
                      <a:cubicBezTo>
                        <a:pt x="807" y="217"/>
                        <a:pt x="804" y="216"/>
                        <a:pt x="802" y="215"/>
                      </a:cubicBezTo>
                      <a:cubicBezTo>
                        <a:pt x="800" y="214"/>
                        <a:pt x="797" y="212"/>
                        <a:pt x="796" y="210"/>
                      </a:cubicBezTo>
                      <a:cubicBezTo>
                        <a:pt x="794" y="208"/>
                        <a:pt x="793" y="204"/>
                        <a:pt x="793" y="202"/>
                      </a:cubicBezTo>
                      <a:cubicBezTo>
                        <a:pt x="793" y="200"/>
                        <a:pt x="795" y="196"/>
                        <a:pt x="795" y="194"/>
                      </a:cubicBezTo>
                      <a:cubicBezTo>
                        <a:pt x="794" y="192"/>
                        <a:pt x="791" y="189"/>
                        <a:pt x="789" y="188"/>
                      </a:cubicBezTo>
                      <a:cubicBezTo>
                        <a:pt x="787" y="186"/>
                        <a:pt x="783" y="184"/>
                        <a:pt x="781" y="183"/>
                      </a:cubicBezTo>
                      <a:cubicBezTo>
                        <a:pt x="780" y="182"/>
                        <a:pt x="776" y="182"/>
                        <a:pt x="775" y="181"/>
                      </a:cubicBezTo>
                      <a:cubicBezTo>
                        <a:pt x="774" y="180"/>
                        <a:pt x="772" y="178"/>
                        <a:pt x="770" y="177"/>
                      </a:cubicBezTo>
                      <a:cubicBezTo>
                        <a:pt x="770" y="177"/>
                        <a:pt x="768" y="177"/>
                        <a:pt x="767" y="176"/>
                      </a:cubicBezTo>
                      <a:cubicBezTo>
                        <a:pt x="765" y="176"/>
                        <a:pt x="762" y="174"/>
                        <a:pt x="761" y="173"/>
                      </a:cubicBezTo>
                      <a:cubicBezTo>
                        <a:pt x="761" y="172"/>
                        <a:pt x="760" y="170"/>
                        <a:pt x="761" y="170"/>
                      </a:cubicBezTo>
                      <a:cubicBezTo>
                        <a:pt x="761" y="169"/>
                        <a:pt x="762" y="167"/>
                        <a:pt x="762" y="167"/>
                      </a:cubicBezTo>
                      <a:cubicBezTo>
                        <a:pt x="762" y="166"/>
                        <a:pt x="762" y="166"/>
                        <a:pt x="762" y="166"/>
                      </a:cubicBezTo>
                      <a:cubicBezTo>
                        <a:pt x="762" y="165"/>
                        <a:pt x="761" y="162"/>
                        <a:pt x="761" y="161"/>
                      </a:cubicBezTo>
                      <a:cubicBezTo>
                        <a:pt x="760" y="159"/>
                        <a:pt x="758" y="157"/>
                        <a:pt x="757" y="155"/>
                      </a:cubicBezTo>
                      <a:cubicBezTo>
                        <a:pt x="756" y="153"/>
                        <a:pt x="754" y="148"/>
                        <a:pt x="752" y="146"/>
                      </a:cubicBezTo>
                      <a:cubicBezTo>
                        <a:pt x="750" y="145"/>
                        <a:pt x="746" y="144"/>
                        <a:pt x="744" y="143"/>
                      </a:cubicBezTo>
                      <a:cubicBezTo>
                        <a:pt x="740" y="142"/>
                        <a:pt x="733" y="143"/>
                        <a:pt x="729" y="142"/>
                      </a:cubicBezTo>
                      <a:cubicBezTo>
                        <a:pt x="727" y="141"/>
                        <a:pt x="721" y="139"/>
                        <a:pt x="719" y="138"/>
                      </a:cubicBezTo>
                      <a:cubicBezTo>
                        <a:pt x="716" y="137"/>
                        <a:pt x="711" y="135"/>
                        <a:pt x="709" y="133"/>
                      </a:cubicBezTo>
                      <a:cubicBezTo>
                        <a:pt x="708" y="132"/>
                        <a:pt x="705" y="130"/>
                        <a:pt x="704" y="129"/>
                      </a:cubicBezTo>
                      <a:cubicBezTo>
                        <a:pt x="702" y="126"/>
                        <a:pt x="701" y="120"/>
                        <a:pt x="700" y="117"/>
                      </a:cubicBezTo>
                      <a:cubicBezTo>
                        <a:pt x="700" y="115"/>
                        <a:pt x="700" y="111"/>
                        <a:pt x="699" y="109"/>
                      </a:cubicBezTo>
                      <a:cubicBezTo>
                        <a:pt x="698" y="108"/>
                        <a:pt x="695" y="107"/>
                        <a:pt x="694" y="106"/>
                      </a:cubicBezTo>
                      <a:cubicBezTo>
                        <a:pt x="693" y="105"/>
                        <a:pt x="692" y="102"/>
                        <a:pt x="692" y="101"/>
                      </a:cubicBezTo>
                      <a:cubicBezTo>
                        <a:pt x="691" y="99"/>
                        <a:pt x="691" y="94"/>
                        <a:pt x="690" y="91"/>
                      </a:cubicBezTo>
                      <a:cubicBezTo>
                        <a:pt x="690" y="89"/>
                        <a:pt x="687" y="85"/>
                        <a:pt x="686" y="83"/>
                      </a:cubicBezTo>
                      <a:cubicBezTo>
                        <a:pt x="685" y="79"/>
                        <a:pt x="684" y="71"/>
                        <a:pt x="685" y="67"/>
                      </a:cubicBezTo>
                      <a:cubicBezTo>
                        <a:pt x="685" y="65"/>
                        <a:pt x="688" y="61"/>
                        <a:pt x="689" y="59"/>
                      </a:cubicBezTo>
                      <a:cubicBezTo>
                        <a:pt x="690" y="58"/>
                        <a:pt x="691" y="54"/>
                        <a:pt x="692" y="52"/>
                      </a:cubicBezTo>
                      <a:cubicBezTo>
                        <a:pt x="692" y="51"/>
                        <a:pt x="694" y="49"/>
                        <a:pt x="695" y="47"/>
                      </a:cubicBezTo>
                      <a:cubicBezTo>
                        <a:pt x="695" y="46"/>
                        <a:pt x="696" y="44"/>
                        <a:pt x="696" y="43"/>
                      </a:cubicBezTo>
                      <a:cubicBezTo>
                        <a:pt x="696" y="42"/>
                        <a:pt x="695" y="39"/>
                        <a:pt x="694" y="38"/>
                      </a:cubicBezTo>
                      <a:cubicBezTo>
                        <a:pt x="693" y="36"/>
                        <a:pt x="690" y="33"/>
                        <a:pt x="689" y="32"/>
                      </a:cubicBezTo>
                      <a:cubicBezTo>
                        <a:pt x="687" y="31"/>
                        <a:pt x="684" y="29"/>
                        <a:pt x="682" y="29"/>
                      </a:cubicBezTo>
                      <a:cubicBezTo>
                        <a:pt x="681" y="28"/>
                        <a:pt x="677" y="28"/>
                        <a:pt x="676" y="26"/>
                      </a:cubicBezTo>
                      <a:cubicBezTo>
                        <a:pt x="675" y="26"/>
                        <a:pt x="675" y="24"/>
                        <a:pt x="675" y="23"/>
                      </a:cubicBezTo>
                      <a:cubicBezTo>
                        <a:pt x="675" y="22"/>
                        <a:pt x="676" y="20"/>
                        <a:pt x="676" y="19"/>
                      </a:cubicBezTo>
                      <a:cubicBezTo>
                        <a:pt x="676" y="18"/>
                        <a:pt x="677" y="15"/>
                        <a:pt x="676" y="13"/>
                      </a:cubicBezTo>
                      <a:cubicBezTo>
                        <a:pt x="676" y="12"/>
                        <a:pt x="672" y="10"/>
                        <a:pt x="672" y="9"/>
                      </a:cubicBezTo>
                      <a:cubicBezTo>
                        <a:pt x="672" y="7"/>
                        <a:pt x="674" y="5"/>
                        <a:pt x="674" y="3"/>
                      </a:cubicBezTo>
                      <a:cubicBezTo>
                        <a:pt x="674" y="2"/>
                        <a:pt x="673" y="1"/>
                        <a:pt x="673" y="0"/>
                      </a:cubicBezTo>
                      <a:cubicBezTo>
                        <a:pt x="609" y="6"/>
                        <a:pt x="609" y="6"/>
                        <a:pt x="609" y="6"/>
                      </a:cubicBezTo>
                      <a:cubicBezTo>
                        <a:pt x="443" y="21"/>
                        <a:pt x="443" y="21"/>
                        <a:pt x="443" y="21"/>
                      </a:cubicBezTo>
                      <a:cubicBezTo>
                        <a:pt x="292" y="31"/>
                        <a:pt x="292" y="31"/>
                        <a:pt x="292" y="31"/>
                      </a:cubicBezTo>
                      <a:cubicBezTo>
                        <a:pt x="216" y="34"/>
                        <a:pt x="216" y="34"/>
                        <a:pt x="216" y="34"/>
                      </a:cubicBezTo>
                      <a:cubicBezTo>
                        <a:pt x="139" y="39"/>
                        <a:pt x="139" y="39"/>
                        <a:pt x="139" y="39"/>
                      </a:cubicBezTo>
                      <a:cubicBezTo>
                        <a:pt x="19" y="43"/>
                        <a:pt x="19" y="43"/>
                        <a:pt x="19" y="43"/>
                      </a:cubicBezTo>
                      <a:cubicBezTo>
                        <a:pt x="19" y="49"/>
                        <a:pt x="19" y="49"/>
                        <a:pt x="19" y="49"/>
                      </a:cubicBezTo>
                      <a:cubicBezTo>
                        <a:pt x="3" y="49"/>
                        <a:pt x="3" y="49"/>
                        <a:pt x="3" y="49"/>
                      </a:cubicBezTo>
                      <a:cubicBezTo>
                        <a:pt x="3" y="51"/>
                        <a:pt x="2" y="52"/>
                        <a:pt x="2" y="52"/>
                      </a:cubicBezTo>
                      <a:cubicBezTo>
                        <a:pt x="2" y="52"/>
                        <a:pt x="2" y="53"/>
                        <a:pt x="2" y="53"/>
                      </a:cubicBezTo>
                      <a:cubicBezTo>
                        <a:pt x="2" y="53"/>
                        <a:pt x="2" y="53"/>
                        <a:pt x="2" y="53"/>
                      </a:cubicBezTo>
                      <a:cubicBezTo>
                        <a:pt x="3" y="55"/>
                        <a:pt x="4" y="56"/>
                        <a:pt x="4" y="57"/>
                      </a:cubicBezTo>
                      <a:cubicBezTo>
                        <a:pt x="4" y="57"/>
                        <a:pt x="4" y="58"/>
                        <a:pt x="4" y="58"/>
                      </a:cubicBezTo>
                      <a:cubicBezTo>
                        <a:pt x="5" y="58"/>
                        <a:pt x="5" y="58"/>
                        <a:pt x="5" y="59"/>
                      </a:cubicBezTo>
                      <a:cubicBezTo>
                        <a:pt x="7" y="60"/>
                        <a:pt x="8" y="61"/>
                        <a:pt x="9" y="62"/>
                      </a:cubicBezTo>
                      <a:cubicBezTo>
                        <a:pt x="10" y="65"/>
                        <a:pt x="10" y="69"/>
                        <a:pt x="10" y="71"/>
                      </a:cubicBezTo>
                      <a:cubicBezTo>
                        <a:pt x="10" y="72"/>
                        <a:pt x="9" y="73"/>
                        <a:pt x="9" y="74"/>
                      </a:cubicBezTo>
                      <a:cubicBezTo>
                        <a:pt x="9" y="74"/>
                        <a:pt x="9" y="74"/>
                        <a:pt x="9" y="74"/>
                      </a:cubicBezTo>
                      <a:cubicBezTo>
                        <a:pt x="9" y="75"/>
                        <a:pt x="10" y="77"/>
                        <a:pt x="10" y="79"/>
                      </a:cubicBezTo>
                      <a:cubicBezTo>
                        <a:pt x="9" y="81"/>
                        <a:pt x="8" y="84"/>
                        <a:pt x="6" y="85"/>
                      </a:cubicBezTo>
                      <a:cubicBezTo>
                        <a:pt x="6" y="85"/>
                        <a:pt x="5" y="85"/>
                        <a:pt x="5" y="85"/>
                      </a:cubicBezTo>
                      <a:cubicBezTo>
                        <a:pt x="5" y="86"/>
                        <a:pt x="5" y="86"/>
                        <a:pt x="5" y="86"/>
                      </a:cubicBezTo>
                      <a:cubicBezTo>
                        <a:pt x="5" y="86"/>
                        <a:pt x="6" y="87"/>
                        <a:pt x="6" y="87"/>
                      </a:cubicBezTo>
                      <a:cubicBezTo>
                        <a:pt x="6" y="87"/>
                        <a:pt x="6" y="87"/>
                        <a:pt x="6" y="87"/>
                      </a:cubicBezTo>
                      <a:cubicBezTo>
                        <a:pt x="7" y="87"/>
                        <a:pt x="7" y="88"/>
                        <a:pt x="8" y="88"/>
                      </a:cubicBezTo>
                      <a:cubicBezTo>
                        <a:pt x="9" y="88"/>
                        <a:pt x="9" y="88"/>
                        <a:pt x="10" y="88"/>
                      </a:cubicBezTo>
                      <a:cubicBezTo>
                        <a:pt x="10" y="88"/>
                        <a:pt x="10" y="88"/>
                        <a:pt x="10" y="88"/>
                      </a:cubicBezTo>
                      <a:cubicBezTo>
                        <a:pt x="13" y="88"/>
                        <a:pt x="17" y="91"/>
                        <a:pt x="18" y="93"/>
                      </a:cubicBezTo>
                      <a:cubicBezTo>
                        <a:pt x="20" y="95"/>
                        <a:pt x="19" y="98"/>
                        <a:pt x="19" y="100"/>
                      </a:cubicBezTo>
                      <a:cubicBezTo>
                        <a:pt x="19" y="100"/>
                        <a:pt x="19" y="101"/>
                        <a:pt x="19" y="101"/>
                      </a:cubicBezTo>
                      <a:cubicBezTo>
                        <a:pt x="19" y="101"/>
                        <a:pt x="19" y="101"/>
                        <a:pt x="19" y="102"/>
                      </a:cubicBezTo>
                      <a:cubicBezTo>
                        <a:pt x="20" y="102"/>
                        <a:pt x="21" y="103"/>
                        <a:pt x="21" y="104"/>
                      </a:cubicBezTo>
                      <a:cubicBezTo>
                        <a:pt x="23" y="106"/>
                        <a:pt x="24" y="111"/>
                        <a:pt x="23" y="114"/>
                      </a:cubicBezTo>
                      <a:cubicBezTo>
                        <a:pt x="22" y="115"/>
                        <a:pt x="22" y="116"/>
                        <a:pt x="21" y="116"/>
                      </a:cubicBezTo>
                      <a:cubicBezTo>
                        <a:pt x="21" y="117"/>
                        <a:pt x="21" y="118"/>
                        <a:pt x="21" y="119"/>
                      </a:cubicBezTo>
                      <a:cubicBezTo>
                        <a:pt x="20" y="122"/>
                        <a:pt x="17" y="125"/>
                        <a:pt x="17" y="125"/>
                      </a:cubicBezTo>
                      <a:cubicBezTo>
                        <a:pt x="17" y="125"/>
                        <a:pt x="16" y="126"/>
                        <a:pt x="16" y="126"/>
                      </a:cubicBezTo>
                      <a:cubicBezTo>
                        <a:pt x="16" y="127"/>
                        <a:pt x="17" y="128"/>
                        <a:pt x="17" y="129"/>
                      </a:cubicBezTo>
                      <a:cubicBezTo>
                        <a:pt x="18" y="132"/>
                        <a:pt x="16" y="133"/>
                        <a:pt x="15" y="135"/>
                      </a:cubicBezTo>
                      <a:cubicBezTo>
                        <a:pt x="15" y="135"/>
                        <a:pt x="15" y="135"/>
                        <a:pt x="15" y="135"/>
                      </a:cubicBezTo>
                      <a:cubicBezTo>
                        <a:pt x="15" y="135"/>
                        <a:pt x="17" y="139"/>
                        <a:pt x="16" y="142"/>
                      </a:cubicBezTo>
                      <a:cubicBezTo>
                        <a:pt x="16" y="144"/>
                        <a:pt x="14" y="146"/>
                        <a:pt x="13" y="147"/>
                      </a:cubicBezTo>
                      <a:cubicBezTo>
                        <a:pt x="13" y="147"/>
                        <a:pt x="13" y="147"/>
                        <a:pt x="12" y="147"/>
                      </a:cubicBezTo>
                      <a:cubicBezTo>
                        <a:pt x="12" y="148"/>
                        <a:pt x="11" y="148"/>
                        <a:pt x="11" y="148"/>
                      </a:cubicBezTo>
                      <a:cubicBezTo>
                        <a:pt x="11" y="149"/>
                        <a:pt x="11" y="149"/>
                        <a:pt x="11" y="149"/>
                      </a:cubicBezTo>
                      <a:cubicBezTo>
                        <a:pt x="12" y="150"/>
                        <a:pt x="12" y="152"/>
                        <a:pt x="12" y="153"/>
                      </a:cubicBezTo>
                      <a:cubicBezTo>
                        <a:pt x="12" y="155"/>
                        <a:pt x="11" y="156"/>
                        <a:pt x="11" y="158"/>
                      </a:cubicBezTo>
                      <a:cubicBezTo>
                        <a:pt x="10" y="158"/>
                        <a:pt x="10" y="158"/>
                        <a:pt x="10" y="158"/>
                      </a:cubicBezTo>
                      <a:cubicBezTo>
                        <a:pt x="10" y="161"/>
                        <a:pt x="9" y="162"/>
                        <a:pt x="8" y="164"/>
                      </a:cubicBezTo>
                      <a:cubicBezTo>
                        <a:pt x="7" y="165"/>
                        <a:pt x="6" y="165"/>
                        <a:pt x="5" y="166"/>
                      </a:cubicBezTo>
                      <a:cubicBezTo>
                        <a:pt x="5" y="166"/>
                        <a:pt x="5" y="166"/>
                        <a:pt x="5" y="166"/>
                      </a:cubicBezTo>
                      <a:cubicBezTo>
                        <a:pt x="5" y="167"/>
                        <a:pt x="5" y="167"/>
                        <a:pt x="5" y="167"/>
                      </a:cubicBezTo>
                      <a:cubicBezTo>
                        <a:pt x="5" y="169"/>
                        <a:pt x="5" y="171"/>
                        <a:pt x="3" y="173"/>
                      </a:cubicBezTo>
                      <a:cubicBezTo>
                        <a:pt x="3" y="174"/>
                        <a:pt x="2" y="174"/>
                        <a:pt x="2" y="175"/>
                      </a:cubicBezTo>
                      <a:cubicBezTo>
                        <a:pt x="2" y="175"/>
                        <a:pt x="2" y="176"/>
                        <a:pt x="1" y="176"/>
                      </a:cubicBezTo>
                      <a:cubicBezTo>
                        <a:pt x="1" y="177"/>
                        <a:pt x="1" y="178"/>
                        <a:pt x="0" y="179"/>
                      </a:cubicBezTo>
                      <a:cubicBezTo>
                        <a:pt x="0" y="179"/>
                        <a:pt x="0" y="179"/>
                        <a:pt x="0" y="179"/>
                      </a:cubicBezTo>
                      <a:cubicBezTo>
                        <a:pt x="0" y="180"/>
                        <a:pt x="0" y="180"/>
                        <a:pt x="0" y="181"/>
                      </a:cubicBezTo>
                      <a:cubicBezTo>
                        <a:pt x="0" y="181"/>
                        <a:pt x="0" y="181"/>
                        <a:pt x="1" y="181"/>
                      </a:cubicBezTo>
                      <a:cubicBezTo>
                        <a:pt x="1" y="181"/>
                        <a:pt x="1" y="181"/>
                        <a:pt x="1" y="181"/>
                      </a:cubicBezTo>
                      <a:cubicBezTo>
                        <a:pt x="2" y="181"/>
                        <a:pt x="3" y="182"/>
                        <a:pt x="4" y="182"/>
                      </a:cubicBezTo>
                      <a:cubicBezTo>
                        <a:pt x="5" y="183"/>
                        <a:pt x="6" y="185"/>
                        <a:pt x="7" y="186"/>
                      </a:cubicBezTo>
                      <a:cubicBezTo>
                        <a:pt x="7" y="186"/>
                        <a:pt x="7" y="186"/>
                        <a:pt x="7" y="186"/>
                      </a:cubicBezTo>
                      <a:cubicBezTo>
                        <a:pt x="7" y="186"/>
                        <a:pt x="8" y="187"/>
                        <a:pt x="8" y="187"/>
                      </a:cubicBezTo>
                      <a:cubicBezTo>
                        <a:pt x="8" y="187"/>
                        <a:pt x="8" y="187"/>
                        <a:pt x="8" y="187"/>
                      </a:cubicBezTo>
                      <a:cubicBezTo>
                        <a:pt x="9" y="188"/>
                        <a:pt x="10" y="188"/>
                        <a:pt x="11" y="189"/>
                      </a:cubicBezTo>
                      <a:cubicBezTo>
                        <a:pt x="12" y="190"/>
                        <a:pt x="13" y="192"/>
                        <a:pt x="14" y="193"/>
                      </a:cubicBezTo>
                      <a:cubicBezTo>
                        <a:pt x="14" y="194"/>
                        <a:pt x="14" y="195"/>
                        <a:pt x="15" y="196"/>
                      </a:cubicBezTo>
                      <a:cubicBezTo>
                        <a:pt x="15" y="197"/>
                        <a:pt x="16" y="197"/>
                        <a:pt x="16" y="198"/>
                      </a:cubicBezTo>
                      <a:cubicBezTo>
                        <a:pt x="18" y="200"/>
                        <a:pt x="19" y="203"/>
                        <a:pt x="19" y="204"/>
                      </a:cubicBezTo>
                      <a:cubicBezTo>
                        <a:pt x="19" y="205"/>
                        <a:pt x="19" y="206"/>
                        <a:pt x="19" y="207"/>
                      </a:cubicBezTo>
                      <a:cubicBezTo>
                        <a:pt x="19" y="208"/>
                        <a:pt x="19" y="208"/>
                        <a:pt x="19" y="208"/>
                      </a:cubicBezTo>
                      <a:cubicBezTo>
                        <a:pt x="20" y="209"/>
                        <a:pt x="21" y="210"/>
                        <a:pt x="22" y="212"/>
                      </a:cubicBezTo>
                      <a:cubicBezTo>
                        <a:pt x="22" y="213"/>
                        <a:pt x="22" y="213"/>
                        <a:pt x="22" y="214"/>
                      </a:cubicBezTo>
                      <a:cubicBezTo>
                        <a:pt x="23" y="214"/>
                        <a:pt x="23" y="214"/>
                        <a:pt x="23" y="214"/>
                      </a:cubicBezTo>
                      <a:cubicBezTo>
                        <a:pt x="24" y="214"/>
                        <a:pt x="25" y="214"/>
                        <a:pt x="26" y="214"/>
                      </a:cubicBezTo>
                      <a:cubicBezTo>
                        <a:pt x="28" y="215"/>
                        <a:pt x="32" y="216"/>
                        <a:pt x="34" y="219"/>
                      </a:cubicBezTo>
                      <a:cubicBezTo>
                        <a:pt x="36" y="221"/>
                        <a:pt x="37" y="226"/>
                        <a:pt x="36" y="229"/>
                      </a:cubicBezTo>
                      <a:cubicBezTo>
                        <a:pt x="36" y="232"/>
                        <a:pt x="34" y="233"/>
                        <a:pt x="33" y="235"/>
                      </a:cubicBezTo>
                      <a:cubicBezTo>
                        <a:pt x="32" y="235"/>
                        <a:pt x="32" y="235"/>
                        <a:pt x="32" y="235"/>
                      </a:cubicBezTo>
                      <a:cubicBezTo>
                        <a:pt x="32" y="236"/>
                        <a:pt x="31" y="236"/>
                        <a:pt x="31" y="236"/>
                      </a:cubicBezTo>
                      <a:cubicBezTo>
                        <a:pt x="32" y="237"/>
                        <a:pt x="32" y="238"/>
                        <a:pt x="32" y="240"/>
                      </a:cubicBezTo>
                      <a:cubicBezTo>
                        <a:pt x="32" y="242"/>
                        <a:pt x="31" y="243"/>
                        <a:pt x="31" y="244"/>
                      </a:cubicBezTo>
                      <a:cubicBezTo>
                        <a:pt x="32" y="244"/>
                        <a:pt x="32" y="245"/>
                        <a:pt x="33" y="246"/>
                      </a:cubicBezTo>
                      <a:cubicBezTo>
                        <a:pt x="34" y="247"/>
                        <a:pt x="36" y="249"/>
                        <a:pt x="36" y="250"/>
                      </a:cubicBezTo>
                      <a:cubicBezTo>
                        <a:pt x="37" y="252"/>
                        <a:pt x="37" y="253"/>
                        <a:pt x="37" y="254"/>
                      </a:cubicBezTo>
                      <a:cubicBezTo>
                        <a:pt x="38" y="255"/>
                        <a:pt x="40" y="255"/>
                        <a:pt x="42" y="257"/>
                      </a:cubicBezTo>
                      <a:cubicBezTo>
                        <a:pt x="44" y="259"/>
                        <a:pt x="44" y="262"/>
                        <a:pt x="44" y="264"/>
                      </a:cubicBezTo>
                      <a:cubicBezTo>
                        <a:pt x="44" y="265"/>
                        <a:pt x="44" y="269"/>
                        <a:pt x="42" y="271"/>
                      </a:cubicBezTo>
                      <a:cubicBezTo>
                        <a:pt x="42" y="272"/>
                        <a:pt x="41" y="273"/>
                        <a:pt x="40" y="273"/>
                      </a:cubicBezTo>
                      <a:cubicBezTo>
                        <a:pt x="40" y="274"/>
                        <a:pt x="40" y="274"/>
                        <a:pt x="40" y="275"/>
                      </a:cubicBezTo>
                      <a:cubicBezTo>
                        <a:pt x="41" y="275"/>
                        <a:pt x="42" y="276"/>
                        <a:pt x="42" y="276"/>
                      </a:cubicBezTo>
                      <a:cubicBezTo>
                        <a:pt x="43" y="277"/>
                        <a:pt x="44" y="278"/>
                        <a:pt x="44" y="279"/>
                      </a:cubicBezTo>
                      <a:cubicBezTo>
                        <a:pt x="46" y="279"/>
                        <a:pt x="48" y="279"/>
                        <a:pt x="49" y="281"/>
                      </a:cubicBezTo>
                      <a:cubicBezTo>
                        <a:pt x="52" y="283"/>
                        <a:pt x="52" y="288"/>
                        <a:pt x="52" y="290"/>
                      </a:cubicBezTo>
                      <a:cubicBezTo>
                        <a:pt x="52" y="292"/>
                        <a:pt x="51" y="293"/>
                        <a:pt x="50" y="294"/>
                      </a:cubicBezTo>
                      <a:cubicBezTo>
                        <a:pt x="51" y="294"/>
                        <a:pt x="53" y="294"/>
                        <a:pt x="54" y="295"/>
                      </a:cubicBezTo>
                      <a:cubicBezTo>
                        <a:pt x="56" y="296"/>
                        <a:pt x="56" y="298"/>
                        <a:pt x="57" y="300"/>
                      </a:cubicBezTo>
                      <a:cubicBezTo>
                        <a:pt x="57" y="300"/>
                        <a:pt x="58" y="300"/>
                        <a:pt x="58" y="300"/>
                      </a:cubicBezTo>
                      <a:cubicBezTo>
                        <a:pt x="60" y="301"/>
                        <a:pt x="61" y="302"/>
                        <a:pt x="62" y="304"/>
                      </a:cubicBezTo>
                      <a:cubicBezTo>
                        <a:pt x="63" y="304"/>
                        <a:pt x="63" y="304"/>
                        <a:pt x="64" y="304"/>
                      </a:cubicBezTo>
                      <a:cubicBezTo>
                        <a:pt x="67" y="305"/>
                        <a:pt x="70" y="310"/>
                        <a:pt x="70" y="311"/>
                      </a:cubicBezTo>
                      <a:cubicBezTo>
                        <a:pt x="71" y="312"/>
                        <a:pt x="72" y="317"/>
                        <a:pt x="71" y="320"/>
                      </a:cubicBezTo>
                      <a:cubicBezTo>
                        <a:pt x="70" y="322"/>
                        <a:pt x="68" y="323"/>
                        <a:pt x="67" y="324"/>
                      </a:cubicBezTo>
                      <a:cubicBezTo>
                        <a:pt x="67" y="324"/>
                        <a:pt x="67" y="324"/>
                        <a:pt x="67" y="324"/>
                      </a:cubicBezTo>
                      <a:cubicBezTo>
                        <a:pt x="67" y="324"/>
                        <a:pt x="67" y="325"/>
                        <a:pt x="67" y="325"/>
                      </a:cubicBezTo>
                      <a:cubicBezTo>
                        <a:pt x="67" y="325"/>
                        <a:pt x="68" y="326"/>
                        <a:pt x="68" y="326"/>
                      </a:cubicBezTo>
                      <a:cubicBezTo>
                        <a:pt x="69" y="326"/>
                        <a:pt x="69" y="327"/>
                        <a:pt x="70" y="327"/>
                      </a:cubicBezTo>
                      <a:cubicBezTo>
                        <a:pt x="70" y="327"/>
                        <a:pt x="70" y="327"/>
                        <a:pt x="70" y="327"/>
                      </a:cubicBezTo>
                      <a:cubicBezTo>
                        <a:pt x="71" y="328"/>
                        <a:pt x="73" y="329"/>
                        <a:pt x="73" y="331"/>
                      </a:cubicBezTo>
                      <a:cubicBezTo>
                        <a:pt x="74" y="331"/>
                        <a:pt x="74" y="332"/>
                        <a:pt x="74" y="333"/>
                      </a:cubicBezTo>
                      <a:cubicBezTo>
                        <a:pt x="74" y="333"/>
                        <a:pt x="75" y="333"/>
                        <a:pt x="75" y="334"/>
                      </a:cubicBezTo>
                      <a:cubicBezTo>
                        <a:pt x="77" y="335"/>
                        <a:pt x="80" y="337"/>
                        <a:pt x="80" y="341"/>
                      </a:cubicBezTo>
                      <a:cubicBezTo>
                        <a:pt x="81" y="343"/>
                        <a:pt x="80" y="344"/>
                        <a:pt x="79" y="345"/>
                      </a:cubicBezTo>
                      <a:cubicBezTo>
                        <a:pt x="79" y="347"/>
                        <a:pt x="79" y="348"/>
                        <a:pt x="78" y="350"/>
                      </a:cubicBezTo>
                      <a:cubicBezTo>
                        <a:pt x="78" y="350"/>
                        <a:pt x="78" y="350"/>
                        <a:pt x="78" y="350"/>
                      </a:cubicBezTo>
                      <a:cubicBezTo>
                        <a:pt x="79" y="352"/>
                        <a:pt x="80" y="353"/>
                        <a:pt x="80" y="355"/>
                      </a:cubicBezTo>
                      <a:cubicBezTo>
                        <a:pt x="80" y="359"/>
                        <a:pt x="78" y="361"/>
                        <a:pt x="76" y="362"/>
                      </a:cubicBezTo>
                      <a:cubicBezTo>
                        <a:pt x="77" y="364"/>
                        <a:pt x="78" y="367"/>
                        <a:pt x="77" y="368"/>
                      </a:cubicBezTo>
                      <a:cubicBezTo>
                        <a:pt x="77" y="369"/>
                        <a:pt x="77" y="370"/>
                        <a:pt x="76" y="372"/>
                      </a:cubicBezTo>
                      <a:cubicBezTo>
                        <a:pt x="76" y="372"/>
                        <a:pt x="76" y="372"/>
                        <a:pt x="76" y="372"/>
                      </a:cubicBezTo>
                      <a:cubicBezTo>
                        <a:pt x="79" y="374"/>
                        <a:pt x="80" y="376"/>
                        <a:pt x="80" y="379"/>
                      </a:cubicBezTo>
                      <a:cubicBezTo>
                        <a:pt x="80" y="379"/>
                        <a:pt x="80" y="379"/>
                        <a:pt x="80" y="379"/>
                      </a:cubicBezTo>
                      <a:cubicBezTo>
                        <a:pt x="81" y="379"/>
                        <a:pt x="82" y="379"/>
                        <a:pt x="83" y="379"/>
                      </a:cubicBezTo>
                      <a:cubicBezTo>
                        <a:pt x="83" y="379"/>
                        <a:pt x="83" y="379"/>
                        <a:pt x="83" y="379"/>
                      </a:cubicBezTo>
                      <a:cubicBezTo>
                        <a:pt x="86" y="379"/>
                        <a:pt x="90" y="381"/>
                        <a:pt x="91" y="383"/>
                      </a:cubicBezTo>
                      <a:cubicBezTo>
                        <a:pt x="93" y="387"/>
                        <a:pt x="92" y="392"/>
                        <a:pt x="92" y="392"/>
                      </a:cubicBezTo>
                      <a:cubicBezTo>
                        <a:pt x="92" y="392"/>
                        <a:pt x="92" y="392"/>
                        <a:pt x="92" y="392"/>
                      </a:cubicBezTo>
                      <a:cubicBezTo>
                        <a:pt x="92" y="392"/>
                        <a:pt x="92" y="392"/>
                        <a:pt x="93" y="392"/>
                      </a:cubicBezTo>
                      <a:cubicBezTo>
                        <a:pt x="93" y="392"/>
                        <a:pt x="94" y="392"/>
                        <a:pt x="95" y="392"/>
                      </a:cubicBezTo>
                      <a:cubicBezTo>
                        <a:pt x="98" y="393"/>
                        <a:pt x="100" y="397"/>
                        <a:pt x="101" y="400"/>
                      </a:cubicBezTo>
                      <a:cubicBezTo>
                        <a:pt x="101" y="402"/>
                        <a:pt x="100" y="404"/>
                        <a:pt x="100" y="405"/>
                      </a:cubicBezTo>
                      <a:cubicBezTo>
                        <a:pt x="99" y="405"/>
                        <a:pt x="99" y="406"/>
                        <a:pt x="99" y="406"/>
                      </a:cubicBezTo>
                      <a:cubicBezTo>
                        <a:pt x="99" y="406"/>
                        <a:pt x="99" y="408"/>
                        <a:pt x="100" y="408"/>
                      </a:cubicBezTo>
                      <a:cubicBezTo>
                        <a:pt x="100" y="409"/>
                        <a:pt x="100" y="410"/>
                        <a:pt x="100" y="411"/>
                      </a:cubicBezTo>
                      <a:cubicBezTo>
                        <a:pt x="100" y="411"/>
                        <a:pt x="100" y="412"/>
                        <a:pt x="100" y="412"/>
                      </a:cubicBezTo>
                      <a:cubicBezTo>
                        <a:pt x="100" y="414"/>
                        <a:pt x="100" y="416"/>
                        <a:pt x="99" y="418"/>
                      </a:cubicBezTo>
                      <a:cubicBezTo>
                        <a:pt x="99" y="418"/>
                        <a:pt x="99" y="418"/>
                        <a:pt x="99" y="419"/>
                      </a:cubicBezTo>
                      <a:cubicBezTo>
                        <a:pt x="99" y="419"/>
                        <a:pt x="100" y="419"/>
                        <a:pt x="100" y="419"/>
                      </a:cubicBezTo>
                      <a:cubicBezTo>
                        <a:pt x="101" y="419"/>
                        <a:pt x="101" y="419"/>
                        <a:pt x="102" y="419"/>
                      </a:cubicBezTo>
                      <a:cubicBezTo>
                        <a:pt x="104" y="419"/>
                        <a:pt x="107" y="422"/>
                        <a:pt x="108" y="425"/>
                      </a:cubicBezTo>
                      <a:cubicBezTo>
                        <a:pt x="109" y="427"/>
                        <a:pt x="109" y="431"/>
                        <a:pt x="107" y="434"/>
                      </a:cubicBezTo>
                      <a:cubicBezTo>
                        <a:pt x="106" y="435"/>
                        <a:pt x="104" y="436"/>
                        <a:pt x="103" y="436"/>
                      </a:cubicBezTo>
                      <a:cubicBezTo>
                        <a:pt x="104" y="437"/>
                        <a:pt x="104" y="439"/>
                        <a:pt x="104" y="440"/>
                      </a:cubicBezTo>
                      <a:cubicBezTo>
                        <a:pt x="104" y="440"/>
                        <a:pt x="105" y="440"/>
                        <a:pt x="105" y="440"/>
                      </a:cubicBezTo>
                      <a:cubicBezTo>
                        <a:pt x="107" y="440"/>
                        <a:pt x="109" y="441"/>
                        <a:pt x="111" y="442"/>
                      </a:cubicBezTo>
                      <a:cubicBezTo>
                        <a:pt x="113" y="443"/>
                        <a:pt x="117" y="449"/>
                        <a:pt x="114" y="453"/>
                      </a:cubicBezTo>
                      <a:cubicBezTo>
                        <a:pt x="113" y="455"/>
                        <a:pt x="112" y="456"/>
                        <a:pt x="110" y="456"/>
                      </a:cubicBezTo>
                      <a:cubicBezTo>
                        <a:pt x="111" y="456"/>
                        <a:pt x="111" y="457"/>
                        <a:pt x="111" y="457"/>
                      </a:cubicBezTo>
                      <a:cubicBezTo>
                        <a:pt x="112" y="460"/>
                        <a:pt x="111" y="465"/>
                        <a:pt x="111" y="467"/>
                      </a:cubicBezTo>
                      <a:cubicBezTo>
                        <a:pt x="110" y="467"/>
                        <a:pt x="110" y="468"/>
                        <a:pt x="110" y="469"/>
                      </a:cubicBezTo>
                      <a:cubicBezTo>
                        <a:pt x="110" y="469"/>
                        <a:pt x="110" y="469"/>
                        <a:pt x="110" y="469"/>
                      </a:cubicBezTo>
                      <a:cubicBezTo>
                        <a:pt x="111" y="470"/>
                        <a:pt x="112" y="471"/>
                        <a:pt x="112" y="474"/>
                      </a:cubicBezTo>
                      <a:cubicBezTo>
                        <a:pt x="112" y="475"/>
                        <a:pt x="112" y="476"/>
                        <a:pt x="112" y="477"/>
                      </a:cubicBezTo>
                      <a:cubicBezTo>
                        <a:pt x="113" y="478"/>
                        <a:pt x="114" y="479"/>
                        <a:pt x="115" y="480"/>
                      </a:cubicBezTo>
                      <a:cubicBezTo>
                        <a:pt x="116" y="482"/>
                        <a:pt x="116" y="484"/>
                        <a:pt x="115" y="486"/>
                      </a:cubicBezTo>
                      <a:cubicBezTo>
                        <a:pt x="115" y="487"/>
                        <a:pt x="115" y="487"/>
                        <a:pt x="115" y="487"/>
                      </a:cubicBezTo>
                      <a:cubicBezTo>
                        <a:pt x="115" y="487"/>
                        <a:pt x="115" y="488"/>
                        <a:pt x="115" y="488"/>
                      </a:cubicBezTo>
                      <a:cubicBezTo>
                        <a:pt x="116" y="489"/>
                        <a:pt x="117" y="489"/>
                        <a:pt x="118" y="490"/>
                      </a:cubicBezTo>
                      <a:cubicBezTo>
                        <a:pt x="119" y="491"/>
                        <a:pt x="120" y="494"/>
                        <a:pt x="120" y="496"/>
                      </a:cubicBezTo>
                      <a:cubicBezTo>
                        <a:pt x="120" y="496"/>
                        <a:pt x="121" y="501"/>
                        <a:pt x="118" y="504"/>
                      </a:cubicBezTo>
                      <a:cubicBezTo>
                        <a:pt x="118" y="505"/>
                        <a:pt x="117" y="505"/>
                        <a:pt x="116" y="505"/>
                      </a:cubicBezTo>
                      <a:cubicBezTo>
                        <a:pt x="116" y="506"/>
                        <a:pt x="116" y="507"/>
                        <a:pt x="116" y="507"/>
                      </a:cubicBezTo>
                      <a:cubicBezTo>
                        <a:pt x="117" y="509"/>
                        <a:pt x="116" y="510"/>
                        <a:pt x="116" y="511"/>
                      </a:cubicBezTo>
                      <a:cubicBezTo>
                        <a:pt x="116" y="511"/>
                        <a:pt x="116" y="511"/>
                        <a:pt x="116" y="511"/>
                      </a:cubicBezTo>
                      <a:cubicBezTo>
                        <a:pt x="117" y="513"/>
                        <a:pt x="118" y="514"/>
                        <a:pt x="118" y="516"/>
                      </a:cubicBezTo>
                      <a:cubicBezTo>
                        <a:pt x="118" y="519"/>
                        <a:pt x="115" y="522"/>
                        <a:pt x="115" y="523"/>
                      </a:cubicBezTo>
                      <a:cubicBezTo>
                        <a:pt x="114" y="524"/>
                        <a:pt x="114" y="524"/>
                        <a:pt x="113" y="525"/>
                      </a:cubicBezTo>
                      <a:cubicBezTo>
                        <a:pt x="113" y="525"/>
                        <a:pt x="113" y="525"/>
                        <a:pt x="112" y="525"/>
                      </a:cubicBezTo>
                      <a:cubicBezTo>
                        <a:pt x="112" y="525"/>
                        <a:pt x="112" y="525"/>
                        <a:pt x="112" y="525"/>
                      </a:cubicBezTo>
                      <a:cubicBezTo>
                        <a:pt x="113" y="526"/>
                        <a:pt x="114" y="526"/>
                        <a:pt x="114" y="527"/>
                      </a:cubicBezTo>
                      <a:cubicBezTo>
                        <a:pt x="116" y="528"/>
                        <a:pt x="116" y="530"/>
                        <a:pt x="117" y="532"/>
                      </a:cubicBezTo>
                      <a:cubicBezTo>
                        <a:pt x="117" y="532"/>
                        <a:pt x="117" y="532"/>
                        <a:pt x="117" y="532"/>
                      </a:cubicBezTo>
                      <a:cubicBezTo>
                        <a:pt x="117" y="532"/>
                        <a:pt x="118" y="532"/>
                        <a:pt x="119" y="532"/>
                      </a:cubicBezTo>
                      <a:cubicBezTo>
                        <a:pt x="120" y="532"/>
                        <a:pt x="121" y="532"/>
                        <a:pt x="122" y="533"/>
                      </a:cubicBezTo>
                      <a:cubicBezTo>
                        <a:pt x="125" y="534"/>
                        <a:pt x="126" y="538"/>
                        <a:pt x="127" y="540"/>
                      </a:cubicBezTo>
                      <a:cubicBezTo>
                        <a:pt x="127" y="541"/>
                        <a:pt x="127" y="541"/>
                        <a:pt x="127" y="541"/>
                      </a:cubicBez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27" name="Freeform 87">
                  <a:extLst>
                    <a:ext uri="{FF2B5EF4-FFF2-40B4-BE49-F238E27FC236}">
                      <a16:creationId xmlns:a16="http://schemas.microsoft.com/office/drawing/2014/main" id="{BDDDF0E5-6D29-4DDD-8CC2-C87E2A371564}"/>
                    </a:ext>
                  </a:extLst>
                </p:cNvPr>
                <p:cNvSpPr>
                  <a:spLocks/>
                </p:cNvSpPr>
                <p:nvPr/>
              </p:nvSpPr>
              <p:spPr bwMode="auto">
                <a:xfrm>
                  <a:off x="4671463" y="1828826"/>
                  <a:ext cx="727851" cy="819967"/>
                </a:xfrm>
                <a:custGeom>
                  <a:avLst/>
                  <a:gdLst>
                    <a:gd name="T0" fmla="*/ 718 w 907"/>
                    <a:gd name="T1" fmla="*/ 985 h 1022"/>
                    <a:gd name="T2" fmla="*/ 775 w 907"/>
                    <a:gd name="T3" fmla="*/ 937 h 1022"/>
                    <a:gd name="T4" fmla="*/ 715 w 907"/>
                    <a:gd name="T5" fmla="*/ 886 h 1022"/>
                    <a:gd name="T6" fmla="*/ 683 w 907"/>
                    <a:gd name="T7" fmla="*/ 851 h 1022"/>
                    <a:gd name="T8" fmla="*/ 620 w 907"/>
                    <a:gd name="T9" fmla="*/ 814 h 1022"/>
                    <a:gd name="T10" fmla="*/ 576 w 907"/>
                    <a:gd name="T11" fmla="*/ 791 h 1022"/>
                    <a:gd name="T12" fmla="*/ 570 w 907"/>
                    <a:gd name="T13" fmla="*/ 748 h 1022"/>
                    <a:gd name="T14" fmla="*/ 568 w 907"/>
                    <a:gd name="T15" fmla="*/ 710 h 1022"/>
                    <a:gd name="T16" fmla="*/ 576 w 907"/>
                    <a:gd name="T17" fmla="*/ 665 h 1022"/>
                    <a:gd name="T18" fmla="*/ 544 w 907"/>
                    <a:gd name="T19" fmla="*/ 640 h 1022"/>
                    <a:gd name="T20" fmla="*/ 557 w 907"/>
                    <a:gd name="T21" fmla="*/ 595 h 1022"/>
                    <a:gd name="T22" fmla="*/ 592 w 907"/>
                    <a:gd name="T23" fmla="*/ 565 h 1022"/>
                    <a:gd name="T24" fmla="*/ 610 w 907"/>
                    <a:gd name="T25" fmla="*/ 544 h 1022"/>
                    <a:gd name="T26" fmla="*/ 619 w 907"/>
                    <a:gd name="T27" fmla="*/ 431 h 1022"/>
                    <a:gd name="T28" fmla="*/ 661 w 907"/>
                    <a:gd name="T29" fmla="*/ 388 h 1022"/>
                    <a:gd name="T30" fmla="*/ 704 w 907"/>
                    <a:gd name="T31" fmla="*/ 346 h 1022"/>
                    <a:gd name="T32" fmla="*/ 746 w 907"/>
                    <a:gd name="T33" fmla="*/ 290 h 1022"/>
                    <a:gd name="T34" fmla="*/ 877 w 907"/>
                    <a:gd name="T35" fmla="*/ 210 h 1022"/>
                    <a:gd name="T36" fmla="*/ 898 w 907"/>
                    <a:gd name="T37" fmla="*/ 182 h 1022"/>
                    <a:gd name="T38" fmla="*/ 857 w 907"/>
                    <a:gd name="T39" fmla="*/ 188 h 1022"/>
                    <a:gd name="T40" fmla="*/ 809 w 907"/>
                    <a:gd name="T41" fmla="*/ 179 h 1022"/>
                    <a:gd name="T42" fmla="*/ 769 w 907"/>
                    <a:gd name="T43" fmla="*/ 182 h 1022"/>
                    <a:gd name="T44" fmla="*/ 747 w 907"/>
                    <a:gd name="T45" fmla="*/ 159 h 1022"/>
                    <a:gd name="T46" fmla="*/ 706 w 907"/>
                    <a:gd name="T47" fmla="*/ 189 h 1022"/>
                    <a:gd name="T48" fmla="*/ 669 w 907"/>
                    <a:gd name="T49" fmla="*/ 201 h 1022"/>
                    <a:gd name="T50" fmla="*/ 650 w 907"/>
                    <a:gd name="T51" fmla="*/ 182 h 1022"/>
                    <a:gd name="T52" fmla="*/ 614 w 907"/>
                    <a:gd name="T53" fmla="*/ 166 h 1022"/>
                    <a:gd name="T54" fmla="*/ 594 w 907"/>
                    <a:gd name="T55" fmla="*/ 150 h 1022"/>
                    <a:gd name="T56" fmla="*/ 578 w 907"/>
                    <a:gd name="T57" fmla="*/ 174 h 1022"/>
                    <a:gd name="T58" fmla="*/ 557 w 907"/>
                    <a:gd name="T59" fmla="*/ 144 h 1022"/>
                    <a:gd name="T60" fmla="*/ 534 w 907"/>
                    <a:gd name="T61" fmla="*/ 134 h 1022"/>
                    <a:gd name="T62" fmla="*/ 511 w 907"/>
                    <a:gd name="T63" fmla="*/ 121 h 1022"/>
                    <a:gd name="T64" fmla="*/ 464 w 907"/>
                    <a:gd name="T65" fmla="*/ 114 h 1022"/>
                    <a:gd name="T66" fmla="*/ 440 w 907"/>
                    <a:gd name="T67" fmla="*/ 129 h 1022"/>
                    <a:gd name="T68" fmla="*/ 404 w 907"/>
                    <a:gd name="T69" fmla="*/ 139 h 1022"/>
                    <a:gd name="T70" fmla="*/ 370 w 907"/>
                    <a:gd name="T71" fmla="*/ 118 h 1022"/>
                    <a:gd name="T72" fmla="*/ 333 w 907"/>
                    <a:gd name="T73" fmla="*/ 112 h 1022"/>
                    <a:gd name="T74" fmla="*/ 293 w 907"/>
                    <a:gd name="T75" fmla="*/ 100 h 1022"/>
                    <a:gd name="T76" fmla="*/ 284 w 907"/>
                    <a:gd name="T77" fmla="*/ 58 h 1022"/>
                    <a:gd name="T78" fmla="*/ 267 w 907"/>
                    <a:gd name="T79" fmla="*/ 7 h 1022"/>
                    <a:gd name="T80" fmla="*/ 93 w 907"/>
                    <a:gd name="T81" fmla="*/ 71 h 1022"/>
                    <a:gd name="T82" fmla="*/ 8 w 907"/>
                    <a:gd name="T83" fmla="*/ 102 h 1022"/>
                    <a:gd name="T84" fmla="*/ 18 w 907"/>
                    <a:gd name="T85" fmla="*/ 136 h 1022"/>
                    <a:gd name="T86" fmla="*/ 16 w 907"/>
                    <a:gd name="T87" fmla="*/ 165 h 1022"/>
                    <a:gd name="T88" fmla="*/ 17 w 907"/>
                    <a:gd name="T89" fmla="*/ 205 h 1022"/>
                    <a:gd name="T90" fmla="*/ 20 w 907"/>
                    <a:gd name="T91" fmla="*/ 228 h 1022"/>
                    <a:gd name="T92" fmla="*/ 27 w 907"/>
                    <a:gd name="T93" fmla="*/ 254 h 1022"/>
                    <a:gd name="T94" fmla="*/ 39 w 907"/>
                    <a:gd name="T95" fmla="*/ 281 h 1022"/>
                    <a:gd name="T96" fmla="*/ 49 w 907"/>
                    <a:gd name="T97" fmla="*/ 307 h 1022"/>
                    <a:gd name="T98" fmla="*/ 54 w 907"/>
                    <a:gd name="T99" fmla="*/ 340 h 1022"/>
                    <a:gd name="T100" fmla="*/ 57 w 907"/>
                    <a:gd name="T101" fmla="*/ 370 h 1022"/>
                    <a:gd name="T102" fmla="*/ 58 w 907"/>
                    <a:gd name="T103" fmla="*/ 396 h 1022"/>
                    <a:gd name="T104" fmla="*/ 69 w 907"/>
                    <a:gd name="T105" fmla="*/ 431 h 1022"/>
                    <a:gd name="T106" fmla="*/ 66 w 907"/>
                    <a:gd name="T107" fmla="*/ 470 h 1022"/>
                    <a:gd name="T108" fmla="*/ 73 w 907"/>
                    <a:gd name="T109" fmla="*/ 502 h 1022"/>
                    <a:gd name="T110" fmla="*/ 84 w 907"/>
                    <a:gd name="T111" fmla="*/ 526 h 1022"/>
                    <a:gd name="T112" fmla="*/ 98 w 907"/>
                    <a:gd name="T113" fmla="*/ 575 h 1022"/>
                    <a:gd name="T114" fmla="*/ 95 w 907"/>
                    <a:gd name="T115" fmla="*/ 626 h 1022"/>
                    <a:gd name="T116" fmla="*/ 75 w 907"/>
                    <a:gd name="T117" fmla="*/ 649 h 1022"/>
                    <a:gd name="T118" fmla="*/ 77 w 907"/>
                    <a:gd name="T119" fmla="*/ 677 h 1022"/>
                    <a:gd name="T120" fmla="*/ 98 w 907"/>
                    <a:gd name="T121" fmla="*/ 693 h 1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7" h="1022">
                      <a:moveTo>
                        <a:pt x="110" y="702"/>
                      </a:moveTo>
                      <a:cubicBezTo>
                        <a:pt x="112" y="704"/>
                        <a:pt x="115" y="710"/>
                        <a:pt x="115" y="712"/>
                      </a:cubicBezTo>
                      <a:cubicBezTo>
                        <a:pt x="116" y="713"/>
                        <a:pt x="116" y="713"/>
                        <a:pt x="116" y="713"/>
                      </a:cubicBezTo>
                      <a:cubicBezTo>
                        <a:pt x="128" y="1022"/>
                        <a:pt x="128" y="1022"/>
                        <a:pt x="128" y="1022"/>
                      </a:cubicBezTo>
                      <a:cubicBezTo>
                        <a:pt x="248" y="1017"/>
                        <a:pt x="248" y="1017"/>
                        <a:pt x="248" y="1017"/>
                      </a:cubicBezTo>
                      <a:cubicBezTo>
                        <a:pt x="325" y="1013"/>
                        <a:pt x="325" y="1013"/>
                        <a:pt x="325" y="1013"/>
                      </a:cubicBezTo>
                      <a:cubicBezTo>
                        <a:pt x="401" y="1009"/>
                        <a:pt x="401" y="1009"/>
                        <a:pt x="401" y="1009"/>
                      </a:cubicBezTo>
                      <a:cubicBezTo>
                        <a:pt x="552" y="1000"/>
                        <a:pt x="552" y="1000"/>
                        <a:pt x="552" y="1000"/>
                      </a:cubicBezTo>
                      <a:cubicBezTo>
                        <a:pt x="718" y="985"/>
                        <a:pt x="718" y="985"/>
                        <a:pt x="718" y="985"/>
                      </a:cubicBezTo>
                      <a:cubicBezTo>
                        <a:pt x="779" y="979"/>
                        <a:pt x="779" y="979"/>
                        <a:pt x="779" y="979"/>
                      </a:cubicBezTo>
                      <a:cubicBezTo>
                        <a:pt x="778" y="979"/>
                        <a:pt x="778" y="979"/>
                        <a:pt x="778" y="978"/>
                      </a:cubicBezTo>
                      <a:cubicBezTo>
                        <a:pt x="777" y="977"/>
                        <a:pt x="778" y="974"/>
                        <a:pt x="778" y="972"/>
                      </a:cubicBezTo>
                      <a:cubicBezTo>
                        <a:pt x="778" y="971"/>
                        <a:pt x="775" y="969"/>
                        <a:pt x="775" y="967"/>
                      </a:cubicBezTo>
                      <a:cubicBezTo>
                        <a:pt x="775" y="966"/>
                        <a:pt x="775" y="963"/>
                        <a:pt x="775" y="961"/>
                      </a:cubicBezTo>
                      <a:cubicBezTo>
                        <a:pt x="775" y="960"/>
                        <a:pt x="773" y="958"/>
                        <a:pt x="773" y="957"/>
                      </a:cubicBezTo>
                      <a:cubicBezTo>
                        <a:pt x="772" y="955"/>
                        <a:pt x="772" y="952"/>
                        <a:pt x="772" y="950"/>
                      </a:cubicBezTo>
                      <a:cubicBezTo>
                        <a:pt x="772" y="948"/>
                        <a:pt x="774" y="945"/>
                        <a:pt x="774" y="944"/>
                      </a:cubicBezTo>
                      <a:cubicBezTo>
                        <a:pt x="775" y="942"/>
                        <a:pt x="776" y="938"/>
                        <a:pt x="775" y="937"/>
                      </a:cubicBezTo>
                      <a:cubicBezTo>
                        <a:pt x="775" y="935"/>
                        <a:pt x="773" y="933"/>
                        <a:pt x="772" y="931"/>
                      </a:cubicBezTo>
                      <a:cubicBezTo>
                        <a:pt x="771" y="930"/>
                        <a:pt x="770" y="927"/>
                        <a:pt x="769" y="926"/>
                      </a:cubicBezTo>
                      <a:cubicBezTo>
                        <a:pt x="768" y="923"/>
                        <a:pt x="764" y="920"/>
                        <a:pt x="762" y="918"/>
                      </a:cubicBezTo>
                      <a:cubicBezTo>
                        <a:pt x="760" y="915"/>
                        <a:pt x="756" y="911"/>
                        <a:pt x="754" y="908"/>
                      </a:cubicBezTo>
                      <a:cubicBezTo>
                        <a:pt x="752" y="906"/>
                        <a:pt x="749" y="901"/>
                        <a:pt x="747" y="899"/>
                      </a:cubicBezTo>
                      <a:cubicBezTo>
                        <a:pt x="745" y="898"/>
                        <a:pt x="740" y="897"/>
                        <a:pt x="737" y="897"/>
                      </a:cubicBezTo>
                      <a:cubicBezTo>
                        <a:pt x="735" y="897"/>
                        <a:pt x="730" y="898"/>
                        <a:pt x="728" y="897"/>
                      </a:cubicBezTo>
                      <a:cubicBezTo>
                        <a:pt x="726" y="897"/>
                        <a:pt x="722" y="894"/>
                        <a:pt x="721" y="893"/>
                      </a:cubicBezTo>
                      <a:cubicBezTo>
                        <a:pt x="719" y="891"/>
                        <a:pt x="717" y="888"/>
                        <a:pt x="715" y="886"/>
                      </a:cubicBezTo>
                      <a:cubicBezTo>
                        <a:pt x="714" y="885"/>
                        <a:pt x="712" y="884"/>
                        <a:pt x="711" y="883"/>
                      </a:cubicBezTo>
                      <a:cubicBezTo>
                        <a:pt x="710" y="883"/>
                        <a:pt x="709" y="882"/>
                        <a:pt x="708" y="881"/>
                      </a:cubicBezTo>
                      <a:cubicBezTo>
                        <a:pt x="707" y="880"/>
                        <a:pt x="703" y="878"/>
                        <a:pt x="701" y="877"/>
                      </a:cubicBezTo>
                      <a:cubicBezTo>
                        <a:pt x="699" y="876"/>
                        <a:pt x="695" y="875"/>
                        <a:pt x="694" y="874"/>
                      </a:cubicBezTo>
                      <a:cubicBezTo>
                        <a:pt x="693" y="873"/>
                        <a:pt x="691" y="870"/>
                        <a:pt x="690" y="869"/>
                      </a:cubicBezTo>
                      <a:cubicBezTo>
                        <a:pt x="690" y="868"/>
                        <a:pt x="688" y="865"/>
                        <a:pt x="688" y="864"/>
                      </a:cubicBezTo>
                      <a:cubicBezTo>
                        <a:pt x="687" y="862"/>
                        <a:pt x="686" y="859"/>
                        <a:pt x="686" y="858"/>
                      </a:cubicBezTo>
                      <a:cubicBezTo>
                        <a:pt x="685" y="857"/>
                        <a:pt x="683" y="857"/>
                        <a:pt x="683" y="856"/>
                      </a:cubicBezTo>
                      <a:cubicBezTo>
                        <a:pt x="682" y="855"/>
                        <a:pt x="683" y="852"/>
                        <a:pt x="683" y="851"/>
                      </a:cubicBezTo>
                      <a:cubicBezTo>
                        <a:pt x="683" y="850"/>
                        <a:pt x="682" y="847"/>
                        <a:pt x="681" y="846"/>
                      </a:cubicBezTo>
                      <a:cubicBezTo>
                        <a:pt x="680" y="845"/>
                        <a:pt x="676" y="843"/>
                        <a:pt x="674" y="842"/>
                      </a:cubicBezTo>
                      <a:cubicBezTo>
                        <a:pt x="672" y="842"/>
                        <a:pt x="668" y="840"/>
                        <a:pt x="666" y="840"/>
                      </a:cubicBezTo>
                      <a:cubicBezTo>
                        <a:pt x="663" y="839"/>
                        <a:pt x="658" y="836"/>
                        <a:pt x="655" y="835"/>
                      </a:cubicBezTo>
                      <a:cubicBezTo>
                        <a:pt x="652" y="835"/>
                        <a:pt x="645" y="835"/>
                        <a:pt x="642" y="833"/>
                      </a:cubicBezTo>
                      <a:cubicBezTo>
                        <a:pt x="640" y="832"/>
                        <a:pt x="637" y="829"/>
                        <a:pt x="636" y="827"/>
                      </a:cubicBezTo>
                      <a:cubicBezTo>
                        <a:pt x="634" y="826"/>
                        <a:pt x="632" y="822"/>
                        <a:pt x="631" y="821"/>
                      </a:cubicBezTo>
                      <a:cubicBezTo>
                        <a:pt x="630" y="819"/>
                        <a:pt x="629" y="815"/>
                        <a:pt x="627" y="814"/>
                      </a:cubicBezTo>
                      <a:cubicBezTo>
                        <a:pt x="625" y="813"/>
                        <a:pt x="621" y="815"/>
                        <a:pt x="620" y="814"/>
                      </a:cubicBezTo>
                      <a:cubicBezTo>
                        <a:pt x="618" y="814"/>
                        <a:pt x="617" y="813"/>
                        <a:pt x="616" y="812"/>
                      </a:cubicBezTo>
                      <a:cubicBezTo>
                        <a:pt x="614" y="812"/>
                        <a:pt x="610" y="812"/>
                        <a:pt x="609" y="812"/>
                      </a:cubicBezTo>
                      <a:cubicBezTo>
                        <a:pt x="607" y="812"/>
                        <a:pt x="604" y="814"/>
                        <a:pt x="603" y="813"/>
                      </a:cubicBezTo>
                      <a:cubicBezTo>
                        <a:pt x="601" y="812"/>
                        <a:pt x="601" y="809"/>
                        <a:pt x="599" y="809"/>
                      </a:cubicBezTo>
                      <a:cubicBezTo>
                        <a:pt x="598" y="808"/>
                        <a:pt x="596" y="808"/>
                        <a:pt x="595" y="807"/>
                      </a:cubicBezTo>
                      <a:cubicBezTo>
                        <a:pt x="594" y="807"/>
                        <a:pt x="592" y="805"/>
                        <a:pt x="591" y="804"/>
                      </a:cubicBezTo>
                      <a:cubicBezTo>
                        <a:pt x="590" y="803"/>
                        <a:pt x="589" y="801"/>
                        <a:pt x="588" y="800"/>
                      </a:cubicBezTo>
                      <a:cubicBezTo>
                        <a:pt x="587" y="799"/>
                        <a:pt x="583" y="797"/>
                        <a:pt x="582" y="796"/>
                      </a:cubicBezTo>
                      <a:cubicBezTo>
                        <a:pt x="580" y="794"/>
                        <a:pt x="578" y="792"/>
                        <a:pt x="576" y="791"/>
                      </a:cubicBezTo>
                      <a:cubicBezTo>
                        <a:pt x="575" y="790"/>
                        <a:pt x="574" y="788"/>
                        <a:pt x="572" y="787"/>
                      </a:cubicBezTo>
                      <a:cubicBezTo>
                        <a:pt x="571" y="787"/>
                        <a:pt x="568" y="786"/>
                        <a:pt x="567" y="784"/>
                      </a:cubicBezTo>
                      <a:cubicBezTo>
                        <a:pt x="566" y="784"/>
                        <a:pt x="566" y="781"/>
                        <a:pt x="566" y="780"/>
                      </a:cubicBezTo>
                      <a:cubicBezTo>
                        <a:pt x="566" y="779"/>
                        <a:pt x="569" y="778"/>
                        <a:pt x="569" y="776"/>
                      </a:cubicBezTo>
                      <a:cubicBezTo>
                        <a:pt x="570" y="775"/>
                        <a:pt x="569" y="772"/>
                        <a:pt x="569" y="771"/>
                      </a:cubicBezTo>
                      <a:cubicBezTo>
                        <a:pt x="569" y="769"/>
                        <a:pt x="571" y="766"/>
                        <a:pt x="571" y="764"/>
                      </a:cubicBezTo>
                      <a:cubicBezTo>
                        <a:pt x="570" y="763"/>
                        <a:pt x="568" y="761"/>
                        <a:pt x="568" y="760"/>
                      </a:cubicBezTo>
                      <a:cubicBezTo>
                        <a:pt x="569" y="758"/>
                        <a:pt x="571" y="756"/>
                        <a:pt x="571" y="755"/>
                      </a:cubicBezTo>
                      <a:cubicBezTo>
                        <a:pt x="572" y="753"/>
                        <a:pt x="571" y="750"/>
                        <a:pt x="570" y="748"/>
                      </a:cubicBezTo>
                      <a:cubicBezTo>
                        <a:pt x="570" y="747"/>
                        <a:pt x="568" y="746"/>
                        <a:pt x="568" y="745"/>
                      </a:cubicBezTo>
                      <a:cubicBezTo>
                        <a:pt x="567" y="743"/>
                        <a:pt x="569" y="739"/>
                        <a:pt x="569" y="738"/>
                      </a:cubicBezTo>
                      <a:cubicBezTo>
                        <a:pt x="568" y="736"/>
                        <a:pt x="566" y="734"/>
                        <a:pt x="565" y="733"/>
                      </a:cubicBezTo>
                      <a:cubicBezTo>
                        <a:pt x="565" y="732"/>
                        <a:pt x="563" y="731"/>
                        <a:pt x="563" y="730"/>
                      </a:cubicBezTo>
                      <a:cubicBezTo>
                        <a:pt x="563" y="729"/>
                        <a:pt x="564" y="726"/>
                        <a:pt x="564" y="725"/>
                      </a:cubicBezTo>
                      <a:cubicBezTo>
                        <a:pt x="565" y="724"/>
                        <a:pt x="568" y="723"/>
                        <a:pt x="569" y="722"/>
                      </a:cubicBezTo>
                      <a:cubicBezTo>
                        <a:pt x="569" y="721"/>
                        <a:pt x="570" y="719"/>
                        <a:pt x="569" y="718"/>
                      </a:cubicBezTo>
                      <a:cubicBezTo>
                        <a:pt x="569" y="717"/>
                        <a:pt x="567" y="715"/>
                        <a:pt x="567" y="714"/>
                      </a:cubicBezTo>
                      <a:cubicBezTo>
                        <a:pt x="567" y="713"/>
                        <a:pt x="568" y="711"/>
                        <a:pt x="568" y="710"/>
                      </a:cubicBezTo>
                      <a:cubicBezTo>
                        <a:pt x="567" y="709"/>
                        <a:pt x="566" y="707"/>
                        <a:pt x="566" y="706"/>
                      </a:cubicBezTo>
                      <a:cubicBezTo>
                        <a:pt x="566" y="705"/>
                        <a:pt x="568" y="703"/>
                        <a:pt x="568" y="702"/>
                      </a:cubicBezTo>
                      <a:cubicBezTo>
                        <a:pt x="568" y="700"/>
                        <a:pt x="565" y="696"/>
                        <a:pt x="565" y="694"/>
                      </a:cubicBezTo>
                      <a:cubicBezTo>
                        <a:pt x="565" y="692"/>
                        <a:pt x="566" y="689"/>
                        <a:pt x="567" y="687"/>
                      </a:cubicBezTo>
                      <a:cubicBezTo>
                        <a:pt x="568" y="686"/>
                        <a:pt x="571" y="684"/>
                        <a:pt x="571" y="683"/>
                      </a:cubicBezTo>
                      <a:cubicBezTo>
                        <a:pt x="572" y="681"/>
                        <a:pt x="570" y="679"/>
                        <a:pt x="571" y="677"/>
                      </a:cubicBezTo>
                      <a:cubicBezTo>
                        <a:pt x="571" y="676"/>
                        <a:pt x="572" y="674"/>
                        <a:pt x="572" y="673"/>
                      </a:cubicBezTo>
                      <a:cubicBezTo>
                        <a:pt x="573" y="672"/>
                        <a:pt x="575" y="671"/>
                        <a:pt x="575" y="670"/>
                      </a:cubicBezTo>
                      <a:cubicBezTo>
                        <a:pt x="576" y="669"/>
                        <a:pt x="576" y="666"/>
                        <a:pt x="576" y="665"/>
                      </a:cubicBezTo>
                      <a:cubicBezTo>
                        <a:pt x="576" y="663"/>
                        <a:pt x="575" y="661"/>
                        <a:pt x="574" y="659"/>
                      </a:cubicBezTo>
                      <a:cubicBezTo>
                        <a:pt x="573" y="658"/>
                        <a:pt x="571" y="657"/>
                        <a:pt x="571" y="657"/>
                      </a:cubicBezTo>
                      <a:cubicBezTo>
                        <a:pt x="570" y="656"/>
                        <a:pt x="567" y="654"/>
                        <a:pt x="567" y="652"/>
                      </a:cubicBezTo>
                      <a:cubicBezTo>
                        <a:pt x="566" y="651"/>
                        <a:pt x="566" y="649"/>
                        <a:pt x="566" y="648"/>
                      </a:cubicBezTo>
                      <a:cubicBezTo>
                        <a:pt x="565" y="647"/>
                        <a:pt x="565" y="645"/>
                        <a:pt x="564" y="644"/>
                      </a:cubicBezTo>
                      <a:cubicBezTo>
                        <a:pt x="563" y="643"/>
                        <a:pt x="561" y="641"/>
                        <a:pt x="560" y="640"/>
                      </a:cubicBezTo>
                      <a:cubicBezTo>
                        <a:pt x="559" y="640"/>
                        <a:pt x="557" y="643"/>
                        <a:pt x="555" y="643"/>
                      </a:cubicBezTo>
                      <a:cubicBezTo>
                        <a:pt x="554" y="644"/>
                        <a:pt x="551" y="644"/>
                        <a:pt x="550" y="643"/>
                      </a:cubicBezTo>
                      <a:cubicBezTo>
                        <a:pt x="548" y="643"/>
                        <a:pt x="545" y="642"/>
                        <a:pt x="544" y="640"/>
                      </a:cubicBezTo>
                      <a:cubicBezTo>
                        <a:pt x="543" y="638"/>
                        <a:pt x="546" y="635"/>
                        <a:pt x="546" y="633"/>
                      </a:cubicBezTo>
                      <a:cubicBezTo>
                        <a:pt x="546" y="632"/>
                        <a:pt x="544" y="630"/>
                        <a:pt x="544" y="629"/>
                      </a:cubicBezTo>
                      <a:cubicBezTo>
                        <a:pt x="544" y="627"/>
                        <a:pt x="544" y="622"/>
                        <a:pt x="544" y="620"/>
                      </a:cubicBezTo>
                      <a:cubicBezTo>
                        <a:pt x="545" y="619"/>
                        <a:pt x="546" y="616"/>
                        <a:pt x="547" y="615"/>
                      </a:cubicBezTo>
                      <a:cubicBezTo>
                        <a:pt x="548" y="614"/>
                        <a:pt x="551" y="612"/>
                        <a:pt x="553" y="611"/>
                      </a:cubicBezTo>
                      <a:cubicBezTo>
                        <a:pt x="554" y="610"/>
                        <a:pt x="555" y="608"/>
                        <a:pt x="556" y="607"/>
                      </a:cubicBezTo>
                      <a:cubicBezTo>
                        <a:pt x="556" y="606"/>
                        <a:pt x="556" y="604"/>
                        <a:pt x="556" y="603"/>
                      </a:cubicBezTo>
                      <a:cubicBezTo>
                        <a:pt x="556" y="602"/>
                        <a:pt x="557" y="601"/>
                        <a:pt x="557" y="600"/>
                      </a:cubicBezTo>
                      <a:cubicBezTo>
                        <a:pt x="557" y="599"/>
                        <a:pt x="556" y="596"/>
                        <a:pt x="557" y="595"/>
                      </a:cubicBezTo>
                      <a:cubicBezTo>
                        <a:pt x="557" y="595"/>
                        <a:pt x="559" y="594"/>
                        <a:pt x="560" y="593"/>
                      </a:cubicBezTo>
                      <a:cubicBezTo>
                        <a:pt x="561" y="592"/>
                        <a:pt x="560" y="588"/>
                        <a:pt x="561" y="586"/>
                      </a:cubicBezTo>
                      <a:cubicBezTo>
                        <a:pt x="562" y="584"/>
                        <a:pt x="566" y="581"/>
                        <a:pt x="568" y="580"/>
                      </a:cubicBezTo>
                      <a:cubicBezTo>
                        <a:pt x="569" y="578"/>
                        <a:pt x="573" y="577"/>
                        <a:pt x="575" y="576"/>
                      </a:cubicBezTo>
                      <a:cubicBezTo>
                        <a:pt x="576" y="575"/>
                        <a:pt x="578" y="573"/>
                        <a:pt x="579" y="572"/>
                      </a:cubicBezTo>
                      <a:cubicBezTo>
                        <a:pt x="580" y="571"/>
                        <a:pt x="580" y="568"/>
                        <a:pt x="580" y="568"/>
                      </a:cubicBezTo>
                      <a:cubicBezTo>
                        <a:pt x="581" y="567"/>
                        <a:pt x="583" y="567"/>
                        <a:pt x="584" y="567"/>
                      </a:cubicBezTo>
                      <a:cubicBezTo>
                        <a:pt x="585" y="567"/>
                        <a:pt x="588" y="568"/>
                        <a:pt x="589" y="568"/>
                      </a:cubicBezTo>
                      <a:cubicBezTo>
                        <a:pt x="590" y="568"/>
                        <a:pt x="591" y="566"/>
                        <a:pt x="592" y="565"/>
                      </a:cubicBezTo>
                      <a:cubicBezTo>
                        <a:pt x="592" y="564"/>
                        <a:pt x="592" y="562"/>
                        <a:pt x="593" y="561"/>
                      </a:cubicBezTo>
                      <a:cubicBezTo>
                        <a:pt x="593" y="560"/>
                        <a:pt x="594" y="559"/>
                        <a:pt x="595" y="558"/>
                      </a:cubicBezTo>
                      <a:cubicBezTo>
                        <a:pt x="596" y="558"/>
                        <a:pt x="597" y="558"/>
                        <a:pt x="598" y="558"/>
                      </a:cubicBezTo>
                      <a:cubicBezTo>
                        <a:pt x="599" y="558"/>
                        <a:pt x="600" y="559"/>
                        <a:pt x="600" y="559"/>
                      </a:cubicBezTo>
                      <a:cubicBezTo>
                        <a:pt x="601" y="559"/>
                        <a:pt x="603" y="559"/>
                        <a:pt x="603" y="559"/>
                      </a:cubicBezTo>
                      <a:cubicBezTo>
                        <a:pt x="604" y="558"/>
                        <a:pt x="605" y="555"/>
                        <a:pt x="605" y="554"/>
                      </a:cubicBezTo>
                      <a:cubicBezTo>
                        <a:pt x="605" y="553"/>
                        <a:pt x="604" y="550"/>
                        <a:pt x="605" y="549"/>
                      </a:cubicBezTo>
                      <a:cubicBezTo>
                        <a:pt x="606" y="549"/>
                        <a:pt x="608" y="550"/>
                        <a:pt x="609" y="549"/>
                      </a:cubicBezTo>
                      <a:cubicBezTo>
                        <a:pt x="610" y="548"/>
                        <a:pt x="610" y="544"/>
                        <a:pt x="610" y="544"/>
                      </a:cubicBezTo>
                      <a:cubicBezTo>
                        <a:pt x="601" y="446"/>
                        <a:pt x="601" y="446"/>
                        <a:pt x="601" y="446"/>
                      </a:cubicBezTo>
                      <a:cubicBezTo>
                        <a:pt x="601" y="446"/>
                        <a:pt x="604" y="447"/>
                        <a:pt x="605" y="447"/>
                      </a:cubicBezTo>
                      <a:cubicBezTo>
                        <a:pt x="606" y="448"/>
                        <a:pt x="609" y="449"/>
                        <a:pt x="610" y="449"/>
                      </a:cubicBezTo>
                      <a:cubicBezTo>
                        <a:pt x="612" y="448"/>
                        <a:pt x="615" y="446"/>
                        <a:pt x="615" y="444"/>
                      </a:cubicBezTo>
                      <a:cubicBezTo>
                        <a:pt x="616" y="443"/>
                        <a:pt x="616" y="441"/>
                        <a:pt x="615" y="440"/>
                      </a:cubicBezTo>
                      <a:cubicBezTo>
                        <a:pt x="615" y="439"/>
                        <a:pt x="612" y="439"/>
                        <a:pt x="612" y="438"/>
                      </a:cubicBezTo>
                      <a:cubicBezTo>
                        <a:pt x="612" y="437"/>
                        <a:pt x="613" y="436"/>
                        <a:pt x="613" y="435"/>
                      </a:cubicBezTo>
                      <a:cubicBezTo>
                        <a:pt x="614" y="435"/>
                        <a:pt x="617" y="436"/>
                        <a:pt x="618" y="435"/>
                      </a:cubicBezTo>
                      <a:cubicBezTo>
                        <a:pt x="619" y="434"/>
                        <a:pt x="618" y="431"/>
                        <a:pt x="619" y="431"/>
                      </a:cubicBezTo>
                      <a:cubicBezTo>
                        <a:pt x="621" y="430"/>
                        <a:pt x="624" y="430"/>
                        <a:pt x="625" y="430"/>
                      </a:cubicBezTo>
                      <a:cubicBezTo>
                        <a:pt x="625" y="430"/>
                        <a:pt x="626" y="430"/>
                        <a:pt x="627" y="430"/>
                      </a:cubicBezTo>
                      <a:cubicBezTo>
                        <a:pt x="626" y="429"/>
                        <a:pt x="626" y="429"/>
                        <a:pt x="626" y="428"/>
                      </a:cubicBezTo>
                      <a:cubicBezTo>
                        <a:pt x="625" y="427"/>
                        <a:pt x="625" y="425"/>
                        <a:pt x="625" y="423"/>
                      </a:cubicBezTo>
                      <a:cubicBezTo>
                        <a:pt x="625" y="423"/>
                        <a:pt x="626" y="421"/>
                        <a:pt x="627" y="421"/>
                      </a:cubicBezTo>
                      <a:cubicBezTo>
                        <a:pt x="629" y="419"/>
                        <a:pt x="633" y="415"/>
                        <a:pt x="635" y="413"/>
                      </a:cubicBezTo>
                      <a:cubicBezTo>
                        <a:pt x="640" y="409"/>
                        <a:pt x="649" y="400"/>
                        <a:pt x="654" y="397"/>
                      </a:cubicBezTo>
                      <a:cubicBezTo>
                        <a:pt x="655" y="396"/>
                        <a:pt x="658" y="395"/>
                        <a:pt x="660" y="394"/>
                      </a:cubicBezTo>
                      <a:cubicBezTo>
                        <a:pt x="661" y="392"/>
                        <a:pt x="661" y="389"/>
                        <a:pt x="661" y="388"/>
                      </a:cubicBezTo>
                      <a:cubicBezTo>
                        <a:pt x="663" y="386"/>
                        <a:pt x="666" y="382"/>
                        <a:pt x="668" y="381"/>
                      </a:cubicBezTo>
                      <a:cubicBezTo>
                        <a:pt x="668" y="381"/>
                        <a:pt x="670" y="380"/>
                        <a:pt x="671" y="380"/>
                      </a:cubicBezTo>
                      <a:cubicBezTo>
                        <a:pt x="673" y="379"/>
                        <a:pt x="675" y="377"/>
                        <a:pt x="676" y="376"/>
                      </a:cubicBezTo>
                      <a:cubicBezTo>
                        <a:pt x="677" y="375"/>
                        <a:pt x="679" y="371"/>
                        <a:pt x="680" y="370"/>
                      </a:cubicBezTo>
                      <a:cubicBezTo>
                        <a:pt x="681" y="368"/>
                        <a:pt x="684" y="365"/>
                        <a:pt x="685" y="364"/>
                      </a:cubicBezTo>
                      <a:cubicBezTo>
                        <a:pt x="687" y="363"/>
                        <a:pt x="690" y="361"/>
                        <a:pt x="692" y="360"/>
                      </a:cubicBezTo>
                      <a:cubicBezTo>
                        <a:pt x="693" y="359"/>
                        <a:pt x="696" y="357"/>
                        <a:pt x="697" y="356"/>
                      </a:cubicBezTo>
                      <a:cubicBezTo>
                        <a:pt x="698" y="354"/>
                        <a:pt x="697" y="351"/>
                        <a:pt x="698" y="350"/>
                      </a:cubicBezTo>
                      <a:cubicBezTo>
                        <a:pt x="699" y="349"/>
                        <a:pt x="703" y="347"/>
                        <a:pt x="704" y="346"/>
                      </a:cubicBezTo>
                      <a:cubicBezTo>
                        <a:pt x="707" y="343"/>
                        <a:pt x="710" y="337"/>
                        <a:pt x="712" y="334"/>
                      </a:cubicBezTo>
                      <a:cubicBezTo>
                        <a:pt x="713" y="333"/>
                        <a:pt x="716" y="330"/>
                        <a:pt x="717" y="328"/>
                      </a:cubicBezTo>
                      <a:cubicBezTo>
                        <a:pt x="719" y="326"/>
                        <a:pt x="720" y="322"/>
                        <a:pt x="722" y="320"/>
                      </a:cubicBezTo>
                      <a:cubicBezTo>
                        <a:pt x="722" y="319"/>
                        <a:pt x="724" y="318"/>
                        <a:pt x="724" y="317"/>
                      </a:cubicBezTo>
                      <a:cubicBezTo>
                        <a:pt x="725" y="315"/>
                        <a:pt x="726" y="312"/>
                        <a:pt x="727" y="311"/>
                      </a:cubicBezTo>
                      <a:cubicBezTo>
                        <a:pt x="728" y="310"/>
                        <a:pt x="731" y="308"/>
                        <a:pt x="731" y="307"/>
                      </a:cubicBezTo>
                      <a:cubicBezTo>
                        <a:pt x="733" y="306"/>
                        <a:pt x="735" y="302"/>
                        <a:pt x="736" y="301"/>
                      </a:cubicBezTo>
                      <a:cubicBezTo>
                        <a:pt x="737" y="299"/>
                        <a:pt x="738" y="297"/>
                        <a:pt x="739" y="295"/>
                      </a:cubicBezTo>
                      <a:cubicBezTo>
                        <a:pt x="740" y="294"/>
                        <a:pt x="745" y="291"/>
                        <a:pt x="746" y="290"/>
                      </a:cubicBezTo>
                      <a:cubicBezTo>
                        <a:pt x="749" y="288"/>
                        <a:pt x="753" y="284"/>
                        <a:pt x="755" y="282"/>
                      </a:cubicBezTo>
                      <a:cubicBezTo>
                        <a:pt x="758" y="279"/>
                        <a:pt x="763" y="272"/>
                        <a:pt x="766" y="269"/>
                      </a:cubicBezTo>
                      <a:cubicBezTo>
                        <a:pt x="770" y="266"/>
                        <a:pt x="780" y="260"/>
                        <a:pt x="784" y="257"/>
                      </a:cubicBezTo>
                      <a:cubicBezTo>
                        <a:pt x="788" y="254"/>
                        <a:pt x="795" y="249"/>
                        <a:pt x="799" y="247"/>
                      </a:cubicBezTo>
                      <a:cubicBezTo>
                        <a:pt x="807" y="242"/>
                        <a:pt x="824" y="235"/>
                        <a:pt x="832" y="231"/>
                      </a:cubicBezTo>
                      <a:cubicBezTo>
                        <a:pt x="837" y="229"/>
                        <a:pt x="847" y="225"/>
                        <a:pt x="852" y="222"/>
                      </a:cubicBezTo>
                      <a:cubicBezTo>
                        <a:pt x="855" y="221"/>
                        <a:pt x="860" y="218"/>
                        <a:pt x="862" y="217"/>
                      </a:cubicBezTo>
                      <a:cubicBezTo>
                        <a:pt x="864" y="215"/>
                        <a:pt x="867" y="212"/>
                        <a:pt x="869" y="211"/>
                      </a:cubicBezTo>
                      <a:cubicBezTo>
                        <a:pt x="871" y="211"/>
                        <a:pt x="875" y="211"/>
                        <a:pt x="877" y="210"/>
                      </a:cubicBezTo>
                      <a:cubicBezTo>
                        <a:pt x="878" y="209"/>
                        <a:pt x="879" y="206"/>
                        <a:pt x="880" y="205"/>
                      </a:cubicBezTo>
                      <a:cubicBezTo>
                        <a:pt x="882" y="203"/>
                        <a:pt x="886" y="200"/>
                        <a:pt x="888" y="199"/>
                      </a:cubicBezTo>
                      <a:cubicBezTo>
                        <a:pt x="889" y="197"/>
                        <a:pt x="893" y="194"/>
                        <a:pt x="895" y="192"/>
                      </a:cubicBezTo>
                      <a:cubicBezTo>
                        <a:pt x="896" y="191"/>
                        <a:pt x="896" y="189"/>
                        <a:pt x="898" y="188"/>
                      </a:cubicBezTo>
                      <a:cubicBezTo>
                        <a:pt x="899" y="188"/>
                        <a:pt x="900" y="189"/>
                        <a:pt x="901" y="189"/>
                      </a:cubicBezTo>
                      <a:cubicBezTo>
                        <a:pt x="902" y="190"/>
                        <a:pt x="905" y="190"/>
                        <a:pt x="906" y="189"/>
                      </a:cubicBezTo>
                      <a:cubicBezTo>
                        <a:pt x="907" y="188"/>
                        <a:pt x="907" y="186"/>
                        <a:pt x="906" y="185"/>
                      </a:cubicBezTo>
                      <a:cubicBezTo>
                        <a:pt x="905" y="184"/>
                        <a:pt x="902" y="184"/>
                        <a:pt x="901" y="184"/>
                      </a:cubicBezTo>
                      <a:cubicBezTo>
                        <a:pt x="900" y="183"/>
                        <a:pt x="899" y="182"/>
                        <a:pt x="898" y="182"/>
                      </a:cubicBezTo>
                      <a:cubicBezTo>
                        <a:pt x="897" y="182"/>
                        <a:pt x="896" y="184"/>
                        <a:pt x="895" y="185"/>
                      </a:cubicBezTo>
                      <a:cubicBezTo>
                        <a:pt x="893" y="185"/>
                        <a:pt x="890" y="185"/>
                        <a:pt x="889" y="185"/>
                      </a:cubicBezTo>
                      <a:cubicBezTo>
                        <a:pt x="887" y="184"/>
                        <a:pt x="884" y="182"/>
                        <a:pt x="882" y="182"/>
                      </a:cubicBezTo>
                      <a:cubicBezTo>
                        <a:pt x="881" y="182"/>
                        <a:pt x="878" y="183"/>
                        <a:pt x="877" y="184"/>
                      </a:cubicBezTo>
                      <a:cubicBezTo>
                        <a:pt x="876" y="185"/>
                        <a:pt x="874" y="188"/>
                        <a:pt x="872" y="189"/>
                      </a:cubicBezTo>
                      <a:cubicBezTo>
                        <a:pt x="871" y="190"/>
                        <a:pt x="869" y="191"/>
                        <a:pt x="868" y="191"/>
                      </a:cubicBezTo>
                      <a:cubicBezTo>
                        <a:pt x="867" y="191"/>
                        <a:pt x="865" y="190"/>
                        <a:pt x="864" y="189"/>
                      </a:cubicBezTo>
                      <a:cubicBezTo>
                        <a:pt x="863" y="189"/>
                        <a:pt x="862" y="187"/>
                        <a:pt x="861" y="187"/>
                      </a:cubicBezTo>
                      <a:cubicBezTo>
                        <a:pt x="860" y="187"/>
                        <a:pt x="858" y="188"/>
                        <a:pt x="857" y="188"/>
                      </a:cubicBezTo>
                      <a:cubicBezTo>
                        <a:pt x="856" y="188"/>
                        <a:pt x="854" y="187"/>
                        <a:pt x="853" y="186"/>
                      </a:cubicBezTo>
                      <a:cubicBezTo>
                        <a:pt x="852" y="185"/>
                        <a:pt x="852" y="181"/>
                        <a:pt x="851" y="180"/>
                      </a:cubicBezTo>
                      <a:cubicBezTo>
                        <a:pt x="851" y="179"/>
                        <a:pt x="849" y="176"/>
                        <a:pt x="848" y="176"/>
                      </a:cubicBezTo>
                      <a:cubicBezTo>
                        <a:pt x="847" y="175"/>
                        <a:pt x="844" y="174"/>
                        <a:pt x="843" y="173"/>
                      </a:cubicBezTo>
                      <a:cubicBezTo>
                        <a:pt x="840" y="173"/>
                        <a:pt x="836" y="171"/>
                        <a:pt x="833" y="171"/>
                      </a:cubicBezTo>
                      <a:cubicBezTo>
                        <a:pt x="832" y="172"/>
                        <a:pt x="830" y="174"/>
                        <a:pt x="828" y="174"/>
                      </a:cubicBezTo>
                      <a:cubicBezTo>
                        <a:pt x="826" y="175"/>
                        <a:pt x="823" y="176"/>
                        <a:pt x="821" y="176"/>
                      </a:cubicBezTo>
                      <a:cubicBezTo>
                        <a:pt x="819" y="176"/>
                        <a:pt x="815" y="176"/>
                        <a:pt x="813" y="176"/>
                      </a:cubicBezTo>
                      <a:cubicBezTo>
                        <a:pt x="812" y="176"/>
                        <a:pt x="810" y="179"/>
                        <a:pt x="809" y="179"/>
                      </a:cubicBezTo>
                      <a:cubicBezTo>
                        <a:pt x="807" y="179"/>
                        <a:pt x="806" y="177"/>
                        <a:pt x="804" y="177"/>
                      </a:cubicBezTo>
                      <a:cubicBezTo>
                        <a:pt x="803" y="177"/>
                        <a:pt x="802" y="178"/>
                        <a:pt x="801" y="178"/>
                      </a:cubicBezTo>
                      <a:cubicBezTo>
                        <a:pt x="800" y="179"/>
                        <a:pt x="798" y="177"/>
                        <a:pt x="797" y="177"/>
                      </a:cubicBezTo>
                      <a:cubicBezTo>
                        <a:pt x="795" y="177"/>
                        <a:pt x="793" y="179"/>
                        <a:pt x="792" y="179"/>
                      </a:cubicBezTo>
                      <a:cubicBezTo>
                        <a:pt x="791" y="180"/>
                        <a:pt x="789" y="182"/>
                        <a:pt x="787" y="181"/>
                      </a:cubicBezTo>
                      <a:cubicBezTo>
                        <a:pt x="786" y="181"/>
                        <a:pt x="786" y="177"/>
                        <a:pt x="785" y="176"/>
                      </a:cubicBezTo>
                      <a:cubicBezTo>
                        <a:pt x="783" y="175"/>
                        <a:pt x="780" y="177"/>
                        <a:pt x="779" y="178"/>
                      </a:cubicBezTo>
                      <a:cubicBezTo>
                        <a:pt x="778" y="179"/>
                        <a:pt x="776" y="181"/>
                        <a:pt x="775" y="181"/>
                      </a:cubicBezTo>
                      <a:cubicBezTo>
                        <a:pt x="773" y="182"/>
                        <a:pt x="770" y="181"/>
                        <a:pt x="769" y="182"/>
                      </a:cubicBezTo>
                      <a:cubicBezTo>
                        <a:pt x="767" y="182"/>
                        <a:pt x="765" y="185"/>
                        <a:pt x="763" y="185"/>
                      </a:cubicBezTo>
                      <a:cubicBezTo>
                        <a:pt x="762" y="185"/>
                        <a:pt x="762" y="182"/>
                        <a:pt x="761" y="181"/>
                      </a:cubicBezTo>
                      <a:cubicBezTo>
                        <a:pt x="761" y="180"/>
                        <a:pt x="759" y="179"/>
                        <a:pt x="759" y="178"/>
                      </a:cubicBezTo>
                      <a:cubicBezTo>
                        <a:pt x="758" y="177"/>
                        <a:pt x="760" y="176"/>
                        <a:pt x="760" y="175"/>
                      </a:cubicBezTo>
                      <a:cubicBezTo>
                        <a:pt x="760" y="174"/>
                        <a:pt x="758" y="172"/>
                        <a:pt x="758" y="171"/>
                      </a:cubicBezTo>
                      <a:cubicBezTo>
                        <a:pt x="757" y="170"/>
                        <a:pt x="755" y="170"/>
                        <a:pt x="754" y="170"/>
                      </a:cubicBezTo>
                      <a:cubicBezTo>
                        <a:pt x="753" y="169"/>
                        <a:pt x="752" y="167"/>
                        <a:pt x="752" y="166"/>
                      </a:cubicBezTo>
                      <a:cubicBezTo>
                        <a:pt x="751" y="165"/>
                        <a:pt x="752" y="162"/>
                        <a:pt x="751" y="161"/>
                      </a:cubicBezTo>
                      <a:cubicBezTo>
                        <a:pt x="751" y="160"/>
                        <a:pt x="748" y="160"/>
                        <a:pt x="747" y="159"/>
                      </a:cubicBezTo>
                      <a:cubicBezTo>
                        <a:pt x="746" y="159"/>
                        <a:pt x="743" y="160"/>
                        <a:pt x="742" y="160"/>
                      </a:cubicBezTo>
                      <a:cubicBezTo>
                        <a:pt x="741" y="161"/>
                        <a:pt x="739" y="162"/>
                        <a:pt x="738" y="163"/>
                      </a:cubicBezTo>
                      <a:cubicBezTo>
                        <a:pt x="736" y="164"/>
                        <a:pt x="734" y="164"/>
                        <a:pt x="733" y="165"/>
                      </a:cubicBezTo>
                      <a:cubicBezTo>
                        <a:pt x="732" y="166"/>
                        <a:pt x="731" y="168"/>
                        <a:pt x="730" y="169"/>
                      </a:cubicBezTo>
                      <a:cubicBezTo>
                        <a:pt x="729" y="170"/>
                        <a:pt x="727" y="171"/>
                        <a:pt x="726" y="171"/>
                      </a:cubicBezTo>
                      <a:cubicBezTo>
                        <a:pt x="725" y="172"/>
                        <a:pt x="722" y="173"/>
                        <a:pt x="721" y="174"/>
                      </a:cubicBezTo>
                      <a:cubicBezTo>
                        <a:pt x="719" y="175"/>
                        <a:pt x="716" y="177"/>
                        <a:pt x="715" y="179"/>
                      </a:cubicBezTo>
                      <a:cubicBezTo>
                        <a:pt x="713" y="180"/>
                        <a:pt x="711" y="184"/>
                        <a:pt x="710" y="185"/>
                      </a:cubicBezTo>
                      <a:cubicBezTo>
                        <a:pt x="709" y="186"/>
                        <a:pt x="707" y="188"/>
                        <a:pt x="706" y="189"/>
                      </a:cubicBezTo>
                      <a:cubicBezTo>
                        <a:pt x="705" y="190"/>
                        <a:pt x="702" y="192"/>
                        <a:pt x="701" y="192"/>
                      </a:cubicBezTo>
                      <a:cubicBezTo>
                        <a:pt x="700" y="193"/>
                        <a:pt x="696" y="192"/>
                        <a:pt x="695" y="193"/>
                      </a:cubicBezTo>
                      <a:cubicBezTo>
                        <a:pt x="694" y="193"/>
                        <a:pt x="694" y="194"/>
                        <a:pt x="693" y="194"/>
                      </a:cubicBezTo>
                      <a:cubicBezTo>
                        <a:pt x="692" y="195"/>
                        <a:pt x="690" y="197"/>
                        <a:pt x="689" y="198"/>
                      </a:cubicBezTo>
                      <a:cubicBezTo>
                        <a:pt x="687" y="199"/>
                        <a:pt x="684" y="200"/>
                        <a:pt x="683" y="200"/>
                      </a:cubicBezTo>
                      <a:cubicBezTo>
                        <a:pt x="681" y="199"/>
                        <a:pt x="682" y="195"/>
                        <a:pt x="680" y="194"/>
                      </a:cubicBezTo>
                      <a:cubicBezTo>
                        <a:pt x="679" y="194"/>
                        <a:pt x="676" y="195"/>
                        <a:pt x="675" y="195"/>
                      </a:cubicBezTo>
                      <a:cubicBezTo>
                        <a:pt x="674" y="196"/>
                        <a:pt x="673" y="198"/>
                        <a:pt x="672" y="199"/>
                      </a:cubicBezTo>
                      <a:cubicBezTo>
                        <a:pt x="672" y="199"/>
                        <a:pt x="670" y="201"/>
                        <a:pt x="669" y="201"/>
                      </a:cubicBezTo>
                      <a:cubicBezTo>
                        <a:pt x="668" y="201"/>
                        <a:pt x="666" y="197"/>
                        <a:pt x="666" y="196"/>
                      </a:cubicBezTo>
                      <a:cubicBezTo>
                        <a:pt x="666" y="195"/>
                        <a:pt x="668" y="192"/>
                        <a:pt x="668" y="191"/>
                      </a:cubicBezTo>
                      <a:cubicBezTo>
                        <a:pt x="667" y="190"/>
                        <a:pt x="665" y="190"/>
                        <a:pt x="664" y="190"/>
                      </a:cubicBezTo>
                      <a:cubicBezTo>
                        <a:pt x="663" y="190"/>
                        <a:pt x="661" y="192"/>
                        <a:pt x="660" y="191"/>
                      </a:cubicBezTo>
                      <a:cubicBezTo>
                        <a:pt x="659" y="191"/>
                        <a:pt x="658" y="190"/>
                        <a:pt x="657" y="190"/>
                      </a:cubicBezTo>
                      <a:cubicBezTo>
                        <a:pt x="656" y="190"/>
                        <a:pt x="655" y="190"/>
                        <a:pt x="654" y="190"/>
                      </a:cubicBezTo>
                      <a:cubicBezTo>
                        <a:pt x="653" y="190"/>
                        <a:pt x="651" y="190"/>
                        <a:pt x="650" y="189"/>
                      </a:cubicBezTo>
                      <a:cubicBezTo>
                        <a:pt x="650" y="188"/>
                        <a:pt x="652" y="186"/>
                        <a:pt x="652" y="185"/>
                      </a:cubicBezTo>
                      <a:cubicBezTo>
                        <a:pt x="652" y="184"/>
                        <a:pt x="650" y="183"/>
                        <a:pt x="650" y="182"/>
                      </a:cubicBezTo>
                      <a:cubicBezTo>
                        <a:pt x="649" y="181"/>
                        <a:pt x="650" y="178"/>
                        <a:pt x="649" y="177"/>
                      </a:cubicBezTo>
                      <a:cubicBezTo>
                        <a:pt x="649" y="177"/>
                        <a:pt x="647" y="175"/>
                        <a:pt x="646" y="175"/>
                      </a:cubicBezTo>
                      <a:cubicBezTo>
                        <a:pt x="645" y="175"/>
                        <a:pt x="643" y="178"/>
                        <a:pt x="641" y="178"/>
                      </a:cubicBezTo>
                      <a:cubicBezTo>
                        <a:pt x="640" y="178"/>
                        <a:pt x="639" y="176"/>
                        <a:pt x="638" y="176"/>
                      </a:cubicBezTo>
                      <a:cubicBezTo>
                        <a:pt x="637" y="175"/>
                        <a:pt x="634" y="177"/>
                        <a:pt x="632" y="176"/>
                      </a:cubicBezTo>
                      <a:cubicBezTo>
                        <a:pt x="630" y="175"/>
                        <a:pt x="627" y="171"/>
                        <a:pt x="625" y="171"/>
                      </a:cubicBezTo>
                      <a:cubicBezTo>
                        <a:pt x="624" y="171"/>
                        <a:pt x="622" y="172"/>
                        <a:pt x="621" y="172"/>
                      </a:cubicBezTo>
                      <a:cubicBezTo>
                        <a:pt x="620" y="172"/>
                        <a:pt x="618" y="170"/>
                        <a:pt x="617" y="170"/>
                      </a:cubicBezTo>
                      <a:cubicBezTo>
                        <a:pt x="616" y="169"/>
                        <a:pt x="614" y="167"/>
                        <a:pt x="614" y="166"/>
                      </a:cubicBezTo>
                      <a:cubicBezTo>
                        <a:pt x="613" y="165"/>
                        <a:pt x="613" y="164"/>
                        <a:pt x="613" y="163"/>
                      </a:cubicBezTo>
                      <a:cubicBezTo>
                        <a:pt x="613" y="162"/>
                        <a:pt x="614" y="160"/>
                        <a:pt x="614" y="159"/>
                      </a:cubicBezTo>
                      <a:cubicBezTo>
                        <a:pt x="614" y="158"/>
                        <a:pt x="614" y="156"/>
                        <a:pt x="613" y="156"/>
                      </a:cubicBezTo>
                      <a:cubicBezTo>
                        <a:pt x="612" y="156"/>
                        <a:pt x="610" y="157"/>
                        <a:pt x="610" y="157"/>
                      </a:cubicBezTo>
                      <a:cubicBezTo>
                        <a:pt x="609" y="156"/>
                        <a:pt x="610" y="154"/>
                        <a:pt x="609" y="153"/>
                      </a:cubicBezTo>
                      <a:cubicBezTo>
                        <a:pt x="609" y="153"/>
                        <a:pt x="607" y="151"/>
                        <a:pt x="607" y="151"/>
                      </a:cubicBezTo>
                      <a:cubicBezTo>
                        <a:pt x="605" y="151"/>
                        <a:pt x="603" y="153"/>
                        <a:pt x="602" y="153"/>
                      </a:cubicBezTo>
                      <a:cubicBezTo>
                        <a:pt x="601" y="153"/>
                        <a:pt x="598" y="152"/>
                        <a:pt x="597" y="152"/>
                      </a:cubicBezTo>
                      <a:cubicBezTo>
                        <a:pt x="596" y="152"/>
                        <a:pt x="595" y="150"/>
                        <a:pt x="594" y="150"/>
                      </a:cubicBezTo>
                      <a:cubicBezTo>
                        <a:pt x="593" y="150"/>
                        <a:pt x="592" y="151"/>
                        <a:pt x="592" y="152"/>
                      </a:cubicBezTo>
                      <a:cubicBezTo>
                        <a:pt x="591" y="152"/>
                        <a:pt x="591" y="154"/>
                        <a:pt x="590" y="154"/>
                      </a:cubicBezTo>
                      <a:cubicBezTo>
                        <a:pt x="589" y="155"/>
                        <a:pt x="587" y="153"/>
                        <a:pt x="586" y="153"/>
                      </a:cubicBezTo>
                      <a:cubicBezTo>
                        <a:pt x="585" y="153"/>
                        <a:pt x="581" y="152"/>
                        <a:pt x="579" y="153"/>
                      </a:cubicBezTo>
                      <a:cubicBezTo>
                        <a:pt x="578" y="154"/>
                        <a:pt x="576" y="158"/>
                        <a:pt x="576" y="160"/>
                      </a:cubicBezTo>
                      <a:cubicBezTo>
                        <a:pt x="576" y="162"/>
                        <a:pt x="579" y="164"/>
                        <a:pt x="580" y="165"/>
                      </a:cubicBezTo>
                      <a:cubicBezTo>
                        <a:pt x="580" y="166"/>
                        <a:pt x="583" y="167"/>
                        <a:pt x="583" y="169"/>
                      </a:cubicBezTo>
                      <a:cubicBezTo>
                        <a:pt x="583" y="170"/>
                        <a:pt x="584" y="172"/>
                        <a:pt x="583" y="173"/>
                      </a:cubicBezTo>
                      <a:cubicBezTo>
                        <a:pt x="582" y="174"/>
                        <a:pt x="579" y="173"/>
                        <a:pt x="578" y="174"/>
                      </a:cubicBezTo>
                      <a:cubicBezTo>
                        <a:pt x="577" y="175"/>
                        <a:pt x="576" y="177"/>
                        <a:pt x="575" y="178"/>
                      </a:cubicBezTo>
                      <a:cubicBezTo>
                        <a:pt x="574" y="178"/>
                        <a:pt x="572" y="179"/>
                        <a:pt x="571" y="179"/>
                      </a:cubicBezTo>
                      <a:cubicBezTo>
                        <a:pt x="569" y="178"/>
                        <a:pt x="569" y="175"/>
                        <a:pt x="568" y="174"/>
                      </a:cubicBezTo>
                      <a:cubicBezTo>
                        <a:pt x="568" y="173"/>
                        <a:pt x="567" y="169"/>
                        <a:pt x="567" y="168"/>
                      </a:cubicBezTo>
                      <a:cubicBezTo>
                        <a:pt x="566" y="166"/>
                        <a:pt x="564" y="164"/>
                        <a:pt x="563" y="163"/>
                      </a:cubicBezTo>
                      <a:cubicBezTo>
                        <a:pt x="562" y="162"/>
                        <a:pt x="559" y="160"/>
                        <a:pt x="558" y="159"/>
                      </a:cubicBezTo>
                      <a:cubicBezTo>
                        <a:pt x="558" y="158"/>
                        <a:pt x="556" y="155"/>
                        <a:pt x="556" y="154"/>
                      </a:cubicBezTo>
                      <a:cubicBezTo>
                        <a:pt x="556" y="152"/>
                        <a:pt x="557" y="150"/>
                        <a:pt x="557" y="149"/>
                      </a:cubicBezTo>
                      <a:cubicBezTo>
                        <a:pt x="558" y="148"/>
                        <a:pt x="558" y="145"/>
                        <a:pt x="557" y="144"/>
                      </a:cubicBezTo>
                      <a:cubicBezTo>
                        <a:pt x="557" y="143"/>
                        <a:pt x="555" y="142"/>
                        <a:pt x="554" y="141"/>
                      </a:cubicBezTo>
                      <a:cubicBezTo>
                        <a:pt x="553" y="140"/>
                        <a:pt x="550" y="139"/>
                        <a:pt x="548" y="140"/>
                      </a:cubicBezTo>
                      <a:cubicBezTo>
                        <a:pt x="547" y="140"/>
                        <a:pt x="546" y="142"/>
                        <a:pt x="545" y="142"/>
                      </a:cubicBezTo>
                      <a:cubicBezTo>
                        <a:pt x="544" y="143"/>
                        <a:pt x="542" y="143"/>
                        <a:pt x="541" y="143"/>
                      </a:cubicBezTo>
                      <a:cubicBezTo>
                        <a:pt x="539" y="144"/>
                        <a:pt x="536" y="146"/>
                        <a:pt x="534" y="145"/>
                      </a:cubicBezTo>
                      <a:cubicBezTo>
                        <a:pt x="532" y="145"/>
                        <a:pt x="530" y="143"/>
                        <a:pt x="529" y="141"/>
                      </a:cubicBezTo>
                      <a:cubicBezTo>
                        <a:pt x="528" y="141"/>
                        <a:pt x="527" y="139"/>
                        <a:pt x="527" y="138"/>
                      </a:cubicBezTo>
                      <a:cubicBezTo>
                        <a:pt x="527" y="137"/>
                        <a:pt x="528" y="134"/>
                        <a:pt x="528" y="134"/>
                      </a:cubicBezTo>
                      <a:cubicBezTo>
                        <a:pt x="530" y="133"/>
                        <a:pt x="532" y="134"/>
                        <a:pt x="534" y="134"/>
                      </a:cubicBezTo>
                      <a:cubicBezTo>
                        <a:pt x="535" y="133"/>
                        <a:pt x="537" y="133"/>
                        <a:pt x="537" y="132"/>
                      </a:cubicBezTo>
                      <a:cubicBezTo>
                        <a:pt x="538" y="132"/>
                        <a:pt x="538" y="130"/>
                        <a:pt x="538" y="129"/>
                      </a:cubicBezTo>
                      <a:cubicBezTo>
                        <a:pt x="538" y="128"/>
                        <a:pt x="538" y="126"/>
                        <a:pt x="538" y="125"/>
                      </a:cubicBezTo>
                      <a:cubicBezTo>
                        <a:pt x="537" y="124"/>
                        <a:pt x="535" y="124"/>
                        <a:pt x="534" y="123"/>
                      </a:cubicBezTo>
                      <a:cubicBezTo>
                        <a:pt x="534" y="123"/>
                        <a:pt x="532" y="124"/>
                        <a:pt x="531" y="124"/>
                      </a:cubicBezTo>
                      <a:cubicBezTo>
                        <a:pt x="531" y="124"/>
                        <a:pt x="530" y="125"/>
                        <a:pt x="529" y="126"/>
                      </a:cubicBezTo>
                      <a:cubicBezTo>
                        <a:pt x="528" y="126"/>
                        <a:pt x="525" y="126"/>
                        <a:pt x="523" y="126"/>
                      </a:cubicBezTo>
                      <a:cubicBezTo>
                        <a:pt x="522" y="126"/>
                        <a:pt x="519" y="125"/>
                        <a:pt x="517" y="124"/>
                      </a:cubicBezTo>
                      <a:cubicBezTo>
                        <a:pt x="516" y="123"/>
                        <a:pt x="512" y="121"/>
                        <a:pt x="511" y="121"/>
                      </a:cubicBezTo>
                      <a:cubicBezTo>
                        <a:pt x="509" y="120"/>
                        <a:pt x="505" y="117"/>
                        <a:pt x="503" y="116"/>
                      </a:cubicBezTo>
                      <a:cubicBezTo>
                        <a:pt x="503" y="116"/>
                        <a:pt x="500" y="116"/>
                        <a:pt x="500" y="116"/>
                      </a:cubicBezTo>
                      <a:cubicBezTo>
                        <a:pt x="499" y="115"/>
                        <a:pt x="499" y="113"/>
                        <a:pt x="498" y="113"/>
                      </a:cubicBezTo>
                      <a:cubicBezTo>
                        <a:pt x="497" y="112"/>
                        <a:pt x="493" y="114"/>
                        <a:pt x="491" y="114"/>
                      </a:cubicBezTo>
                      <a:cubicBezTo>
                        <a:pt x="489" y="114"/>
                        <a:pt x="484" y="114"/>
                        <a:pt x="481" y="114"/>
                      </a:cubicBezTo>
                      <a:cubicBezTo>
                        <a:pt x="479" y="115"/>
                        <a:pt x="476" y="117"/>
                        <a:pt x="474" y="117"/>
                      </a:cubicBezTo>
                      <a:cubicBezTo>
                        <a:pt x="473" y="116"/>
                        <a:pt x="472" y="115"/>
                        <a:pt x="471" y="115"/>
                      </a:cubicBezTo>
                      <a:cubicBezTo>
                        <a:pt x="470" y="114"/>
                        <a:pt x="469" y="112"/>
                        <a:pt x="468" y="112"/>
                      </a:cubicBezTo>
                      <a:cubicBezTo>
                        <a:pt x="467" y="112"/>
                        <a:pt x="465" y="114"/>
                        <a:pt x="464" y="114"/>
                      </a:cubicBezTo>
                      <a:cubicBezTo>
                        <a:pt x="462" y="114"/>
                        <a:pt x="460" y="114"/>
                        <a:pt x="459" y="114"/>
                      </a:cubicBezTo>
                      <a:cubicBezTo>
                        <a:pt x="458" y="114"/>
                        <a:pt x="456" y="114"/>
                        <a:pt x="455" y="115"/>
                      </a:cubicBezTo>
                      <a:cubicBezTo>
                        <a:pt x="455" y="115"/>
                        <a:pt x="453" y="116"/>
                        <a:pt x="453" y="117"/>
                      </a:cubicBezTo>
                      <a:cubicBezTo>
                        <a:pt x="452" y="117"/>
                        <a:pt x="452" y="118"/>
                        <a:pt x="452" y="119"/>
                      </a:cubicBezTo>
                      <a:cubicBezTo>
                        <a:pt x="451" y="119"/>
                        <a:pt x="450" y="120"/>
                        <a:pt x="450" y="121"/>
                      </a:cubicBezTo>
                      <a:cubicBezTo>
                        <a:pt x="448" y="121"/>
                        <a:pt x="445" y="121"/>
                        <a:pt x="444" y="121"/>
                      </a:cubicBezTo>
                      <a:cubicBezTo>
                        <a:pt x="442" y="122"/>
                        <a:pt x="440" y="122"/>
                        <a:pt x="440" y="123"/>
                      </a:cubicBezTo>
                      <a:cubicBezTo>
                        <a:pt x="439" y="124"/>
                        <a:pt x="439" y="125"/>
                        <a:pt x="439" y="126"/>
                      </a:cubicBezTo>
                      <a:cubicBezTo>
                        <a:pt x="439" y="126"/>
                        <a:pt x="440" y="128"/>
                        <a:pt x="440" y="129"/>
                      </a:cubicBezTo>
                      <a:cubicBezTo>
                        <a:pt x="439" y="129"/>
                        <a:pt x="438" y="131"/>
                        <a:pt x="438" y="131"/>
                      </a:cubicBezTo>
                      <a:cubicBezTo>
                        <a:pt x="437" y="132"/>
                        <a:pt x="436" y="133"/>
                        <a:pt x="435" y="133"/>
                      </a:cubicBezTo>
                      <a:cubicBezTo>
                        <a:pt x="433" y="134"/>
                        <a:pt x="429" y="136"/>
                        <a:pt x="427" y="136"/>
                      </a:cubicBezTo>
                      <a:cubicBezTo>
                        <a:pt x="426" y="137"/>
                        <a:pt x="423" y="136"/>
                        <a:pt x="422" y="136"/>
                      </a:cubicBezTo>
                      <a:cubicBezTo>
                        <a:pt x="421" y="137"/>
                        <a:pt x="419" y="137"/>
                        <a:pt x="419" y="138"/>
                      </a:cubicBezTo>
                      <a:cubicBezTo>
                        <a:pt x="418" y="138"/>
                        <a:pt x="416" y="139"/>
                        <a:pt x="415" y="139"/>
                      </a:cubicBezTo>
                      <a:cubicBezTo>
                        <a:pt x="414" y="139"/>
                        <a:pt x="413" y="139"/>
                        <a:pt x="412" y="139"/>
                      </a:cubicBezTo>
                      <a:cubicBezTo>
                        <a:pt x="411" y="139"/>
                        <a:pt x="409" y="138"/>
                        <a:pt x="408" y="138"/>
                      </a:cubicBezTo>
                      <a:cubicBezTo>
                        <a:pt x="407" y="138"/>
                        <a:pt x="405" y="139"/>
                        <a:pt x="404" y="139"/>
                      </a:cubicBezTo>
                      <a:cubicBezTo>
                        <a:pt x="403" y="139"/>
                        <a:pt x="401" y="139"/>
                        <a:pt x="401" y="139"/>
                      </a:cubicBezTo>
                      <a:cubicBezTo>
                        <a:pt x="400" y="139"/>
                        <a:pt x="398" y="137"/>
                        <a:pt x="398" y="136"/>
                      </a:cubicBezTo>
                      <a:cubicBezTo>
                        <a:pt x="398" y="134"/>
                        <a:pt x="399" y="132"/>
                        <a:pt x="399" y="131"/>
                      </a:cubicBezTo>
                      <a:cubicBezTo>
                        <a:pt x="399" y="129"/>
                        <a:pt x="398" y="127"/>
                        <a:pt x="397" y="125"/>
                      </a:cubicBezTo>
                      <a:cubicBezTo>
                        <a:pt x="397" y="124"/>
                        <a:pt x="396" y="122"/>
                        <a:pt x="395" y="121"/>
                      </a:cubicBezTo>
                      <a:cubicBezTo>
                        <a:pt x="394" y="121"/>
                        <a:pt x="393" y="120"/>
                        <a:pt x="392" y="120"/>
                      </a:cubicBezTo>
                      <a:cubicBezTo>
                        <a:pt x="390" y="120"/>
                        <a:pt x="386" y="123"/>
                        <a:pt x="384" y="123"/>
                      </a:cubicBezTo>
                      <a:cubicBezTo>
                        <a:pt x="382" y="123"/>
                        <a:pt x="379" y="120"/>
                        <a:pt x="377" y="120"/>
                      </a:cubicBezTo>
                      <a:cubicBezTo>
                        <a:pt x="375" y="119"/>
                        <a:pt x="372" y="118"/>
                        <a:pt x="370" y="118"/>
                      </a:cubicBezTo>
                      <a:cubicBezTo>
                        <a:pt x="369" y="118"/>
                        <a:pt x="366" y="120"/>
                        <a:pt x="364" y="120"/>
                      </a:cubicBezTo>
                      <a:cubicBezTo>
                        <a:pt x="362" y="121"/>
                        <a:pt x="359" y="121"/>
                        <a:pt x="358" y="121"/>
                      </a:cubicBezTo>
                      <a:cubicBezTo>
                        <a:pt x="356" y="121"/>
                        <a:pt x="352" y="122"/>
                        <a:pt x="350" y="121"/>
                      </a:cubicBezTo>
                      <a:cubicBezTo>
                        <a:pt x="349" y="121"/>
                        <a:pt x="347" y="119"/>
                        <a:pt x="347" y="118"/>
                      </a:cubicBezTo>
                      <a:cubicBezTo>
                        <a:pt x="346" y="117"/>
                        <a:pt x="346" y="115"/>
                        <a:pt x="345" y="114"/>
                      </a:cubicBezTo>
                      <a:cubicBezTo>
                        <a:pt x="345" y="113"/>
                        <a:pt x="344" y="111"/>
                        <a:pt x="343" y="111"/>
                      </a:cubicBezTo>
                      <a:cubicBezTo>
                        <a:pt x="343" y="110"/>
                        <a:pt x="341" y="109"/>
                        <a:pt x="340" y="109"/>
                      </a:cubicBezTo>
                      <a:cubicBezTo>
                        <a:pt x="339" y="109"/>
                        <a:pt x="338" y="109"/>
                        <a:pt x="337" y="110"/>
                      </a:cubicBezTo>
                      <a:cubicBezTo>
                        <a:pt x="336" y="110"/>
                        <a:pt x="334" y="112"/>
                        <a:pt x="333" y="112"/>
                      </a:cubicBezTo>
                      <a:cubicBezTo>
                        <a:pt x="332" y="112"/>
                        <a:pt x="331" y="110"/>
                        <a:pt x="330" y="110"/>
                      </a:cubicBezTo>
                      <a:cubicBezTo>
                        <a:pt x="329" y="110"/>
                        <a:pt x="327" y="110"/>
                        <a:pt x="326" y="111"/>
                      </a:cubicBezTo>
                      <a:cubicBezTo>
                        <a:pt x="325" y="111"/>
                        <a:pt x="325" y="113"/>
                        <a:pt x="324" y="113"/>
                      </a:cubicBezTo>
                      <a:cubicBezTo>
                        <a:pt x="324" y="114"/>
                        <a:pt x="322" y="114"/>
                        <a:pt x="321" y="114"/>
                      </a:cubicBezTo>
                      <a:cubicBezTo>
                        <a:pt x="320" y="114"/>
                        <a:pt x="318" y="113"/>
                        <a:pt x="317" y="113"/>
                      </a:cubicBezTo>
                      <a:cubicBezTo>
                        <a:pt x="314" y="112"/>
                        <a:pt x="309" y="111"/>
                        <a:pt x="307" y="110"/>
                      </a:cubicBezTo>
                      <a:cubicBezTo>
                        <a:pt x="305" y="109"/>
                        <a:pt x="303" y="108"/>
                        <a:pt x="302" y="107"/>
                      </a:cubicBezTo>
                      <a:cubicBezTo>
                        <a:pt x="300" y="106"/>
                        <a:pt x="298" y="105"/>
                        <a:pt x="296" y="103"/>
                      </a:cubicBezTo>
                      <a:cubicBezTo>
                        <a:pt x="295" y="103"/>
                        <a:pt x="294" y="101"/>
                        <a:pt x="293" y="100"/>
                      </a:cubicBezTo>
                      <a:cubicBezTo>
                        <a:pt x="293" y="99"/>
                        <a:pt x="292" y="96"/>
                        <a:pt x="292" y="95"/>
                      </a:cubicBezTo>
                      <a:cubicBezTo>
                        <a:pt x="292" y="94"/>
                        <a:pt x="293" y="92"/>
                        <a:pt x="293" y="91"/>
                      </a:cubicBezTo>
                      <a:cubicBezTo>
                        <a:pt x="293" y="90"/>
                        <a:pt x="294" y="87"/>
                        <a:pt x="294" y="86"/>
                      </a:cubicBezTo>
                      <a:cubicBezTo>
                        <a:pt x="293" y="85"/>
                        <a:pt x="293" y="82"/>
                        <a:pt x="292" y="81"/>
                      </a:cubicBezTo>
                      <a:cubicBezTo>
                        <a:pt x="292" y="79"/>
                        <a:pt x="292" y="75"/>
                        <a:pt x="292" y="73"/>
                      </a:cubicBezTo>
                      <a:cubicBezTo>
                        <a:pt x="291" y="72"/>
                        <a:pt x="291" y="69"/>
                        <a:pt x="290" y="68"/>
                      </a:cubicBezTo>
                      <a:cubicBezTo>
                        <a:pt x="290" y="67"/>
                        <a:pt x="289" y="65"/>
                        <a:pt x="288" y="64"/>
                      </a:cubicBezTo>
                      <a:cubicBezTo>
                        <a:pt x="287" y="63"/>
                        <a:pt x="286" y="63"/>
                        <a:pt x="286" y="63"/>
                      </a:cubicBezTo>
                      <a:cubicBezTo>
                        <a:pt x="285" y="62"/>
                        <a:pt x="285" y="59"/>
                        <a:pt x="284" y="58"/>
                      </a:cubicBezTo>
                      <a:cubicBezTo>
                        <a:pt x="284" y="56"/>
                        <a:pt x="285" y="52"/>
                        <a:pt x="285" y="50"/>
                      </a:cubicBezTo>
                      <a:cubicBezTo>
                        <a:pt x="285" y="49"/>
                        <a:pt x="285" y="47"/>
                        <a:pt x="284" y="46"/>
                      </a:cubicBezTo>
                      <a:cubicBezTo>
                        <a:pt x="284" y="45"/>
                        <a:pt x="282" y="43"/>
                        <a:pt x="282" y="42"/>
                      </a:cubicBezTo>
                      <a:cubicBezTo>
                        <a:pt x="281" y="40"/>
                        <a:pt x="279" y="35"/>
                        <a:pt x="278" y="33"/>
                      </a:cubicBezTo>
                      <a:cubicBezTo>
                        <a:pt x="277" y="30"/>
                        <a:pt x="277" y="23"/>
                        <a:pt x="276" y="20"/>
                      </a:cubicBezTo>
                      <a:cubicBezTo>
                        <a:pt x="276" y="19"/>
                        <a:pt x="275" y="16"/>
                        <a:pt x="274" y="15"/>
                      </a:cubicBezTo>
                      <a:cubicBezTo>
                        <a:pt x="274" y="14"/>
                        <a:pt x="275" y="11"/>
                        <a:pt x="275" y="10"/>
                      </a:cubicBezTo>
                      <a:cubicBezTo>
                        <a:pt x="274" y="9"/>
                        <a:pt x="272" y="7"/>
                        <a:pt x="271" y="7"/>
                      </a:cubicBezTo>
                      <a:cubicBezTo>
                        <a:pt x="270" y="6"/>
                        <a:pt x="268" y="7"/>
                        <a:pt x="267" y="7"/>
                      </a:cubicBezTo>
                      <a:cubicBezTo>
                        <a:pt x="266" y="7"/>
                        <a:pt x="265" y="5"/>
                        <a:pt x="264" y="4"/>
                      </a:cubicBezTo>
                      <a:cubicBezTo>
                        <a:pt x="262" y="3"/>
                        <a:pt x="260" y="0"/>
                        <a:pt x="258" y="0"/>
                      </a:cubicBezTo>
                      <a:cubicBezTo>
                        <a:pt x="256" y="0"/>
                        <a:pt x="253" y="1"/>
                        <a:pt x="251" y="1"/>
                      </a:cubicBezTo>
                      <a:cubicBezTo>
                        <a:pt x="250" y="2"/>
                        <a:pt x="249" y="3"/>
                        <a:pt x="248" y="4"/>
                      </a:cubicBezTo>
                      <a:cubicBezTo>
                        <a:pt x="247" y="4"/>
                        <a:pt x="244" y="5"/>
                        <a:pt x="243" y="4"/>
                      </a:cubicBezTo>
                      <a:cubicBezTo>
                        <a:pt x="241" y="4"/>
                        <a:pt x="239" y="2"/>
                        <a:pt x="238" y="1"/>
                      </a:cubicBezTo>
                      <a:cubicBezTo>
                        <a:pt x="237" y="1"/>
                        <a:pt x="236" y="0"/>
                        <a:pt x="235" y="0"/>
                      </a:cubicBezTo>
                      <a:cubicBezTo>
                        <a:pt x="222" y="9"/>
                        <a:pt x="237" y="65"/>
                        <a:pt x="237" y="65"/>
                      </a:cubicBezTo>
                      <a:cubicBezTo>
                        <a:pt x="93" y="71"/>
                        <a:pt x="93" y="71"/>
                        <a:pt x="93" y="71"/>
                      </a:cubicBezTo>
                      <a:cubicBezTo>
                        <a:pt x="0" y="73"/>
                        <a:pt x="0" y="73"/>
                        <a:pt x="0" y="73"/>
                      </a:cubicBezTo>
                      <a:cubicBezTo>
                        <a:pt x="1" y="76"/>
                        <a:pt x="1" y="78"/>
                        <a:pt x="1" y="78"/>
                      </a:cubicBezTo>
                      <a:cubicBezTo>
                        <a:pt x="1" y="79"/>
                        <a:pt x="1" y="80"/>
                        <a:pt x="1" y="81"/>
                      </a:cubicBezTo>
                      <a:cubicBezTo>
                        <a:pt x="1" y="81"/>
                        <a:pt x="1" y="82"/>
                        <a:pt x="1" y="82"/>
                      </a:cubicBezTo>
                      <a:cubicBezTo>
                        <a:pt x="1" y="83"/>
                        <a:pt x="2" y="86"/>
                        <a:pt x="3" y="87"/>
                      </a:cubicBezTo>
                      <a:cubicBezTo>
                        <a:pt x="4" y="88"/>
                        <a:pt x="4" y="90"/>
                        <a:pt x="5" y="91"/>
                      </a:cubicBezTo>
                      <a:cubicBezTo>
                        <a:pt x="5" y="91"/>
                        <a:pt x="5" y="91"/>
                        <a:pt x="5" y="92"/>
                      </a:cubicBezTo>
                      <a:cubicBezTo>
                        <a:pt x="6" y="94"/>
                        <a:pt x="7" y="97"/>
                        <a:pt x="8" y="98"/>
                      </a:cubicBezTo>
                      <a:cubicBezTo>
                        <a:pt x="8" y="100"/>
                        <a:pt x="8" y="101"/>
                        <a:pt x="8" y="102"/>
                      </a:cubicBezTo>
                      <a:cubicBezTo>
                        <a:pt x="8" y="103"/>
                        <a:pt x="8" y="103"/>
                        <a:pt x="8" y="104"/>
                      </a:cubicBezTo>
                      <a:cubicBezTo>
                        <a:pt x="8" y="104"/>
                        <a:pt x="8" y="104"/>
                        <a:pt x="9" y="104"/>
                      </a:cubicBezTo>
                      <a:cubicBezTo>
                        <a:pt x="9" y="105"/>
                        <a:pt x="10" y="106"/>
                        <a:pt x="10" y="108"/>
                      </a:cubicBezTo>
                      <a:cubicBezTo>
                        <a:pt x="11" y="109"/>
                        <a:pt x="11" y="111"/>
                        <a:pt x="11" y="113"/>
                      </a:cubicBezTo>
                      <a:cubicBezTo>
                        <a:pt x="11" y="114"/>
                        <a:pt x="11" y="115"/>
                        <a:pt x="11" y="116"/>
                      </a:cubicBezTo>
                      <a:cubicBezTo>
                        <a:pt x="11" y="116"/>
                        <a:pt x="13" y="118"/>
                        <a:pt x="13" y="119"/>
                      </a:cubicBezTo>
                      <a:cubicBezTo>
                        <a:pt x="14" y="120"/>
                        <a:pt x="15" y="121"/>
                        <a:pt x="16" y="123"/>
                      </a:cubicBezTo>
                      <a:cubicBezTo>
                        <a:pt x="17" y="125"/>
                        <a:pt x="18" y="127"/>
                        <a:pt x="19" y="129"/>
                      </a:cubicBezTo>
                      <a:cubicBezTo>
                        <a:pt x="19" y="131"/>
                        <a:pt x="19" y="134"/>
                        <a:pt x="18" y="136"/>
                      </a:cubicBezTo>
                      <a:cubicBezTo>
                        <a:pt x="18" y="138"/>
                        <a:pt x="17" y="139"/>
                        <a:pt x="16" y="140"/>
                      </a:cubicBezTo>
                      <a:cubicBezTo>
                        <a:pt x="16" y="140"/>
                        <a:pt x="16" y="141"/>
                        <a:pt x="16" y="141"/>
                      </a:cubicBezTo>
                      <a:cubicBezTo>
                        <a:pt x="15" y="141"/>
                        <a:pt x="15" y="143"/>
                        <a:pt x="15" y="143"/>
                      </a:cubicBezTo>
                      <a:cubicBezTo>
                        <a:pt x="15" y="145"/>
                        <a:pt x="15" y="146"/>
                        <a:pt x="14" y="148"/>
                      </a:cubicBezTo>
                      <a:cubicBezTo>
                        <a:pt x="14" y="149"/>
                        <a:pt x="13" y="150"/>
                        <a:pt x="12" y="152"/>
                      </a:cubicBezTo>
                      <a:cubicBezTo>
                        <a:pt x="12" y="152"/>
                        <a:pt x="11" y="153"/>
                        <a:pt x="11" y="153"/>
                      </a:cubicBezTo>
                      <a:cubicBezTo>
                        <a:pt x="11" y="154"/>
                        <a:pt x="11" y="156"/>
                        <a:pt x="12" y="157"/>
                      </a:cubicBezTo>
                      <a:cubicBezTo>
                        <a:pt x="12" y="158"/>
                        <a:pt x="13" y="159"/>
                        <a:pt x="13" y="160"/>
                      </a:cubicBezTo>
                      <a:cubicBezTo>
                        <a:pt x="14" y="161"/>
                        <a:pt x="16" y="163"/>
                        <a:pt x="16" y="165"/>
                      </a:cubicBezTo>
                      <a:cubicBezTo>
                        <a:pt x="17" y="169"/>
                        <a:pt x="17" y="175"/>
                        <a:pt x="16" y="177"/>
                      </a:cubicBezTo>
                      <a:cubicBezTo>
                        <a:pt x="16" y="178"/>
                        <a:pt x="16" y="179"/>
                        <a:pt x="15" y="180"/>
                      </a:cubicBezTo>
                      <a:cubicBezTo>
                        <a:pt x="15" y="181"/>
                        <a:pt x="15" y="181"/>
                        <a:pt x="15" y="182"/>
                      </a:cubicBezTo>
                      <a:cubicBezTo>
                        <a:pt x="15" y="183"/>
                        <a:pt x="15" y="185"/>
                        <a:pt x="15" y="186"/>
                      </a:cubicBezTo>
                      <a:cubicBezTo>
                        <a:pt x="15" y="186"/>
                        <a:pt x="15" y="187"/>
                        <a:pt x="16" y="188"/>
                      </a:cubicBezTo>
                      <a:cubicBezTo>
                        <a:pt x="17" y="190"/>
                        <a:pt x="18" y="192"/>
                        <a:pt x="19" y="194"/>
                      </a:cubicBezTo>
                      <a:cubicBezTo>
                        <a:pt x="19" y="196"/>
                        <a:pt x="18" y="199"/>
                        <a:pt x="18" y="202"/>
                      </a:cubicBezTo>
                      <a:cubicBezTo>
                        <a:pt x="17" y="202"/>
                        <a:pt x="17" y="203"/>
                        <a:pt x="17" y="203"/>
                      </a:cubicBezTo>
                      <a:cubicBezTo>
                        <a:pt x="17" y="204"/>
                        <a:pt x="17" y="204"/>
                        <a:pt x="17" y="205"/>
                      </a:cubicBezTo>
                      <a:cubicBezTo>
                        <a:pt x="16" y="205"/>
                        <a:pt x="16" y="207"/>
                        <a:pt x="16" y="207"/>
                      </a:cubicBezTo>
                      <a:cubicBezTo>
                        <a:pt x="16" y="208"/>
                        <a:pt x="16" y="210"/>
                        <a:pt x="16" y="211"/>
                      </a:cubicBezTo>
                      <a:cubicBezTo>
                        <a:pt x="16" y="212"/>
                        <a:pt x="16" y="212"/>
                        <a:pt x="16" y="213"/>
                      </a:cubicBezTo>
                      <a:cubicBezTo>
                        <a:pt x="16" y="213"/>
                        <a:pt x="16" y="214"/>
                        <a:pt x="16" y="215"/>
                      </a:cubicBezTo>
                      <a:cubicBezTo>
                        <a:pt x="16" y="216"/>
                        <a:pt x="16" y="218"/>
                        <a:pt x="16" y="219"/>
                      </a:cubicBezTo>
                      <a:cubicBezTo>
                        <a:pt x="16" y="219"/>
                        <a:pt x="16" y="219"/>
                        <a:pt x="16" y="219"/>
                      </a:cubicBezTo>
                      <a:cubicBezTo>
                        <a:pt x="17" y="220"/>
                        <a:pt x="18" y="221"/>
                        <a:pt x="18" y="222"/>
                      </a:cubicBezTo>
                      <a:cubicBezTo>
                        <a:pt x="19" y="224"/>
                        <a:pt x="19" y="225"/>
                        <a:pt x="19" y="226"/>
                      </a:cubicBezTo>
                      <a:cubicBezTo>
                        <a:pt x="19" y="227"/>
                        <a:pt x="20" y="227"/>
                        <a:pt x="20" y="228"/>
                      </a:cubicBezTo>
                      <a:cubicBezTo>
                        <a:pt x="20" y="229"/>
                        <a:pt x="21" y="230"/>
                        <a:pt x="21" y="231"/>
                      </a:cubicBezTo>
                      <a:cubicBezTo>
                        <a:pt x="21" y="231"/>
                        <a:pt x="21" y="232"/>
                        <a:pt x="22" y="232"/>
                      </a:cubicBezTo>
                      <a:cubicBezTo>
                        <a:pt x="22" y="232"/>
                        <a:pt x="22" y="233"/>
                        <a:pt x="22" y="233"/>
                      </a:cubicBezTo>
                      <a:cubicBezTo>
                        <a:pt x="23" y="234"/>
                        <a:pt x="23" y="235"/>
                        <a:pt x="24" y="236"/>
                      </a:cubicBezTo>
                      <a:cubicBezTo>
                        <a:pt x="24" y="238"/>
                        <a:pt x="24" y="239"/>
                        <a:pt x="24" y="240"/>
                      </a:cubicBezTo>
                      <a:cubicBezTo>
                        <a:pt x="24" y="241"/>
                        <a:pt x="24" y="242"/>
                        <a:pt x="24" y="242"/>
                      </a:cubicBezTo>
                      <a:cubicBezTo>
                        <a:pt x="24" y="243"/>
                        <a:pt x="25" y="244"/>
                        <a:pt x="25" y="245"/>
                      </a:cubicBezTo>
                      <a:cubicBezTo>
                        <a:pt x="26" y="247"/>
                        <a:pt x="27" y="248"/>
                        <a:pt x="27" y="250"/>
                      </a:cubicBezTo>
                      <a:cubicBezTo>
                        <a:pt x="27" y="251"/>
                        <a:pt x="27" y="252"/>
                        <a:pt x="27" y="254"/>
                      </a:cubicBezTo>
                      <a:cubicBezTo>
                        <a:pt x="27" y="254"/>
                        <a:pt x="27" y="254"/>
                        <a:pt x="27" y="254"/>
                      </a:cubicBezTo>
                      <a:cubicBezTo>
                        <a:pt x="28" y="254"/>
                        <a:pt x="30" y="255"/>
                        <a:pt x="31" y="257"/>
                      </a:cubicBezTo>
                      <a:cubicBezTo>
                        <a:pt x="32" y="259"/>
                        <a:pt x="31" y="261"/>
                        <a:pt x="31" y="263"/>
                      </a:cubicBezTo>
                      <a:cubicBezTo>
                        <a:pt x="32" y="264"/>
                        <a:pt x="33" y="264"/>
                        <a:pt x="33" y="265"/>
                      </a:cubicBezTo>
                      <a:cubicBezTo>
                        <a:pt x="35" y="267"/>
                        <a:pt x="37" y="271"/>
                        <a:pt x="37" y="273"/>
                      </a:cubicBezTo>
                      <a:cubicBezTo>
                        <a:pt x="38" y="275"/>
                        <a:pt x="37" y="276"/>
                        <a:pt x="37" y="278"/>
                      </a:cubicBezTo>
                      <a:cubicBezTo>
                        <a:pt x="37" y="278"/>
                        <a:pt x="37" y="278"/>
                        <a:pt x="37" y="279"/>
                      </a:cubicBezTo>
                      <a:cubicBezTo>
                        <a:pt x="37" y="279"/>
                        <a:pt x="37" y="279"/>
                        <a:pt x="37" y="279"/>
                      </a:cubicBezTo>
                      <a:cubicBezTo>
                        <a:pt x="38" y="280"/>
                        <a:pt x="38" y="280"/>
                        <a:pt x="39" y="281"/>
                      </a:cubicBezTo>
                      <a:cubicBezTo>
                        <a:pt x="39" y="281"/>
                        <a:pt x="39" y="281"/>
                        <a:pt x="39" y="282"/>
                      </a:cubicBezTo>
                      <a:cubicBezTo>
                        <a:pt x="41" y="284"/>
                        <a:pt x="42" y="286"/>
                        <a:pt x="43" y="287"/>
                      </a:cubicBezTo>
                      <a:cubicBezTo>
                        <a:pt x="44" y="289"/>
                        <a:pt x="44" y="291"/>
                        <a:pt x="44" y="293"/>
                      </a:cubicBezTo>
                      <a:cubicBezTo>
                        <a:pt x="44" y="293"/>
                        <a:pt x="44" y="294"/>
                        <a:pt x="44" y="295"/>
                      </a:cubicBezTo>
                      <a:cubicBezTo>
                        <a:pt x="44" y="295"/>
                        <a:pt x="44" y="295"/>
                        <a:pt x="44" y="296"/>
                      </a:cubicBezTo>
                      <a:cubicBezTo>
                        <a:pt x="45" y="297"/>
                        <a:pt x="46" y="298"/>
                        <a:pt x="47" y="299"/>
                      </a:cubicBezTo>
                      <a:cubicBezTo>
                        <a:pt x="48" y="301"/>
                        <a:pt x="48" y="303"/>
                        <a:pt x="48" y="304"/>
                      </a:cubicBezTo>
                      <a:cubicBezTo>
                        <a:pt x="48" y="305"/>
                        <a:pt x="48" y="306"/>
                        <a:pt x="48" y="306"/>
                      </a:cubicBezTo>
                      <a:cubicBezTo>
                        <a:pt x="48" y="306"/>
                        <a:pt x="49" y="307"/>
                        <a:pt x="49" y="307"/>
                      </a:cubicBezTo>
                      <a:cubicBezTo>
                        <a:pt x="49" y="307"/>
                        <a:pt x="50" y="308"/>
                        <a:pt x="51" y="309"/>
                      </a:cubicBezTo>
                      <a:cubicBezTo>
                        <a:pt x="51" y="309"/>
                        <a:pt x="53" y="312"/>
                        <a:pt x="54" y="315"/>
                      </a:cubicBezTo>
                      <a:cubicBezTo>
                        <a:pt x="54" y="317"/>
                        <a:pt x="54" y="319"/>
                        <a:pt x="53" y="321"/>
                      </a:cubicBezTo>
                      <a:cubicBezTo>
                        <a:pt x="53" y="322"/>
                        <a:pt x="53" y="323"/>
                        <a:pt x="53" y="323"/>
                      </a:cubicBezTo>
                      <a:cubicBezTo>
                        <a:pt x="53" y="323"/>
                        <a:pt x="53" y="324"/>
                        <a:pt x="53" y="324"/>
                      </a:cubicBezTo>
                      <a:cubicBezTo>
                        <a:pt x="53" y="325"/>
                        <a:pt x="53" y="327"/>
                        <a:pt x="53" y="327"/>
                      </a:cubicBezTo>
                      <a:cubicBezTo>
                        <a:pt x="53" y="328"/>
                        <a:pt x="53" y="328"/>
                        <a:pt x="53" y="329"/>
                      </a:cubicBezTo>
                      <a:cubicBezTo>
                        <a:pt x="54" y="330"/>
                        <a:pt x="55" y="332"/>
                        <a:pt x="55" y="334"/>
                      </a:cubicBezTo>
                      <a:cubicBezTo>
                        <a:pt x="55" y="336"/>
                        <a:pt x="55" y="338"/>
                        <a:pt x="54" y="340"/>
                      </a:cubicBezTo>
                      <a:cubicBezTo>
                        <a:pt x="54" y="340"/>
                        <a:pt x="54" y="341"/>
                        <a:pt x="54" y="341"/>
                      </a:cubicBezTo>
                      <a:cubicBezTo>
                        <a:pt x="54" y="341"/>
                        <a:pt x="54" y="342"/>
                        <a:pt x="53" y="342"/>
                      </a:cubicBezTo>
                      <a:cubicBezTo>
                        <a:pt x="53" y="343"/>
                        <a:pt x="53" y="344"/>
                        <a:pt x="53" y="344"/>
                      </a:cubicBezTo>
                      <a:cubicBezTo>
                        <a:pt x="54" y="345"/>
                        <a:pt x="55" y="347"/>
                        <a:pt x="56" y="348"/>
                      </a:cubicBezTo>
                      <a:cubicBezTo>
                        <a:pt x="57" y="351"/>
                        <a:pt x="56" y="353"/>
                        <a:pt x="55" y="355"/>
                      </a:cubicBezTo>
                      <a:cubicBezTo>
                        <a:pt x="55" y="356"/>
                        <a:pt x="55" y="356"/>
                        <a:pt x="55" y="356"/>
                      </a:cubicBezTo>
                      <a:cubicBezTo>
                        <a:pt x="55" y="357"/>
                        <a:pt x="55" y="357"/>
                        <a:pt x="55" y="357"/>
                      </a:cubicBezTo>
                      <a:cubicBezTo>
                        <a:pt x="57" y="359"/>
                        <a:pt x="58" y="361"/>
                        <a:pt x="58" y="363"/>
                      </a:cubicBezTo>
                      <a:cubicBezTo>
                        <a:pt x="59" y="365"/>
                        <a:pt x="58" y="368"/>
                        <a:pt x="57" y="370"/>
                      </a:cubicBezTo>
                      <a:cubicBezTo>
                        <a:pt x="57" y="370"/>
                        <a:pt x="57" y="371"/>
                        <a:pt x="57" y="371"/>
                      </a:cubicBezTo>
                      <a:cubicBezTo>
                        <a:pt x="57" y="372"/>
                        <a:pt x="57" y="373"/>
                        <a:pt x="57" y="374"/>
                      </a:cubicBezTo>
                      <a:cubicBezTo>
                        <a:pt x="57" y="375"/>
                        <a:pt x="58" y="377"/>
                        <a:pt x="58" y="379"/>
                      </a:cubicBezTo>
                      <a:cubicBezTo>
                        <a:pt x="58" y="380"/>
                        <a:pt x="57" y="382"/>
                        <a:pt x="56" y="383"/>
                      </a:cubicBezTo>
                      <a:cubicBezTo>
                        <a:pt x="56" y="384"/>
                        <a:pt x="56" y="385"/>
                        <a:pt x="56" y="385"/>
                      </a:cubicBezTo>
                      <a:cubicBezTo>
                        <a:pt x="56" y="385"/>
                        <a:pt x="56" y="386"/>
                        <a:pt x="56" y="386"/>
                      </a:cubicBezTo>
                      <a:cubicBezTo>
                        <a:pt x="57" y="387"/>
                        <a:pt x="59" y="389"/>
                        <a:pt x="59" y="391"/>
                      </a:cubicBezTo>
                      <a:cubicBezTo>
                        <a:pt x="59" y="393"/>
                        <a:pt x="59" y="394"/>
                        <a:pt x="59" y="395"/>
                      </a:cubicBezTo>
                      <a:cubicBezTo>
                        <a:pt x="59" y="395"/>
                        <a:pt x="59" y="396"/>
                        <a:pt x="58" y="396"/>
                      </a:cubicBezTo>
                      <a:cubicBezTo>
                        <a:pt x="59" y="396"/>
                        <a:pt x="59" y="397"/>
                        <a:pt x="59" y="397"/>
                      </a:cubicBezTo>
                      <a:cubicBezTo>
                        <a:pt x="60" y="399"/>
                        <a:pt x="60" y="400"/>
                        <a:pt x="60" y="401"/>
                      </a:cubicBezTo>
                      <a:cubicBezTo>
                        <a:pt x="61" y="404"/>
                        <a:pt x="61" y="409"/>
                        <a:pt x="60" y="411"/>
                      </a:cubicBezTo>
                      <a:cubicBezTo>
                        <a:pt x="60" y="412"/>
                        <a:pt x="60" y="413"/>
                        <a:pt x="60" y="415"/>
                      </a:cubicBezTo>
                      <a:cubicBezTo>
                        <a:pt x="59" y="416"/>
                        <a:pt x="59" y="417"/>
                        <a:pt x="59" y="417"/>
                      </a:cubicBezTo>
                      <a:cubicBezTo>
                        <a:pt x="59" y="418"/>
                        <a:pt x="59" y="419"/>
                        <a:pt x="60" y="420"/>
                      </a:cubicBezTo>
                      <a:cubicBezTo>
                        <a:pt x="60" y="420"/>
                        <a:pt x="62" y="421"/>
                        <a:pt x="63" y="422"/>
                      </a:cubicBezTo>
                      <a:cubicBezTo>
                        <a:pt x="64" y="424"/>
                        <a:pt x="64" y="426"/>
                        <a:pt x="64" y="427"/>
                      </a:cubicBezTo>
                      <a:cubicBezTo>
                        <a:pt x="66" y="428"/>
                        <a:pt x="68" y="429"/>
                        <a:pt x="69" y="431"/>
                      </a:cubicBezTo>
                      <a:cubicBezTo>
                        <a:pt x="70" y="435"/>
                        <a:pt x="68" y="438"/>
                        <a:pt x="67" y="441"/>
                      </a:cubicBezTo>
                      <a:cubicBezTo>
                        <a:pt x="67" y="441"/>
                        <a:pt x="66" y="442"/>
                        <a:pt x="66" y="442"/>
                      </a:cubicBezTo>
                      <a:cubicBezTo>
                        <a:pt x="66" y="442"/>
                        <a:pt x="66" y="443"/>
                        <a:pt x="66" y="443"/>
                      </a:cubicBezTo>
                      <a:cubicBezTo>
                        <a:pt x="67" y="445"/>
                        <a:pt x="68" y="446"/>
                        <a:pt x="67" y="449"/>
                      </a:cubicBezTo>
                      <a:cubicBezTo>
                        <a:pt x="67" y="450"/>
                        <a:pt x="66" y="452"/>
                        <a:pt x="65" y="453"/>
                      </a:cubicBezTo>
                      <a:cubicBezTo>
                        <a:pt x="65" y="454"/>
                        <a:pt x="65" y="454"/>
                        <a:pt x="66" y="455"/>
                      </a:cubicBezTo>
                      <a:cubicBezTo>
                        <a:pt x="66" y="457"/>
                        <a:pt x="67" y="458"/>
                        <a:pt x="67" y="460"/>
                      </a:cubicBezTo>
                      <a:cubicBezTo>
                        <a:pt x="67" y="462"/>
                        <a:pt x="67" y="466"/>
                        <a:pt x="67" y="468"/>
                      </a:cubicBezTo>
                      <a:cubicBezTo>
                        <a:pt x="67" y="468"/>
                        <a:pt x="67" y="469"/>
                        <a:pt x="66" y="470"/>
                      </a:cubicBezTo>
                      <a:cubicBezTo>
                        <a:pt x="67" y="470"/>
                        <a:pt x="67" y="470"/>
                        <a:pt x="67" y="470"/>
                      </a:cubicBezTo>
                      <a:cubicBezTo>
                        <a:pt x="67" y="471"/>
                        <a:pt x="68" y="473"/>
                        <a:pt x="68" y="474"/>
                      </a:cubicBezTo>
                      <a:cubicBezTo>
                        <a:pt x="68" y="476"/>
                        <a:pt x="67" y="478"/>
                        <a:pt x="66" y="479"/>
                      </a:cubicBezTo>
                      <a:cubicBezTo>
                        <a:pt x="66" y="479"/>
                        <a:pt x="66" y="479"/>
                        <a:pt x="66" y="479"/>
                      </a:cubicBezTo>
                      <a:cubicBezTo>
                        <a:pt x="66" y="480"/>
                        <a:pt x="67" y="481"/>
                        <a:pt x="68" y="483"/>
                      </a:cubicBezTo>
                      <a:cubicBezTo>
                        <a:pt x="68" y="483"/>
                        <a:pt x="69" y="484"/>
                        <a:pt x="69" y="484"/>
                      </a:cubicBezTo>
                      <a:cubicBezTo>
                        <a:pt x="71" y="486"/>
                        <a:pt x="72" y="488"/>
                        <a:pt x="73" y="490"/>
                      </a:cubicBezTo>
                      <a:cubicBezTo>
                        <a:pt x="74" y="493"/>
                        <a:pt x="73" y="496"/>
                        <a:pt x="73" y="498"/>
                      </a:cubicBezTo>
                      <a:cubicBezTo>
                        <a:pt x="73" y="500"/>
                        <a:pt x="73" y="502"/>
                        <a:pt x="73" y="502"/>
                      </a:cubicBezTo>
                      <a:cubicBezTo>
                        <a:pt x="73" y="503"/>
                        <a:pt x="74" y="505"/>
                        <a:pt x="74" y="507"/>
                      </a:cubicBezTo>
                      <a:cubicBezTo>
                        <a:pt x="75" y="508"/>
                        <a:pt x="76" y="510"/>
                        <a:pt x="76" y="511"/>
                      </a:cubicBezTo>
                      <a:cubicBezTo>
                        <a:pt x="76" y="512"/>
                        <a:pt x="77" y="513"/>
                        <a:pt x="77" y="514"/>
                      </a:cubicBezTo>
                      <a:cubicBezTo>
                        <a:pt x="77" y="514"/>
                        <a:pt x="77" y="515"/>
                        <a:pt x="77" y="515"/>
                      </a:cubicBezTo>
                      <a:cubicBezTo>
                        <a:pt x="77" y="515"/>
                        <a:pt x="78" y="516"/>
                        <a:pt x="78" y="516"/>
                      </a:cubicBezTo>
                      <a:cubicBezTo>
                        <a:pt x="79" y="517"/>
                        <a:pt x="80" y="518"/>
                        <a:pt x="80" y="519"/>
                      </a:cubicBezTo>
                      <a:cubicBezTo>
                        <a:pt x="81" y="520"/>
                        <a:pt x="81" y="521"/>
                        <a:pt x="82" y="523"/>
                      </a:cubicBezTo>
                      <a:cubicBezTo>
                        <a:pt x="82" y="523"/>
                        <a:pt x="83" y="525"/>
                        <a:pt x="83" y="525"/>
                      </a:cubicBezTo>
                      <a:cubicBezTo>
                        <a:pt x="83" y="525"/>
                        <a:pt x="84" y="526"/>
                        <a:pt x="84" y="526"/>
                      </a:cubicBezTo>
                      <a:cubicBezTo>
                        <a:pt x="85" y="526"/>
                        <a:pt x="86" y="527"/>
                        <a:pt x="87" y="528"/>
                      </a:cubicBezTo>
                      <a:cubicBezTo>
                        <a:pt x="88" y="529"/>
                        <a:pt x="91" y="533"/>
                        <a:pt x="91" y="536"/>
                      </a:cubicBezTo>
                      <a:cubicBezTo>
                        <a:pt x="92" y="538"/>
                        <a:pt x="92" y="541"/>
                        <a:pt x="92" y="543"/>
                      </a:cubicBezTo>
                      <a:cubicBezTo>
                        <a:pt x="92" y="544"/>
                        <a:pt x="92" y="545"/>
                        <a:pt x="92" y="546"/>
                      </a:cubicBezTo>
                      <a:cubicBezTo>
                        <a:pt x="92" y="546"/>
                        <a:pt x="92" y="546"/>
                        <a:pt x="92" y="546"/>
                      </a:cubicBezTo>
                      <a:cubicBezTo>
                        <a:pt x="92" y="549"/>
                        <a:pt x="92" y="554"/>
                        <a:pt x="92" y="556"/>
                      </a:cubicBezTo>
                      <a:cubicBezTo>
                        <a:pt x="93" y="557"/>
                        <a:pt x="94" y="559"/>
                        <a:pt x="94" y="561"/>
                      </a:cubicBezTo>
                      <a:cubicBezTo>
                        <a:pt x="95" y="562"/>
                        <a:pt x="96" y="564"/>
                        <a:pt x="96" y="565"/>
                      </a:cubicBezTo>
                      <a:cubicBezTo>
                        <a:pt x="97" y="569"/>
                        <a:pt x="98" y="573"/>
                        <a:pt x="98" y="575"/>
                      </a:cubicBezTo>
                      <a:cubicBezTo>
                        <a:pt x="99" y="578"/>
                        <a:pt x="98" y="583"/>
                        <a:pt x="98" y="585"/>
                      </a:cubicBezTo>
                      <a:cubicBezTo>
                        <a:pt x="98" y="586"/>
                        <a:pt x="97" y="587"/>
                        <a:pt x="96" y="589"/>
                      </a:cubicBezTo>
                      <a:cubicBezTo>
                        <a:pt x="96" y="589"/>
                        <a:pt x="96" y="590"/>
                        <a:pt x="96" y="591"/>
                      </a:cubicBezTo>
                      <a:cubicBezTo>
                        <a:pt x="96" y="592"/>
                        <a:pt x="96" y="594"/>
                        <a:pt x="96" y="595"/>
                      </a:cubicBezTo>
                      <a:cubicBezTo>
                        <a:pt x="96" y="596"/>
                        <a:pt x="97" y="597"/>
                        <a:pt x="97" y="598"/>
                      </a:cubicBezTo>
                      <a:cubicBezTo>
                        <a:pt x="97" y="599"/>
                        <a:pt x="97" y="604"/>
                        <a:pt x="98" y="607"/>
                      </a:cubicBezTo>
                      <a:cubicBezTo>
                        <a:pt x="98" y="609"/>
                        <a:pt x="98" y="609"/>
                        <a:pt x="98" y="609"/>
                      </a:cubicBezTo>
                      <a:cubicBezTo>
                        <a:pt x="99" y="611"/>
                        <a:pt x="99" y="614"/>
                        <a:pt x="99" y="616"/>
                      </a:cubicBezTo>
                      <a:cubicBezTo>
                        <a:pt x="99" y="620"/>
                        <a:pt x="97" y="624"/>
                        <a:pt x="95" y="626"/>
                      </a:cubicBezTo>
                      <a:cubicBezTo>
                        <a:pt x="95" y="628"/>
                        <a:pt x="94" y="629"/>
                        <a:pt x="93" y="630"/>
                      </a:cubicBezTo>
                      <a:cubicBezTo>
                        <a:pt x="92" y="630"/>
                        <a:pt x="92" y="631"/>
                        <a:pt x="91" y="631"/>
                      </a:cubicBezTo>
                      <a:cubicBezTo>
                        <a:pt x="91" y="632"/>
                        <a:pt x="91" y="632"/>
                        <a:pt x="91" y="633"/>
                      </a:cubicBezTo>
                      <a:cubicBezTo>
                        <a:pt x="91" y="635"/>
                        <a:pt x="90" y="636"/>
                        <a:pt x="89" y="638"/>
                      </a:cubicBezTo>
                      <a:cubicBezTo>
                        <a:pt x="89" y="639"/>
                        <a:pt x="87" y="642"/>
                        <a:pt x="85" y="643"/>
                      </a:cubicBezTo>
                      <a:cubicBezTo>
                        <a:pt x="83" y="644"/>
                        <a:pt x="82" y="644"/>
                        <a:pt x="80" y="645"/>
                      </a:cubicBezTo>
                      <a:cubicBezTo>
                        <a:pt x="80" y="645"/>
                        <a:pt x="80" y="645"/>
                        <a:pt x="79" y="645"/>
                      </a:cubicBezTo>
                      <a:cubicBezTo>
                        <a:pt x="79" y="645"/>
                        <a:pt x="77" y="647"/>
                        <a:pt x="76" y="648"/>
                      </a:cubicBezTo>
                      <a:cubicBezTo>
                        <a:pt x="76" y="648"/>
                        <a:pt x="75" y="649"/>
                        <a:pt x="75" y="649"/>
                      </a:cubicBezTo>
                      <a:cubicBezTo>
                        <a:pt x="74" y="650"/>
                        <a:pt x="71" y="653"/>
                        <a:pt x="70" y="654"/>
                      </a:cubicBezTo>
                      <a:cubicBezTo>
                        <a:pt x="69" y="655"/>
                        <a:pt x="69" y="655"/>
                        <a:pt x="68" y="656"/>
                      </a:cubicBezTo>
                      <a:cubicBezTo>
                        <a:pt x="67" y="656"/>
                        <a:pt x="66" y="657"/>
                        <a:pt x="66" y="658"/>
                      </a:cubicBezTo>
                      <a:cubicBezTo>
                        <a:pt x="66" y="659"/>
                        <a:pt x="66" y="661"/>
                        <a:pt x="66" y="662"/>
                      </a:cubicBezTo>
                      <a:cubicBezTo>
                        <a:pt x="66" y="662"/>
                        <a:pt x="67" y="663"/>
                        <a:pt x="68" y="664"/>
                      </a:cubicBezTo>
                      <a:cubicBezTo>
                        <a:pt x="68" y="664"/>
                        <a:pt x="68" y="664"/>
                        <a:pt x="68" y="664"/>
                      </a:cubicBezTo>
                      <a:cubicBezTo>
                        <a:pt x="68" y="665"/>
                        <a:pt x="69" y="666"/>
                        <a:pt x="70" y="667"/>
                      </a:cubicBezTo>
                      <a:cubicBezTo>
                        <a:pt x="71" y="668"/>
                        <a:pt x="72" y="669"/>
                        <a:pt x="73" y="670"/>
                      </a:cubicBezTo>
                      <a:cubicBezTo>
                        <a:pt x="74" y="672"/>
                        <a:pt x="76" y="675"/>
                        <a:pt x="77" y="677"/>
                      </a:cubicBezTo>
                      <a:cubicBezTo>
                        <a:pt x="78" y="678"/>
                        <a:pt x="78" y="680"/>
                        <a:pt x="79" y="681"/>
                      </a:cubicBezTo>
                      <a:cubicBezTo>
                        <a:pt x="79" y="682"/>
                        <a:pt x="79" y="683"/>
                        <a:pt x="80" y="684"/>
                      </a:cubicBezTo>
                      <a:cubicBezTo>
                        <a:pt x="80" y="685"/>
                        <a:pt x="83" y="688"/>
                        <a:pt x="84" y="689"/>
                      </a:cubicBezTo>
                      <a:cubicBezTo>
                        <a:pt x="84" y="690"/>
                        <a:pt x="85" y="691"/>
                        <a:pt x="85" y="691"/>
                      </a:cubicBezTo>
                      <a:cubicBezTo>
                        <a:pt x="86" y="691"/>
                        <a:pt x="87" y="691"/>
                        <a:pt x="87" y="691"/>
                      </a:cubicBezTo>
                      <a:cubicBezTo>
                        <a:pt x="88" y="691"/>
                        <a:pt x="90" y="690"/>
                        <a:pt x="91" y="690"/>
                      </a:cubicBezTo>
                      <a:cubicBezTo>
                        <a:pt x="92" y="690"/>
                        <a:pt x="93" y="691"/>
                        <a:pt x="93" y="691"/>
                      </a:cubicBezTo>
                      <a:cubicBezTo>
                        <a:pt x="95" y="691"/>
                        <a:pt x="96" y="692"/>
                        <a:pt x="97" y="693"/>
                      </a:cubicBezTo>
                      <a:cubicBezTo>
                        <a:pt x="97" y="693"/>
                        <a:pt x="97" y="693"/>
                        <a:pt x="98" y="693"/>
                      </a:cubicBezTo>
                      <a:cubicBezTo>
                        <a:pt x="98" y="693"/>
                        <a:pt x="99" y="694"/>
                        <a:pt x="99" y="694"/>
                      </a:cubicBezTo>
                      <a:cubicBezTo>
                        <a:pt x="101" y="695"/>
                        <a:pt x="103" y="695"/>
                        <a:pt x="104" y="696"/>
                      </a:cubicBezTo>
                      <a:cubicBezTo>
                        <a:pt x="106" y="698"/>
                        <a:pt x="109" y="700"/>
                        <a:pt x="110" y="702"/>
                      </a:cubicBez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28" name="Freeform 88">
                  <a:extLst>
                    <a:ext uri="{FF2B5EF4-FFF2-40B4-BE49-F238E27FC236}">
                      <a16:creationId xmlns:a16="http://schemas.microsoft.com/office/drawing/2014/main" id="{4FD914BE-E249-4DBD-B3BF-B7F831787F6C}"/>
                    </a:ext>
                  </a:extLst>
                </p:cNvPr>
                <p:cNvSpPr>
                  <a:spLocks/>
                </p:cNvSpPr>
                <p:nvPr/>
              </p:nvSpPr>
              <p:spPr bwMode="auto">
                <a:xfrm>
                  <a:off x="5112401" y="2132349"/>
                  <a:ext cx="582886" cy="619127"/>
                </a:xfrm>
                <a:custGeom>
                  <a:avLst/>
                  <a:gdLst>
                    <a:gd name="T0" fmla="*/ 708 w 726"/>
                    <a:gd name="T1" fmla="*/ 251 h 772"/>
                    <a:gd name="T2" fmla="*/ 694 w 726"/>
                    <a:gd name="T3" fmla="*/ 268 h 772"/>
                    <a:gd name="T4" fmla="*/ 681 w 726"/>
                    <a:gd name="T5" fmla="*/ 303 h 772"/>
                    <a:gd name="T6" fmla="*/ 675 w 726"/>
                    <a:gd name="T7" fmla="*/ 314 h 772"/>
                    <a:gd name="T8" fmla="*/ 644 w 726"/>
                    <a:gd name="T9" fmla="*/ 353 h 772"/>
                    <a:gd name="T10" fmla="*/ 614 w 726"/>
                    <a:gd name="T11" fmla="*/ 382 h 772"/>
                    <a:gd name="T12" fmla="*/ 617 w 726"/>
                    <a:gd name="T13" fmla="*/ 343 h 772"/>
                    <a:gd name="T14" fmla="*/ 631 w 726"/>
                    <a:gd name="T15" fmla="*/ 307 h 772"/>
                    <a:gd name="T16" fmla="*/ 647 w 726"/>
                    <a:gd name="T17" fmla="*/ 278 h 772"/>
                    <a:gd name="T18" fmla="*/ 639 w 726"/>
                    <a:gd name="T19" fmla="*/ 237 h 772"/>
                    <a:gd name="T20" fmla="*/ 611 w 726"/>
                    <a:gd name="T21" fmla="*/ 235 h 772"/>
                    <a:gd name="T22" fmla="*/ 619 w 726"/>
                    <a:gd name="T23" fmla="*/ 192 h 772"/>
                    <a:gd name="T24" fmla="*/ 589 w 726"/>
                    <a:gd name="T25" fmla="*/ 168 h 772"/>
                    <a:gd name="T26" fmla="*/ 572 w 726"/>
                    <a:gd name="T27" fmla="*/ 146 h 772"/>
                    <a:gd name="T28" fmla="*/ 527 w 726"/>
                    <a:gd name="T29" fmla="*/ 137 h 772"/>
                    <a:gd name="T30" fmla="*/ 488 w 726"/>
                    <a:gd name="T31" fmla="*/ 137 h 772"/>
                    <a:gd name="T32" fmla="*/ 312 w 726"/>
                    <a:gd name="T33" fmla="*/ 82 h 772"/>
                    <a:gd name="T34" fmla="*/ 281 w 726"/>
                    <a:gd name="T35" fmla="*/ 64 h 772"/>
                    <a:gd name="T36" fmla="*/ 244 w 726"/>
                    <a:gd name="T37" fmla="*/ 47 h 772"/>
                    <a:gd name="T38" fmla="*/ 218 w 726"/>
                    <a:gd name="T39" fmla="*/ 62 h 772"/>
                    <a:gd name="T40" fmla="*/ 230 w 726"/>
                    <a:gd name="T41" fmla="*/ 24 h 772"/>
                    <a:gd name="T42" fmla="*/ 214 w 726"/>
                    <a:gd name="T43" fmla="*/ 7 h 772"/>
                    <a:gd name="T44" fmla="*/ 189 w 726"/>
                    <a:gd name="T45" fmla="*/ 20 h 772"/>
                    <a:gd name="T46" fmla="*/ 157 w 726"/>
                    <a:gd name="T47" fmla="*/ 36 h 772"/>
                    <a:gd name="T48" fmla="*/ 103 w 726"/>
                    <a:gd name="T49" fmla="*/ 59 h 772"/>
                    <a:gd name="T50" fmla="*/ 74 w 726"/>
                    <a:gd name="T51" fmla="*/ 57 h 772"/>
                    <a:gd name="T52" fmla="*/ 61 w 726"/>
                    <a:gd name="T53" fmla="*/ 176 h 772"/>
                    <a:gd name="T54" fmla="*/ 39 w 726"/>
                    <a:gd name="T55" fmla="*/ 195 h 772"/>
                    <a:gd name="T56" fmla="*/ 13 w 726"/>
                    <a:gd name="T57" fmla="*/ 220 h 772"/>
                    <a:gd name="T58" fmla="*/ 0 w 726"/>
                    <a:gd name="T59" fmla="*/ 243 h 772"/>
                    <a:gd name="T60" fmla="*/ 11 w 726"/>
                    <a:gd name="T61" fmla="*/ 257 h 772"/>
                    <a:gd name="T62" fmla="*/ 26 w 726"/>
                    <a:gd name="T63" fmla="*/ 275 h 772"/>
                    <a:gd name="T64" fmla="*/ 24 w 726"/>
                    <a:gd name="T65" fmla="*/ 311 h 772"/>
                    <a:gd name="T66" fmla="*/ 24 w 726"/>
                    <a:gd name="T67" fmla="*/ 347 h 772"/>
                    <a:gd name="T68" fmla="*/ 24 w 726"/>
                    <a:gd name="T69" fmla="*/ 365 h 772"/>
                    <a:gd name="T70" fmla="*/ 23 w 726"/>
                    <a:gd name="T71" fmla="*/ 403 h 772"/>
                    <a:gd name="T72" fmla="*/ 45 w 726"/>
                    <a:gd name="T73" fmla="*/ 422 h 772"/>
                    <a:gd name="T74" fmla="*/ 71 w 726"/>
                    <a:gd name="T75" fmla="*/ 431 h 772"/>
                    <a:gd name="T76" fmla="*/ 95 w 726"/>
                    <a:gd name="T77" fmla="*/ 451 h 772"/>
                    <a:gd name="T78" fmla="*/ 139 w 726"/>
                    <a:gd name="T79" fmla="*/ 472 h 772"/>
                    <a:gd name="T80" fmla="*/ 154 w 726"/>
                    <a:gd name="T81" fmla="*/ 494 h 772"/>
                    <a:gd name="T82" fmla="*/ 181 w 726"/>
                    <a:gd name="T83" fmla="*/ 515 h 772"/>
                    <a:gd name="T84" fmla="*/ 217 w 726"/>
                    <a:gd name="T85" fmla="*/ 536 h 772"/>
                    <a:gd name="T86" fmla="*/ 229 w 726"/>
                    <a:gd name="T87" fmla="*/ 570 h 772"/>
                    <a:gd name="T88" fmla="*/ 234 w 726"/>
                    <a:gd name="T89" fmla="*/ 598 h 772"/>
                    <a:gd name="T90" fmla="*/ 241 w 726"/>
                    <a:gd name="T91" fmla="*/ 617 h 772"/>
                    <a:gd name="T92" fmla="*/ 260 w 726"/>
                    <a:gd name="T93" fmla="*/ 655 h 772"/>
                    <a:gd name="T94" fmla="*/ 255 w 726"/>
                    <a:gd name="T95" fmla="*/ 696 h 772"/>
                    <a:gd name="T96" fmla="*/ 268 w 726"/>
                    <a:gd name="T97" fmla="*/ 732 h 772"/>
                    <a:gd name="T98" fmla="*/ 323 w 726"/>
                    <a:gd name="T99" fmla="*/ 760 h 772"/>
                    <a:gd name="T100" fmla="*/ 680 w 726"/>
                    <a:gd name="T101" fmla="*/ 708 h 772"/>
                    <a:gd name="T102" fmla="*/ 670 w 726"/>
                    <a:gd name="T103" fmla="*/ 659 h 772"/>
                    <a:gd name="T104" fmla="*/ 660 w 726"/>
                    <a:gd name="T105" fmla="*/ 619 h 772"/>
                    <a:gd name="T106" fmla="*/ 665 w 726"/>
                    <a:gd name="T107" fmla="*/ 560 h 772"/>
                    <a:gd name="T108" fmla="*/ 662 w 726"/>
                    <a:gd name="T109" fmla="*/ 499 h 772"/>
                    <a:gd name="T110" fmla="*/ 680 w 726"/>
                    <a:gd name="T111" fmla="*/ 442 h 772"/>
                    <a:gd name="T112" fmla="*/ 681 w 726"/>
                    <a:gd name="T113" fmla="*/ 365 h 772"/>
                    <a:gd name="T114" fmla="*/ 699 w 726"/>
                    <a:gd name="T115" fmla="*/ 317 h 772"/>
                    <a:gd name="T116" fmla="*/ 708 w 726"/>
                    <a:gd name="T117" fmla="*/ 288 h 772"/>
                    <a:gd name="T118" fmla="*/ 716 w 726"/>
                    <a:gd name="T119" fmla="*/ 253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26" h="772">
                      <a:moveTo>
                        <a:pt x="726" y="238"/>
                      </a:moveTo>
                      <a:cubicBezTo>
                        <a:pt x="726" y="237"/>
                        <a:pt x="723" y="235"/>
                        <a:pt x="722" y="235"/>
                      </a:cubicBezTo>
                      <a:cubicBezTo>
                        <a:pt x="721" y="235"/>
                        <a:pt x="719" y="236"/>
                        <a:pt x="717" y="236"/>
                      </a:cubicBezTo>
                      <a:cubicBezTo>
                        <a:pt x="717" y="236"/>
                        <a:pt x="715" y="236"/>
                        <a:pt x="714" y="236"/>
                      </a:cubicBezTo>
                      <a:cubicBezTo>
                        <a:pt x="713" y="237"/>
                        <a:pt x="713" y="239"/>
                        <a:pt x="712" y="239"/>
                      </a:cubicBezTo>
                      <a:cubicBezTo>
                        <a:pt x="711" y="240"/>
                        <a:pt x="710" y="241"/>
                        <a:pt x="710" y="241"/>
                      </a:cubicBezTo>
                      <a:cubicBezTo>
                        <a:pt x="709" y="242"/>
                        <a:pt x="707" y="242"/>
                        <a:pt x="706" y="243"/>
                      </a:cubicBezTo>
                      <a:cubicBezTo>
                        <a:pt x="706" y="244"/>
                        <a:pt x="706" y="246"/>
                        <a:pt x="706" y="247"/>
                      </a:cubicBezTo>
                      <a:cubicBezTo>
                        <a:pt x="706" y="248"/>
                        <a:pt x="708" y="250"/>
                        <a:pt x="708" y="251"/>
                      </a:cubicBezTo>
                      <a:cubicBezTo>
                        <a:pt x="708" y="252"/>
                        <a:pt x="708" y="254"/>
                        <a:pt x="707" y="254"/>
                      </a:cubicBezTo>
                      <a:cubicBezTo>
                        <a:pt x="707" y="255"/>
                        <a:pt x="705" y="254"/>
                        <a:pt x="704" y="255"/>
                      </a:cubicBezTo>
                      <a:cubicBezTo>
                        <a:pt x="704" y="255"/>
                        <a:pt x="703" y="256"/>
                        <a:pt x="702" y="257"/>
                      </a:cubicBezTo>
                      <a:cubicBezTo>
                        <a:pt x="702" y="257"/>
                        <a:pt x="701" y="258"/>
                        <a:pt x="700" y="259"/>
                      </a:cubicBezTo>
                      <a:cubicBezTo>
                        <a:pt x="700" y="259"/>
                        <a:pt x="699" y="260"/>
                        <a:pt x="698" y="260"/>
                      </a:cubicBezTo>
                      <a:cubicBezTo>
                        <a:pt x="697" y="260"/>
                        <a:pt x="696" y="258"/>
                        <a:pt x="695" y="259"/>
                      </a:cubicBezTo>
                      <a:cubicBezTo>
                        <a:pt x="694" y="259"/>
                        <a:pt x="694" y="260"/>
                        <a:pt x="694" y="261"/>
                      </a:cubicBezTo>
                      <a:cubicBezTo>
                        <a:pt x="694" y="262"/>
                        <a:pt x="694" y="264"/>
                        <a:pt x="694" y="265"/>
                      </a:cubicBezTo>
                      <a:cubicBezTo>
                        <a:pt x="694" y="265"/>
                        <a:pt x="694" y="267"/>
                        <a:pt x="694" y="268"/>
                      </a:cubicBezTo>
                      <a:cubicBezTo>
                        <a:pt x="694" y="269"/>
                        <a:pt x="692" y="270"/>
                        <a:pt x="692" y="271"/>
                      </a:cubicBezTo>
                      <a:cubicBezTo>
                        <a:pt x="692" y="272"/>
                        <a:pt x="692" y="275"/>
                        <a:pt x="691" y="276"/>
                      </a:cubicBezTo>
                      <a:cubicBezTo>
                        <a:pt x="691" y="277"/>
                        <a:pt x="689" y="279"/>
                        <a:pt x="688" y="281"/>
                      </a:cubicBezTo>
                      <a:cubicBezTo>
                        <a:pt x="688" y="281"/>
                        <a:pt x="688" y="282"/>
                        <a:pt x="687" y="283"/>
                      </a:cubicBezTo>
                      <a:cubicBezTo>
                        <a:pt x="687" y="284"/>
                        <a:pt x="686" y="286"/>
                        <a:pt x="686" y="287"/>
                      </a:cubicBezTo>
                      <a:cubicBezTo>
                        <a:pt x="685" y="288"/>
                        <a:pt x="685" y="290"/>
                        <a:pt x="685" y="291"/>
                      </a:cubicBezTo>
                      <a:cubicBezTo>
                        <a:pt x="684" y="291"/>
                        <a:pt x="683" y="292"/>
                        <a:pt x="683" y="293"/>
                      </a:cubicBezTo>
                      <a:cubicBezTo>
                        <a:pt x="682" y="294"/>
                        <a:pt x="682" y="297"/>
                        <a:pt x="681" y="298"/>
                      </a:cubicBezTo>
                      <a:cubicBezTo>
                        <a:pt x="681" y="299"/>
                        <a:pt x="681" y="302"/>
                        <a:pt x="681" y="303"/>
                      </a:cubicBezTo>
                      <a:cubicBezTo>
                        <a:pt x="680" y="304"/>
                        <a:pt x="680" y="305"/>
                        <a:pt x="680" y="306"/>
                      </a:cubicBezTo>
                      <a:cubicBezTo>
                        <a:pt x="679" y="306"/>
                        <a:pt x="680" y="308"/>
                        <a:pt x="681" y="308"/>
                      </a:cubicBezTo>
                      <a:cubicBezTo>
                        <a:pt x="681" y="309"/>
                        <a:pt x="683" y="310"/>
                        <a:pt x="683" y="310"/>
                      </a:cubicBezTo>
                      <a:cubicBezTo>
                        <a:pt x="683" y="311"/>
                        <a:pt x="684" y="314"/>
                        <a:pt x="684" y="315"/>
                      </a:cubicBezTo>
                      <a:cubicBezTo>
                        <a:pt x="684" y="315"/>
                        <a:pt x="684" y="317"/>
                        <a:pt x="684" y="318"/>
                      </a:cubicBezTo>
                      <a:cubicBezTo>
                        <a:pt x="683" y="318"/>
                        <a:pt x="681" y="318"/>
                        <a:pt x="681" y="318"/>
                      </a:cubicBezTo>
                      <a:cubicBezTo>
                        <a:pt x="680" y="318"/>
                        <a:pt x="679" y="317"/>
                        <a:pt x="679" y="317"/>
                      </a:cubicBezTo>
                      <a:cubicBezTo>
                        <a:pt x="678" y="316"/>
                        <a:pt x="678" y="314"/>
                        <a:pt x="677" y="313"/>
                      </a:cubicBezTo>
                      <a:cubicBezTo>
                        <a:pt x="677" y="313"/>
                        <a:pt x="676" y="313"/>
                        <a:pt x="675" y="314"/>
                      </a:cubicBezTo>
                      <a:cubicBezTo>
                        <a:pt x="674" y="314"/>
                        <a:pt x="673" y="317"/>
                        <a:pt x="672" y="318"/>
                      </a:cubicBezTo>
                      <a:cubicBezTo>
                        <a:pt x="671" y="319"/>
                        <a:pt x="669" y="319"/>
                        <a:pt x="668" y="319"/>
                      </a:cubicBezTo>
                      <a:cubicBezTo>
                        <a:pt x="667" y="319"/>
                        <a:pt x="665" y="320"/>
                        <a:pt x="665" y="321"/>
                      </a:cubicBezTo>
                      <a:cubicBezTo>
                        <a:pt x="663" y="321"/>
                        <a:pt x="661" y="321"/>
                        <a:pt x="660" y="322"/>
                      </a:cubicBezTo>
                      <a:cubicBezTo>
                        <a:pt x="658" y="322"/>
                        <a:pt x="656" y="325"/>
                        <a:pt x="655" y="326"/>
                      </a:cubicBezTo>
                      <a:cubicBezTo>
                        <a:pt x="654" y="327"/>
                        <a:pt x="652" y="330"/>
                        <a:pt x="651" y="331"/>
                      </a:cubicBezTo>
                      <a:cubicBezTo>
                        <a:pt x="649" y="334"/>
                        <a:pt x="647" y="339"/>
                        <a:pt x="646" y="341"/>
                      </a:cubicBezTo>
                      <a:cubicBezTo>
                        <a:pt x="646" y="342"/>
                        <a:pt x="645" y="345"/>
                        <a:pt x="645" y="346"/>
                      </a:cubicBezTo>
                      <a:cubicBezTo>
                        <a:pt x="644" y="348"/>
                        <a:pt x="644" y="351"/>
                        <a:pt x="644" y="353"/>
                      </a:cubicBezTo>
                      <a:cubicBezTo>
                        <a:pt x="644" y="354"/>
                        <a:pt x="643" y="357"/>
                        <a:pt x="642" y="358"/>
                      </a:cubicBezTo>
                      <a:cubicBezTo>
                        <a:pt x="642" y="359"/>
                        <a:pt x="641" y="360"/>
                        <a:pt x="640" y="361"/>
                      </a:cubicBezTo>
                      <a:cubicBezTo>
                        <a:pt x="638" y="362"/>
                        <a:pt x="635" y="363"/>
                        <a:pt x="634" y="363"/>
                      </a:cubicBezTo>
                      <a:cubicBezTo>
                        <a:pt x="633" y="364"/>
                        <a:pt x="630" y="366"/>
                        <a:pt x="629" y="367"/>
                      </a:cubicBezTo>
                      <a:cubicBezTo>
                        <a:pt x="628" y="368"/>
                        <a:pt x="627" y="370"/>
                        <a:pt x="626" y="371"/>
                      </a:cubicBezTo>
                      <a:cubicBezTo>
                        <a:pt x="626" y="372"/>
                        <a:pt x="626" y="375"/>
                        <a:pt x="625" y="376"/>
                      </a:cubicBezTo>
                      <a:cubicBezTo>
                        <a:pt x="625" y="378"/>
                        <a:pt x="624" y="381"/>
                        <a:pt x="623" y="382"/>
                      </a:cubicBezTo>
                      <a:cubicBezTo>
                        <a:pt x="622" y="383"/>
                        <a:pt x="620" y="384"/>
                        <a:pt x="619" y="384"/>
                      </a:cubicBezTo>
                      <a:cubicBezTo>
                        <a:pt x="618" y="384"/>
                        <a:pt x="616" y="382"/>
                        <a:pt x="614" y="382"/>
                      </a:cubicBezTo>
                      <a:cubicBezTo>
                        <a:pt x="614" y="381"/>
                        <a:pt x="612" y="381"/>
                        <a:pt x="612" y="381"/>
                      </a:cubicBezTo>
                      <a:cubicBezTo>
                        <a:pt x="611" y="380"/>
                        <a:pt x="609" y="379"/>
                        <a:pt x="609" y="377"/>
                      </a:cubicBezTo>
                      <a:cubicBezTo>
                        <a:pt x="608" y="376"/>
                        <a:pt x="610" y="374"/>
                        <a:pt x="611" y="373"/>
                      </a:cubicBezTo>
                      <a:cubicBezTo>
                        <a:pt x="612" y="373"/>
                        <a:pt x="613" y="371"/>
                        <a:pt x="614" y="370"/>
                      </a:cubicBezTo>
                      <a:cubicBezTo>
                        <a:pt x="614" y="369"/>
                        <a:pt x="612" y="367"/>
                        <a:pt x="612" y="366"/>
                      </a:cubicBezTo>
                      <a:cubicBezTo>
                        <a:pt x="612" y="364"/>
                        <a:pt x="614" y="360"/>
                        <a:pt x="614" y="358"/>
                      </a:cubicBezTo>
                      <a:cubicBezTo>
                        <a:pt x="614" y="357"/>
                        <a:pt x="614" y="354"/>
                        <a:pt x="614" y="353"/>
                      </a:cubicBezTo>
                      <a:cubicBezTo>
                        <a:pt x="614" y="351"/>
                        <a:pt x="614" y="348"/>
                        <a:pt x="614" y="347"/>
                      </a:cubicBezTo>
                      <a:cubicBezTo>
                        <a:pt x="615" y="346"/>
                        <a:pt x="616" y="344"/>
                        <a:pt x="617" y="343"/>
                      </a:cubicBezTo>
                      <a:cubicBezTo>
                        <a:pt x="617" y="342"/>
                        <a:pt x="619" y="340"/>
                        <a:pt x="619" y="339"/>
                      </a:cubicBezTo>
                      <a:cubicBezTo>
                        <a:pt x="620" y="338"/>
                        <a:pt x="619" y="335"/>
                        <a:pt x="620" y="334"/>
                      </a:cubicBezTo>
                      <a:cubicBezTo>
                        <a:pt x="620" y="333"/>
                        <a:pt x="622" y="331"/>
                        <a:pt x="622" y="329"/>
                      </a:cubicBezTo>
                      <a:cubicBezTo>
                        <a:pt x="623" y="329"/>
                        <a:pt x="624" y="328"/>
                        <a:pt x="624" y="327"/>
                      </a:cubicBezTo>
                      <a:cubicBezTo>
                        <a:pt x="625" y="326"/>
                        <a:pt x="625" y="323"/>
                        <a:pt x="626" y="322"/>
                      </a:cubicBezTo>
                      <a:cubicBezTo>
                        <a:pt x="626" y="321"/>
                        <a:pt x="629" y="319"/>
                        <a:pt x="628" y="317"/>
                      </a:cubicBezTo>
                      <a:cubicBezTo>
                        <a:pt x="628" y="316"/>
                        <a:pt x="626" y="316"/>
                        <a:pt x="626" y="316"/>
                      </a:cubicBezTo>
                      <a:cubicBezTo>
                        <a:pt x="625" y="314"/>
                        <a:pt x="626" y="312"/>
                        <a:pt x="626" y="311"/>
                      </a:cubicBezTo>
                      <a:cubicBezTo>
                        <a:pt x="627" y="309"/>
                        <a:pt x="629" y="308"/>
                        <a:pt x="631" y="307"/>
                      </a:cubicBezTo>
                      <a:cubicBezTo>
                        <a:pt x="632" y="306"/>
                        <a:pt x="634" y="304"/>
                        <a:pt x="635" y="304"/>
                      </a:cubicBezTo>
                      <a:cubicBezTo>
                        <a:pt x="636" y="303"/>
                        <a:pt x="639" y="303"/>
                        <a:pt x="640" y="302"/>
                      </a:cubicBezTo>
                      <a:cubicBezTo>
                        <a:pt x="641" y="302"/>
                        <a:pt x="645" y="302"/>
                        <a:pt x="646" y="301"/>
                      </a:cubicBezTo>
                      <a:cubicBezTo>
                        <a:pt x="647" y="301"/>
                        <a:pt x="648" y="300"/>
                        <a:pt x="648" y="299"/>
                      </a:cubicBezTo>
                      <a:cubicBezTo>
                        <a:pt x="649" y="298"/>
                        <a:pt x="650" y="297"/>
                        <a:pt x="650" y="296"/>
                      </a:cubicBezTo>
                      <a:cubicBezTo>
                        <a:pt x="650" y="294"/>
                        <a:pt x="649" y="291"/>
                        <a:pt x="650" y="289"/>
                      </a:cubicBezTo>
                      <a:cubicBezTo>
                        <a:pt x="650" y="288"/>
                        <a:pt x="651" y="285"/>
                        <a:pt x="651" y="284"/>
                      </a:cubicBezTo>
                      <a:cubicBezTo>
                        <a:pt x="651" y="283"/>
                        <a:pt x="651" y="280"/>
                        <a:pt x="651" y="279"/>
                      </a:cubicBezTo>
                      <a:cubicBezTo>
                        <a:pt x="649" y="279"/>
                        <a:pt x="648" y="279"/>
                        <a:pt x="647" y="278"/>
                      </a:cubicBezTo>
                      <a:cubicBezTo>
                        <a:pt x="645" y="278"/>
                        <a:pt x="642" y="277"/>
                        <a:pt x="641" y="276"/>
                      </a:cubicBezTo>
                      <a:cubicBezTo>
                        <a:pt x="641" y="275"/>
                        <a:pt x="641" y="274"/>
                        <a:pt x="641" y="273"/>
                      </a:cubicBezTo>
                      <a:cubicBezTo>
                        <a:pt x="640" y="272"/>
                        <a:pt x="638" y="271"/>
                        <a:pt x="637" y="270"/>
                      </a:cubicBezTo>
                      <a:cubicBezTo>
                        <a:pt x="636" y="269"/>
                        <a:pt x="634" y="268"/>
                        <a:pt x="633" y="267"/>
                      </a:cubicBezTo>
                      <a:cubicBezTo>
                        <a:pt x="633" y="266"/>
                        <a:pt x="632" y="262"/>
                        <a:pt x="632" y="261"/>
                      </a:cubicBezTo>
                      <a:cubicBezTo>
                        <a:pt x="632" y="259"/>
                        <a:pt x="634" y="254"/>
                        <a:pt x="634" y="252"/>
                      </a:cubicBezTo>
                      <a:cubicBezTo>
                        <a:pt x="634" y="251"/>
                        <a:pt x="635" y="247"/>
                        <a:pt x="636" y="246"/>
                      </a:cubicBezTo>
                      <a:cubicBezTo>
                        <a:pt x="636" y="244"/>
                        <a:pt x="638" y="242"/>
                        <a:pt x="638" y="240"/>
                      </a:cubicBezTo>
                      <a:cubicBezTo>
                        <a:pt x="639" y="240"/>
                        <a:pt x="640" y="238"/>
                        <a:pt x="639" y="237"/>
                      </a:cubicBezTo>
                      <a:cubicBezTo>
                        <a:pt x="639" y="236"/>
                        <a:pt x="639" y="234"/>
                        <a:pt x="638" y="233"/>
                      </a:cubicBezTo>
                      <a:cubicBezTo>
                        <a:pt x="637" y="232"/>
                        <a:pt x="636" y="231"/>
                        <a:pt x="635" y="230"/>
                      </a:cubicBezTo>
                      <a:cubicBezTo>
                        <a:pt x="634" y="230"/>
                        <a:pt x="631" y="230"/>
                        <a:pt x="631" y="231"/>
                      </a:cubicBezTo>
                      <a:cubicBezTo>
                        <a:pt x="630" y="232"/>
                        <a:pt x="630" y="234"/>
                        <a:pt x="629" y="235"/>
                      </a:cubicBezTo>
                      <a:cubicBezTo>
                        <a:pt x="629" y="236"/>
                        <a:pt x="627" y="237"/>
                        <a:pt x="626" y="238"/>
                      </a:cubicBezTo>
                      <a:cubicBezTo>
                        <a:pt x="624" y="238"/>
                        <a:pt x="621" y="237"/>
                        <a:pt x="620" y="238"/>
                      </a:cubicBezTo>
                      <a:cubicBezTo>
                        <a:pt x="619" y="238"/>
                        <a:pt x="617" y="240"/>
                        <a:pt x="616" y="240"/>
                      </a:cubicBezTo>
                      <a:cubicBezTo>
                        <a:pt x="614" y="240"/>
                        <a:pt x="612" y="240"/>
                        <a:pt x="611" y="239"/>
                      </a:cubicBezTo>
                      <a:cubicBezTo>
                        <a:pt x="610" y="238"/>
                        <a:pt x="610" y="236"/>
                        <a:pt x="611" y="235"/>
                      </a:cubicBezTo>
                      <a:cubicBezTo>
                        <a:pt x="611" y="234"/>
                        <a:pt x="614" y="233"/>
                        <a:pt x="614" y="231"/>
                      </a:cubicBezTo>
                      <a:cubicBezTo>
                        <a:pt x="614" y="230"/>
                        <a:pt x="612" y="227"/>
                        <a:pt x="612" y="225"/>
                      </a:cubicBezTo>
                      <a:cubicBezTo>
                        <a:pt x="612" y="224"/>
                        <a:pt x="613" y="223"/>
                        <a:pt x="613" y="222"/>
                      </a:cubicBezTo>
                      <a:cubicBezTo>
                        <a:pt x="614" y="221"/>
                        <a:pt x="616" y="221"/>
                        <a:pt x="617" y="220"/>
                      </a:cubicBezTo>
                      <a:cubicBezTo>
                        <a:pt x="618" y="219"/>
                        <a:pt x="618" y="217"/>
                        <a:pt x="618" y="216"/>
                      </a:cubicBezTo>
                      <a:cubicBezTo>
                        <a:pt x="618" y="213"/>
                        <a:pt x="615" y="207"/>
                        <a:pt x="615" y="205"/>
                      </a:cubicBezTo>
                      <a:cubicBezTo>
                        <a:pt x="614" y="204"/>
                        <a:pt x="614" y="202"/>
                        <a:pt x="615" y="201"/>
                      </a:cubicBezTo>
                      <a:cubicBezTo>
                        <a:pt x="615" y="200"/>
                        <a:pt x="618" y="200"/>
                        <a:pt x="618" y="199"/>
                      </a:cubicBezTo>
                      <a:cubicBezTo>
                        <a:pt x="619" y="198"/>
                        <a:pt x="620" y="194"/>
                        <a:pt x="619" y="192"/>
                      </a:cubicBezTo>
                      <a:cubicBezTo>
                        <a:pt x="619" y="190"/>
                        <a:pt x="613" y="189"/>
                        <a:pt x="612" y="187"/>
                      </a:cubicBezTo>
                      <a:cubicBezTo>
                        <a:pt x="612" y="186"/>
                        <a:pt x="612" y="184"/>
                        <a:pt x="612" y="183"/>
                      </a:cubicBezTo>
                      <a:cubicBezTo>
                        <a:pt x="612" y="182"/>
                        <a:pt x="615" y="182"/>
                        <a:pt x="616" y="181"/>
                      </a:cubicBezTo>
                      <a:cubicBezTo>
                        <a:pt x="616" y="180"/>
                        <a:pt x="614" y="177"/>
                        <a:pt x="613" y="176"/>
                      </a:cubicBezTo>
                      <a:cubicBezTo>
                        <a:pt x="611" y="175"/>
                        <a:pt x="606" y="175"/>
                        <a:pt x="605" y="174"/>
                      </a:cubicBezTo>
                      <a:cubicBezTo>
                        <a:pt x="604" y="173"/>
                        <a:pt x="603" y="171"/>
                        <a:pt x="603" y="170"/>
                      </a:cubicBezTo>
                      <a:cubicBezTo>
                        <a:pt x="602" y="169"/>
                        <a:pt x="599" y="168"/>
                        <a:pt x="597" y="168"/>
                      </a:cubicBezTo>
                      <a:cubicBezTo>
                        <a:pt x="596" y="168"/>
                        <a:pt x="593" y="171"/>
                        <a:pt x="592" y="170"/>
                      </a:cubicBezTo>
                      <a:cubicBezTo>
                        <a:pt x="591" y="170"/>
                        <a:pt x="590" y="169"/>
                        <a:pt x="589" y="168"/>
                      </a:cubicBezTo>
                      <a:cubicBezTo>
                        <a:pt x="588" y="168"/>
                        <a:pt x="589" y="165"/>
                        <a:pt x="588" y="165"/>
                      </a:cubicBezTo>
                      <a:cubicBezTo>
                        <a:pt x="586" y="164"/>
                        <a:pt x="584" y="166"/>
                        <a:pt x="582" y="166"/>
                      </a:cubicBezTo>
                      <a:cubicBezTo>
                        <a:pt x="581" y="167"/>
                        <a:pt x="579" y="169"/>
                        <a:pt x="578" y="169"/>
                      </a:cubicBezTo>
                      <a:cubicBezTo>
                        <a:pt x="576" y="169"/>
                        <a:pt x="573" y="167"/>
                        <a:pt x="572" y="166"/>
                      </a:cubicBezTo>
                      <a:cubicBezTo>
                        <a:pt x="571" y="164"/>
                        <a:pt x="570" y="161"/>
                        <a:pt x="570" y="159"/>
                      </a:cubicBezTo>
                      <a:cubicBezTo>
                        <a:pt x="570" y="158"/>
                        <a:pt x="572" y="157"/>
                        <a:pt x="573" y="156"/>
                      </a:cubicBezTo>
                      <a:cubicBezTo>
                        <a:pt x="573" y="155"/>
                        <a:pt x="575" y="154"/>
                        <a:pt x="575" y="153"/>
                      </a:cubicBezTo>
                      <a:cubicBezTo>
                        <a:pt x="575" y="152"/>
                        <a:pt x="573" y="151"/>
                        <a:pt x="573" y="150"/>
                      </a:cubicBezTo>
                      <a:cubicBezTo>
                        <a:pt x="573" y="149"/>
                        <a:pt x="573" y="147"/>
                        <a:pt x="572" y="146"/>
                      </a:cubicBezTo>
                      <a:cubicBezTo>
                        <a:pt x="572" y="145"/>
                        <a:pt x="570" y="144"/>
                        <a:pt x="569" y="144"/>
                      </a:cubicBezTo>
                      <a:cubicBezTo>
                        <a:pt x="568" y="143"/>
                        <a:pt x="565" y="141"/>
                        <a:pt x="563" y="141"/>
                      </a:cubicBezTo>
                      <a:cubicBezTo>
                        <a:pt x="562" y="141"/>
                        <a:pt x="560" y="142"/>
                        <a:pt x="559" y="142"/>
                      </a:cubicBezTo>
                      <a:cubicBezTo>
                        <a:pt x="557" y="142"/>
                        <a:pt x="555" y="140"/>
                        <a:pt x="553" y="140"/>
                      </a:cubicBezTo>
                      <a:cubicBezTo>
                        <a:pt x="551" y="140"/>
                        <a:pt x="548" y="143"/>
                        <a:pt x="546" y="143"/>
                      </a:cubicBezTo>
                      <a:cubicBezTo>
                        <a:pt x="545" y="143"/>
                        <a:pt x="542" y="140"/>
                        <a:pt x="540" y="139"/>
                      </a:cubicBezTo>
                      <a:cubicBezTo>
                        <a:pt x="539" y="139"/>
                        <a:pt x="537" y="138"/>
                        <a:pt x="535" y="138"/>
                      </a:cubicBezTo>
                      <a:cubicBezTo>
                        <a:pt x="535" y="138"/>
                        <a:pt x="534" y="140"/>
                        <a:pt x="533" y="140"/>
                      </a:cubicBezTo>
                      <a:cubicBezTo>
                        <a:pt x="531" y="140"/>
                        <a:pt x="529" y="137"/>
                        <a:pt x="527" y="137"/>
                      </a:cubicBezTo>
                      <a:cubicBezTo>
                        <a:pt x="526" y="136"/>
                        <a:pt x="523" y="137"/>
                        <a:pt x="522" y="137"/>
                      </a:cubicBezTo>
                      <a:cubicBezTo>
                        <a:pt x="521" y="136"/>
                        <a:pt x="519" y="134"/>
                        <a:pt x="518" y="134"/>
                      </a:cubicBezTo>
                      <a:cubicBezTo>
                        <a:pt x="517" y="134"/>
                        <a:pt x="514" y="135"/>
                        <a:pt x="512" y="136"/>
                      </a:cubicBezTo>
                      <a:cubicBezTo>
                        <a:pt x="510" y="137"/>
                        <a:pt x="508" y="140"/>
                        <a:pt x="506" y="140"/>
                      </a:cubicBezTo>
                      <a:cubicBezTo>
                        <a:pt x="505" y="141"/>
                        <a:pt x="503" y="141"/>
                        <a:pt x="503" y="140"/>
                      </a:cubicBezTo>
                      <a:cubicBezTo>
                        <a:pt x="502" y="140"/>
                        <a:pt x="501" y="138"/>
                        <a:pt x="500" y="137"/>
                      </a:cubicBezTo>
                      <a:cubicBezTo>
                        <a:pt x="499" y="137"/>
                        <a:pt x="496" y="137"/>
                        <a:pt x="495" y="137"/>
                      </a:cubicBezTo>
                      <a:cubicBezTo>
                        <a:pt x="494" y="136"/>
                        <a:pt x="492" y="135"/>
                        <a:pt x="492" y="136"/>
                      </a:cubicBezTo>
                      <a:cubicBezTo>
                        <a:pt x="491" y="136"/>
                        <a:pt x="489" y="137"/>
                        <a:pt x="488" y="137"/>
                      </a:cubicBezTo>
                      <a:cubicBezTo>
                        <a:pt x="487" y="137"/>
                        <a:pt x="486" y="136"/>
                        <a:pt x="485" y="136"/>
                      </a:cubicBezTo>
                      <a:cubicBezTo>
                        <a:pt x="484" y="136"/>
                        <a:pt x="482" y="138"/>
                        <a:pt x="482" y="138"/>
                      </a:cubicBezTo>
                      <a:cubicBezTo>
                        <a:pt x="449" y="122"/>
                        <a:pt x="449" y="122"/>
                        <a:pt x="449" y="122"/>
                      </a:cubicBezTo>
                      <a:cubicBezTo>
                        <a:pt x="325" y="101"/>
                        <a:pt x="325" y="101"/>
                        <a:pt x="325" y="101"/>
                      </a:cubicBezTo>
                      <a:cubicBezTo>
                        <a:pt x="325" y="101"/>
                        <a:pt x="322" y="99"/>
                        <a:pt x="321" y="98"/>
                      </a:cubicBezTo>
                      <a:cubicBezTo>
                        <a:pt x="320" y="97"/>
                        <a:pt x="318" y="95"/>
                        <a:pt x="318" y="94"/>
                      </a:cubicBezTo>
                      <a:cubicBezTo>
                        <a:pt x="317" y="93"/>
                        <a:pt x="316" y="92"/>
                        <a:pt x="315" y="92"/>
                      </a:cubicBezTo>
                      <a:cubicBezTo>
                        <a:pt x="315" y="91"/>
                        <a:pt x="315" y="89"/>
                        <a:pt x="314" y="88"/>
                      </a:cubicBezTo>
                      <a:cubicBezTo>
                        <a:pt x="314" y="86"/>
                        <a:pt x="313" y="83"/>
                        <a:pt x="312" y="82"/>
                      </a:cubicBezTo>
                      <a:cubicBezTo>
                        <a:pt x="311" y="81"/>
                        <a:pt x="309" y="78"/>
                        <a:pt x="307" y="77"/>
                      </a:cubicBezTo>
                      <a:cubicBezTo>
                        <a:pt x="306" y="75"/>
                        <a:pt x="304" y="73"/>
                        <a:pt x="303" y="72"/>
                      </a:cubicBezTo>
                      <a:cubicBezTo>
                        <a:pt x="302" y="72"/>
                        <a:pt x="299" y="72"/>
                        <a:pt x="298" y="72"/>
                      </a:cubicBezTo>
                      <a:cubicBezTo>
                        <a:pt x="297" y="72"/>
                        <a:pt x="295" y="71"/>
                        <a:pt x="294" y="71"/>
                      </a:cubicBezTo>
                      <a:cubicBezTo>
                        <a:pt x="294" y="70"/>
                        <a:pt x="294" y="69"/>
                        <a:pt x="294" y="68"/>
                      </a:cubicBezTo>
                      <a:cubicBezTo>
                        <a:pt x="293" y="67"/>
                        <a:pt x="291" y="66"/>
                        <a:pt x="291" y="66"/>
                      </a:cubicBezTo>
                      <a:cubicBezTo>
                        <a:pt x="289" y="66"/>
                        <a:pt x="287" y="68"/>
                        <a:pt x="286" y="69"/>
                      </a:cubicBezTo>
                      <a:cubicBezTo>
                        <a:pt x="285" y="69"/>
                        <a:pt x="282" y="69"/>
                        <a:pt x="282" y="68"/>
                      </a:cubicBezTo>
                      <a:cubicBezTo>
                        <a:pt x="281" y="68"/>
                        <a:pt x="281" y="65"/>
                        <a:pt x="281" y="64"/>
                      </a:cubicBezTo>
                      <a:cubicBezTo>
                        <a:pt x="281" y="64"/>
                        <a:pt x="281" y="64"/>
                        <a:pt x="281" y="64"/>
                      </a:cubicBezTo>
                      <a:cubicBezTo>
                        <a:pt x="280" y="64"/>
                        <a:pt x="280" y="64"/>
                        <a:pt x="280" y="64"/>
                      </a:cubicBezTo>
                      <a:cubicBezTo>
                        <a:pt x="278" y="65"/>
                        <a:pt x="276" y="65"/>
                        <a:pt x="274" y="64"/>
                      </a:cubicBezTo>
                      <a:cubicBezTo>
                        <a:pt x="273" y="64"/>
                        <a:pt x="271" y="62"/>
                        <a:pt x="269" y="62"/>
                      </a:cubicBezTo>
                      <a:cubicBezTo>
                        <a:pt x="268" y="62"/>
                        <a:pt x="265" y="63"/>
                        <a:pt x="264" y="63"/>
                      </a:cubicBezTo>
                      <a:cubicBezTo>
                        <a:pt x="263" y="63"/>
                        <a:pt x="262" y="61"/>
                        <a:pt x="261" y="61"/>
                      </a:cubicBezTo>
                      <a:cubicBezTo>
                        <a:pt x="259" y="60"/>
                        <a:pt x="256" y="57"/>
                        <a:pt x="254" y="56"/>
                      </a:cubicBezTo>
                      <a:cubicBezTo>
                        <a:pt x="253" y="55"/>
                        <a:pt x="250" y="53"/>
                        <a:pt x="248" y="52"/>
                      </a:cubicBezTo>
                      <a:cubicBezTo>
                        <a:pt x="247" y="51"/>
                        <a:pt x="246" y="48"/>
                        <a:pt x="244" y="47"/>
                      </a:cubicBezTo>
                      <a:cubicBezTo>
                        <a:pt x="243" y="46"/>
                        <a:pt x="240" y="46"/>
                        <a:pt x="239" y="46"/>
                      </a:cubicBezTo>
                      <a:cubicBezTo>
                        <a:pt x="239" y="46"/>
                        <a:pt x="238" y="48"/>
                        <a:pt x="237" y="49"/>
                      </a:cubicBezTo>
                      <a:cubicBezTo>
                        <a:pt x="237" y="50"/>
                        <a:pt x="237" y="53"/>
                        <a:pt x="236" y="55"/>
                      </a:cubicBezTo>
                      <a:cubicBezTo>
                        <a:pt x="236" y="56"/>
                        <a:pt x="236" y="58"/>
                        <a:pt x="235" y="59"/>
                      </a:cubicBezTo>
                      <a:cubicBezTo>
                        <a:pt x="233" y="61"/>
                        <a:pt x="229" y="62"/>
                        <a:pt x="227" y="63"/>
                      </a:cubicBezTo>
                      <a:cubicBezTo>
                        <a:pt x="226" y="64"/>
                        <a:pt x="225" y="66"/>
                        <a:pt x="224" y="66"/>
                      </a:cubicBezTo>
                      <a:cubicBezTo>
                        <a:pt x="223" y="67"/>
                        <a:pt x="221" y="69"/>
                        <a:pt x="219" y="69"/>
                      </a:cubicBezTo>
                      <a:cubicBezTo>
                        <a:pt x="218" y="69"/>
                        <a:pt x="215" y="68"/>
                        <a:pt x="215" y="66"/>
                      </a:cubicBezTo>
                      <a:cubicBezTo>
                        <a:pt x="214" y="65"/>
                        <a:pt x="217" y="63"/>
                        <a:pt x="218" y="62"/>
                      </a:cubicBezTo>
                      <a:cubicBezTo>
                        <a:pt x="218" y="61"/>
                        <a:pt x="218" y="58"/>
                        <a:pt x="218" y="56"/>
                      </a:cubicBezTo>
                      <a:cubicBezTo>
                        <a:pt x="219" y="55"/>
                        <a:pt x="220" y="54"/>
                        <a:pt x="221" y="53"/>
                      </a:cubicBezTo>
                      <a:cubicBezTo>
                        <a:pt x="222" y="52"/>
                        <a:pt x="224" y="51"/>
                        <a:pt x="225" y="50"/>
                      </a:cubicBezTo>
                      <a:cubicBezTo>
                        <a:pt x="225" y="50"/>
                        <a:pt x="226" y="48"/>
                        <a:pt x="226" y="47"/>
                      </a:cubicBezTo>
                      <a:cubicBezTo>
                        <a:pt x="226" y="46"/>
                        <a:pt x="226" y="43"/>
                        <a:pt x="226" y="42"/>
                      </a:cubicBezTo>
                      <a:cubicBezTo>
                        <a:pt x="225" y="41"/>
                        <a:pt x="223" y="40"/>
                        <a:pt x="222" y="39"/>
                      </a:cubicBezTo>
                      <a:cubicBezTo>
                        <a:pt x="222" y="37"/>
                        <a:pt x="223" y="34"/>
                        <a:pt x="224" y="32"/>
                      </a:cubicBezTo>
                      <a:cubicBezTo>
                        <a:pt x="225" y="31"/>
                        <a:pt x="226" y="30"/>
                        <a:pt x="227" y="29"/>
                      </a:cubicBezTo>
                      <a:cubicBezTo>
                        <a:pt x="228" y="28"/>
                        <a:pt x="230" y="26"/>
                        <a:pt x="230" y="24"/>
                      </a:cubicBezTo>
                      <a:cubicBezTo>
                        <a:pt x="231" y="23"/>
                        <a:pt x="231" y="20"/>
                        <a:pt x="232" y="18"/>
                      </a:cubicBezTo>
                      <a:cubicBezTo>
                        <a:pt x="232" y="17"/>
                        <a:pt x="234" y="15"/>
                        <a:pt x="234" y="13"/>
                      </a:cubicBezTo>
                      <a:cubicBezTo>
                        <a:pt x="235" y="12"/>
                        <a:pt x="234" y="10"/>
                        <a:pt x="234" y="9"/>
                      </a:cubicBezTo>
                      <a:cubicBezTo>
                        <a:pt x="233" y="8"/>
                        <a:pt x="230" y="6"/>
                        <a:pt x="229" y="5"/>
                      </a:cubicBezTo>
                      <a:cubicBezTo>
                        <a:pt x="228" y="4"/>
                        <a:pt x="226" y="2"/>
                        <a:pt x="225" y="1"/>
                      </a:cubicBezTo>
                      <a:cubicBezTo>
                        <a:pt x="224" y="1"/>
                        <a:pt x="222" y="0"/>
                        <a:pt x="221" y="0"/>
                      </a:cubicBezTo>
                      <a:cubicBezTo>
                        <a:pt x="220" y="0"/>
                        <a:pt x="219" y="2"/>
                        <a:pt x="218" y="2"/>
                      </a:cubicBezTo>
                      <a:cubicBezTo>
                        <a:pt x="217" y="3"/>
                        <a:pt x="216" y="3"/>
                        <a:pt x="215" y="4"/>
                      </a:cubicBezTo>
                      <a:cubicBezTo>
                        <a:pt x="215" y="5"/>
                        <a:pt x="215" y="7"/>
                        <a:pt x="214" y="7"/>
                      </a:cubicBezTo>
                      <a:cubicBezTo>
                        <a:pt x="213" y="8"/>
                        <a:pt x="212" y="8"/>
                        <a:pt x="211" y="8"/>
                      </a:cubicBezTo>
                      <a:cubicBezTo>
                        <a:pt x="210" y="7"/>
                        <a:pt x="210" y="5"/>
                        <a:pt x="209" y="5"/>
                      </a:cubicBezTo>
                      <a:cubicBezTo>
                        <a:pt x="208" y="5"/>
                        <a:pt x="206" y="7"/>
                        <a:pt x="205" y="8"/>
                      </a:cubicBezTo>
                      <a:cubicBezTo>
                        <a:pt x="204" y="9"/>
                        <a:pt x="203" y="11"/>
                        <a:pt x="203" y="12"/>
                      </a:cubicBezTo>
                      <a:cubicBezTo>
                        <a:pt x="202" y="12"/>
                        <a:pt x="200" y="13"/>
                        <a:pt x="200" y="13"/>
                      </a:cubicBezTo>
                      <a:cubicBezTo>
                        <a:pt x="200" y="14"/>
                        <a:pt x="200" y="17"/>
                        <a:pt x="199" y="18"/>
                      </a:cubicBezTo>
                      <a:cubicBezTo>
                        <a:pt x="198" y="19"/>
                        <a:pt x="196" y="19"/>
                        <a:pt x="195" y="19"/>
                      </a:cubicBezTo>
                      <a:cubicBezTo>
                        <a:pt x="194" y="20"/>
                        <a:pt x="194" y="23"/>
                        <a:pt x="193" y="23"/>
                      </a:cubicBezTo>
                      <a:cubicBezTo>
                        <a:pt x="192" y="23"/>
                        <a:pt x="190" y="20"/>
                        <a:pt x="189" y="20"/>
                      </a:cubicBezTo>
                      <a:cubicBezTo>
                        <a:pt x="188" y="20"/>
                        <a:pt x="187" y="23"/>
                        <a:pt x="186" y="23"/>
                      </a:cubicBezTo>
                      <a:cubicBezTo>
                        <a:pt x="185" y="24"/>
                        <a:pt x="183" y="25"/>
                        <a:pt x="182" y="25"/>
                      </a:cubicBezTo>
                      <a:cubicBezTo>
                        <a:pt x="181" y="25"/>
                        <a:pt x="180" y="21"/>
                        <a:pt x="179" y="21"/>
                      </a:cubicBezTo>
                      <a:cubicBezTo>
                        <a:pt x="178" y="21"/>
                        <a:pt x="177" y="24"/>
                        <a:pt x="177" y="24"/>
                      </a:cubicBezTo>
                      <a:cubicBezTo>
                        <a:pt x="176" y="25"/>
                        <a:pt x="176" y="28"/>
                        <a:pt x="175" y="29"/>
                      </a:cubicBezTo>
                      <a:cubicBezTo>
                        <a:pt x="174" y="30"/>
                        <a:pt x="170" y="28"/>
                        <a:pt x="169" y="29"/>
                      </a:cubicBezTo>
                      <a:cubicBezTo>
                        <a:pt x="167" y="29"/>
                        <a:pt x="165" y="32"/>
                        <a:pt x="164" y="33"/>
                      </a:cubicBezTo>
                      <a:cubicBezTo>
                        <a:pt x="164" y="33"/>
                        <a:pt x="163" y="35"/>
                        <a:pt x="163" y="36"/>
                      </a:cubicBezTo>
                      <a:cubicBezTo>
                        <a:pt x="161" y="37"/>
                        <a:pt x="158" y="36"/>
                        <a:pt x="157" y="36"/>
                      </a:cubicBezTo>
                      <a:cubicBezTo>
                        <a:pt x="155" y="37"/>
                        <a:pt x="153" y="41"/>
                        <a:pt x="151" y="41"/>
                      </a:cubicBezTo>
                      <a:cubicBezTo>
                        <a:pt x="150" y="42"/>
                        <a:pt x="148" y="42"/>
                        <a:pt x="147" y="43"/>
                      </a:cubicBezTo>
                      <a:cubicBezTo>
                        <a:pt x="146" y="43"/>
                        <a:pt x="144" y="45"/>
                        <a:pt x="143" y="45"/>
                      </a:cubicBezTo>
                      <a:cubicBezTo>
                        <a:pt x="141" y="45"/>
                        <a:pt x="138" y="44"/>
                        <a:pt x="136" y="45"/>
                      </a:cubicBezTo>
                      <a:cubicBezTo>
                        <a:pt x="135" y="45"/>
                        <a:pt x="133" y="47"/>
                        <a:pt x="132" y="48"/>
                      </a:cubicBezTo>
                      <a:cubicBezTo>
                        <a:pt x="130" y="49"/>
                        <a:pt x="126" y="50"/>
                        <a:pt x="124" y="51"/>
                      </a:cubicBezTo>
                      <a:cubicBezTo>
                        <a:pt x="122" y="52"/>
                        <a:pt x="119" y="54"/>
                        <a:pt x="118" y="55"/>
                      </a:cubicBezTo>
                      <a:cubicBezTo>
                        <a:pt x="116" y="56"/>
                        <a:pt x="112" y="59"/>
                        <a:pt x="109" y="60"/>
                      </a:cubicBezTo>
                      <a:cubicBezTo>
                        <a:pt x="108" y="60"/>
                        <a:pt x="104" y="59"/>
                        <a:pt x="103" y="59"/>
                      </a:cubicBezTo>
                      <a:cubicBezTo>
                        <a:pt x="102" y="60"/>
                        <a:pt x="100" y="61"/>
                        <a:pt x="99" y="61"/>
                      </a:cubicBezTo>
                      <a:cubicBezTo>
                        <a:pt x="98" y="62"/>
                        <a:pt x="96" y="61"/>
                        <a:pt x="95" y="61"/>
                      </a:cubicBezTo>
                      <a:cubicBezTo>
                        <a:pt x="93" y="61"/>
                        <a:pt x="91" y="59"/>
                        <a:pt x="90" y="59"/>
                      </a:cubicBezTo>
                      <a:cubicBezTo>
                        <a:pt x="88" y="58"/>
                        <a:pt x="86" y="58"/>
                        <a:pt x="84" y="58"/>
                      </a:cubicBezTo>
                      <a:cubicBezTo>
                        <a:pt x="84" y="57"/>
                        <a:pt x="82" y="57"/>
                        <a:pt x="81" y="56"/>
                      </a:cubicBezTo>
                      <a:cubicBezTo>
                        <a:pt x="79" y="56"/>
                        <a:pt x="79" y="56"/>
                        <a:pt x="79" y="56"/>
                      </a:cubicBezTo>
                      <a:cubicBezTo>
                        <a:pt x="79" y="57"/>
                        <a:pt x="78" y="57"/>
                        <a:pt x="78" y="57"/>
                      </a:cubicBezTo>
                      <a:cubicBezTo>
                        <a:pt x="78" y="57"/>
                        <a:pt x="77" y="57"/>
                        <a:pt x="77" y="57"/>
                      </a:cubicBezTo>
                      <a:cubicBezTo>
                        <a:pt x="76" y="57"/>
                        <a:pt x="75" y="57"/>
                        <a:pt x="74" y="57"/>
                      </a:cubicBezTo>
                      <a:cubicBezTo>
                        <a:pt x="74" y="59"/>
                        <a:pt x="73" y="60"/>
                        <a:pt x="72" y="61"/>
                      </a:cubicBezTo>
                      <a:cubicBezTo>
                        <a:pt x="72" y="64"/>
                        <a:pt x="72" y="67"/>
                        <a:pt x="71" y="68"/>
                      </a:cubicBezTo>
                      <a:cubicBezTo>
                        <a:pt x="70" y="71"/>
                        <a:pt x="66" y="75"/>
                        <a:pt x="63" y="76"/>
                      </a:cubicBezTo>
                      <a:cubicBezTo>
                        <a:pt x="62" y="76"/>
                        <a:pt x="62" y="76"/>
                        <a:pt x="61" y="76"/>
                      </a:cubicBezTo>
                      <a:cubicBezTo>
                        <a:pt x="60" y="76"/>
                        <a:pt x="59" y="76"/>
                        <a:pt x="58" y="76"/>
                      </a:cubicBezTo>
                      <a:cubicBezTo>
                        <a:pt x="66" y="166"/>
                        <a:pt x="66" y="166"/>
                        <a:pt x="66" y="166"/>
                      </a:cubicBezTo>
                      <a:cubicBezTo>
                        <a:pt x="66" y="166"/>
                        <a:pt x="66" y="166"/>
                        <a:pt x="66" y="166"/>
                      </a:cubicBezTo>
                      <a:cubicBezTo>
                        <a:pt x="66" y="173"/>
                        <a:pt x="64" y="174"/>
                        <a:pt x="63" y="175"/>
                      </a:cubicBezTo>
                      <a:cubicBezTo>
                        <a:pt x="63" y="175"/>
                        <a:pt x="62" y="176"/>
                        <a:pt x="61" y="176"/>
                      </a:cubicBezTo>
                      <a:cubicBezTo>
                        <a:pt x="61" y="176"/>
                        <a:pt x="61" y="177"/>
                        <a:pt x="61" y="177"/>
                      </a:cubicBezTo>
                      <a:cubicBezTo>
                        <a:pt x="61" y="178"/>
                        <a:pt x="61" y="178"/>
                        <a:pt x="61" y="178"/>
                      </a:cubicBezTo>
                      <a:cubicBezTo>
                        <a:pt x="60" y="180"/>
                        <a:pt x="60" y="183"/>
                        <a:pt x="58" y="184"/>
                      </a:cubicBezTo>
                      <a:cubicBezTo>
                        <a:pt x="56" y="186"/>
                        <a:pt x="53" y="186"/>
                        <a:pt x="52" y="186"/>
                      </a:cubicBezTo>
                      <a:cubicBezTo>
                        <a:pt x="51" y="186"/>
                        <a:pt x="51" y="186"/>
                        <a:pt x="51" y="186"/>
                      </a:cubicBezTo>
                      <a:cubicBezTo>
                        <a:pt x="50" y="186"/>
                        <a:pt x="49" y="186"/>
                        <a:pt x="48" y="186"/>
                      </a:cubicBezTo>
                      <a:cubicBezTo>
                        <a:pt x="48" y="187"/>
                        <a:pt x="48" y="189"/>
                        <a:pt x="47" y="190"/>
                      </a:cubicBezTo>
                      <a:cubicBezTo>
                        <a:pt x="46" y="191"/>
                        <a:pt x="44" y="194"/>
                        <a:pt x="41" y="195"/>
                      </a:cubicBezTo>
                      <a:cubicBezTo>
                        <a:pt x="40" y="195"/>
                        <a:pt x="40" y="195"/>
                        <a:pt x="39" y="195"/>
                      </a:cubicBezTo>
                      <a:cubicBezTo>
                        <a:pt x="38" y="195"/>
                        <a:pt x="37" y="195"/>
                        <a:pt x="35" y="194"/>
                      </a:cubicBezTo>
                      <a:cubicBezTo>
                        <a:pt x="35" y="195"/>
                        <a:pt x="35" y="196"/>
                        <a:pt x="34" y="197"/>
                      </a:cubicBezTo>
                      <a:cubicBezTo>
                        <a:pt x="33" y="199"/>
                        <a:pt x="30" y="202"/>
                        <a:pt x="29" y="202"/>
                      </a:cubicBezTo>
                      <a:cubicBezTo>
                        <a:pt x="28" y="203"/>
                        <a:pt x="26" y="204"/>
                        <a:pt x="25" y="204"/>
                      </a:cubicBezTo>
                      <a:cubicBezTo>
                        <a:pt x="24" y="205"/>
                        <a:pt x="22" y="205"/>
                        <a:pt x="22" y="206"/>
                      </a:cubicBezTo>
                      <a:cubicBezTo>
                        <a:pt x="20" y="207"/>
                        <a:pt x="17" y="210"/>
                        <a:pt x="17" y="211"/>
                      </a:cubicBezTo>
                      <a:cubicBezTo>
                        <a:pt x="16" y="211"/>
                        <a:pt x="16" y="212"/>
                        <a:pt x="16" y="212"/>
                      </a:cubicBezTo>
                      <a:cubicBezTo>
                        <a:pt x="16" y="214"/>
                        <a:pt x="16" y="216"/>
                        <a:pt x="15" y="218"/>
                      </a:cubicBezTo>
                      <a:cubicBezTo>
                        <a:pt x="14" y="219"/>
                        <a:pt x="14" y="220"/>
                        <a:pt x="13" y="220"/>
                      </a:cubicBezTo>
                      <a:cubicBezTo>
                        <a:pt x="13" y="221"/>
                        <a:pt x="13" y="222"/>
                        <a:pt x="13" y="223"/>
                      </a:cubicBezTo>
                      <a:cubicBezTo>
                        <a:pt x="13" y="224"/>
                        <a:pt x="12" y="225"/>
                        <a:pt x="12" y="226"/>
                      </a:cubicBezTo>
                      <a:cubicBezTo>
                        <a:pt x="12" y="226"/>
                        <a:pt x="12" y="226"/>
                        <a:pt x="12" y="226"/>
                      </a:cubicBezTo>
                      <a:cubicBezTo>
                        <a:pt x="12" y="226"/>
                        <a:pt x="12" y="226"/>
                        <a:pt x="12" y="226"/>
                      </a:cubicBezTo>
                      <a:cubicBezTo>
                        <a:pt x="12" y="227"/>
                        <a:pt x="12" y="229"/>
                        <a:pt x="12" y="230"/>
                      </a:cubicBezTo>
                      <a:cubicBezTo>
                        <a:pt x="11" y="233"/>
                        <a:pt x="7" y="237"/>
                        <a:pt x="7" y="237"/>
                      </a:cubicBezTo>
                      <a:cubicBezTo>
                        <a:pt x="6" y="238"/>
                        <a:pt x="5" y="239"/>
                        <a:pt x="4" y="239"/>
                      </a:cubicBezTo>
                      <a:cubicBezTo>
                        <a:pt x="3" y="240"/>
                        <a:pt x="2" y="240"/>
                        <a:pt x="2" y="241"/>
                      </a:cubicBezTo>
                      <a:cubicBezTo>
                        <a:pt x="1" y="241"/>
                        <a:pt x="1" y="243"/>
                        <a:pt x="0" y="243"/>
                      </a:cubicBezTo>
                      <a:cubicBezTo>
                        <a:pt x="0" y="245"/>
                        <a:pt x="0" y="248"/>
                        <a:pt x="0" y="250"/>
                      </a:cubicBezTo>
                      <a:cubicBezTo>
                        <a:pt x="0" y="250"/>
                        <a:pt x="0" y="250"/>
                        <a:pt x="0" y="250"/>
                      </a:cubicBezTo>
                      <a:cubicBezTo>
                        <a:pt x="1" y="251"/>
                        <a:pt x="2" y="253"/>
                        <a:pt x="2" y="255"/>
                      </a:cubicBezTo>
                      <a:cubicBezTo>
                        <a:pt x="2" y="257"/>
                        <a:pt x="2" y="258"/>
                        <a:pt x="1" y="260"/>
                      </a:cubicBezTo>
                      <a:cubicBezTo>
                        <a:pt x="1" y="260"/>
                        <a:pt x="2" y="260"/>
                        <a:pt x="2" y="260"/>
                      </a:cubicBezTo>
                      <a:cubicBezTo>
                        <a:pt x="2" y="260"/>
                        <a:pt x="3" y="261"/>
                        <a:pt x="4" y="261"/>
                      </a:cubicBezTo>
                      <a:cubicBezTo>
                        <a:pt x="4" y="261"/>
                        <a:pt x="4" y="261"/>
                        <a:pt x="5" y="261"/>
                      </a:cubicBezTo>
                      <a:cubicBezTo>
                        <a:pt x="5" y="260"/>
                        <a:pt x="5" y="260"/>
                        <a:pt x="5" y="260"/>
                      </a:cubicBezTo>
                      <a:cubicBezTo>
                        <a:pt x="6" y="259"/>
                        <a:pt x="8" y="257"/>
                        <a:pt x="11" y="257"/>
                      </a:cubicBezTo>
                      <a:cubicBezTo>
                        <a:pt x="11" y="257"/>
                        <a:pt x="11" y="257"/>
                        <a:pt x="11" y="257"/>
                      </a:cubicBezTo>
                      <a:cubicBezTo>
                        <a:pt x="11" y="257"/>
                        <a:pt x="11" y="257"/>
                        <a:pt x="11" y="257"/>
                      </a:cubicBezTo>
                      <a:cubicBezTo>
                        <a:pt x="12" y="257"/>
                        <a:pt x="15" y="258"/>
                        <a:pt x="20" y="263"/>
                      </a:cubicBezTo>
                      <a:cubicBezTo>
                        <a:pt x="20" y="265"/>
                        <a:pt x="21" y="266"/>
                        <a:pt x="22" y="268"/>
                      </a:cubicBezTo>
                      <a:cubicBezTo>
                        <a:pt x="22" y="269"/>
                        <a:pt x="22" y="270"/>
                        <a:pt x="22" y="271"/>
                      </a:cubicBezTo>
                      <a:cubicBezTo>
                        <a:pt x="22" y="271"/>
                        <a:pt x="22" y="272"/>
                        <a:pt x="22" y="272"/>
                      </a:cubicBezTo>
                      <a:cubicBezTo>
                        <a:pt x="23" y="273"/>
                        <a:pt x="24" y="274"/>
                        <a:pt x="25" y="274"/>
                      </a:cubicBezTo>
                      <a:cubicBezTo>
                        <a:pt x="25" y="275"/>
                        <a:pt x="25" y="275"/>
                        <a:pt x="25" y="275"/>
                      </a:cubicBezTo>
                      <a:cubicBezTo>
                        <a:pt x="25" y="275"/>
                        <a:pt x="26" y="275"/>
                        <a:pt x="26" y="275"/>
                      </a:cubicBezTo>
                      <a:cubicBezTo>
                        <a:pt x="27" y="276"/>
                        <a:pt x="28" y="277"/>
                        <a:pt x="29" y="278"/>
                      </a:cubicBezTo>
                      <a:cubicBezTo>
                        <a:pt x="30" y="280"/>
                        <a:pt x="32" y="284"/>
                        <a:pt x="32" y="286"/>
                      </a:cubicBezTo>
                      <a:cubicBezTo>
                        <a:pt x="32" y="289"/>
                        <a:pt x="32" y="293"/>
                        <a:pt x="31" y="295"/>
                      </a:cubicBezTo>
                      <a:cubicBezTo>
                        <a:pt x="30" y="296"/>
                        <a:pt x="29" y="297"/>
                        <a:pt x="28" y="298"/>
                      </a:cubicBezTo>
                      <a:cubicBezTo>
                        <a:pt x="28" y="298"/>
                        <a:pt x="28" y="298"/>
                        <a:pt x="28" y="298"/>
                      </a:cubicBezTo>
                      <a:cubicBezTo>
                        <a:pt x="27" y="299"/>
                        <a:pt x="27" y="299"/>
                        <a:pt x="27" y="300"/>
                      </a:cubicBezTo>
                      <a:cubicBezTo>
                        <a:pt x="27" y="300"/>
                        <a:pt x="27" y="300"/>
                        <a:pt x="27" y="301"/>
                      </a:cubicBezTo>
                      <a:cubicBezTo>
                        <a:pt x="27" y="302"/>
                        <a:pt x="28" y="304"/>
                        <a:pt x="27" y="306"/>
                      </a:cubicBezTo>
                      <a:cubicBezTo>
                        <a:pt x="27" y="308"/>
                        <a:pt x="25" y="310"/>
                        <a:pt x="24" y="311"/>
                      </a:cubicBezTo>
                      <a:cubicBezTo>
                        <a:pt x="23" y="311"/>
                        <a:pt x="23" y="312"/>
                        <a:pt x="23" y="312"/>
                      </a:cubicBezTo>
                      <a:cubicBezTo>
                        <a:pt x="22" y="313"/>
                        <a:pt x="21" y="315"/>
                        <a:pt x="21" y="316"/>
                      </a:cubicBezTo>
                      <a:cubicBezTo>
                        <a:pt x="21" y="316"/>
                        <a:pt x="22" y="317"/>
                        <a:pt x="22" y="318"/>
                      </a:cubicBezTo>
                      <a:cubicBezTo>
                        <a:pt x="23" y="320"/>
                        <a:pt x="24" y="322"/>
                        <a:pt x="24" y="324"/>
                      </a:cubicBezTo>
                      <a:cubicBezTo>
                        <a:pt x="24" y="326"/>
                        <a:pt x="23" y="327"/>
                        <a:pt x="23" y="329"/>
                      </a:cubicBezTo>
                      <a:cubicBezTo>
                        <a:pt x="23" y="330"/>
                        <a:pt x="24" y="331"/>
                        <a:pt x="24" y="332"/>
                      </a:cubicBezTo>
                      <a:cubicBezTo>
                        <a:pt x="24" y="333"/>
                        <a:pt x="24" y="334"/>
                        <a:pt x="23" y="335"/>
                      </a:cubicBezTo>
                      <a:cubicBezTo>
                        <a:pt x="24" y="336"/>
                        <a:pt x="25" y="337"/>
                        <a:pt x="25" y="339"/>
                      </a:cubicBezTo>
                      <a:cubicBezTo>
                        <a:pt x="26" y="340"/>
                        <a:pt x="26" y="344"/>
                        <a:pt x="24" y="347"/>
                      </a:cubicBezTo>
                      <a:cubicBezTo>
                        <a:pt x="23" y="349"/>
                        <a:pt x="22" y="350"/>
                        <a:pt x="20" y="350"/>
                      </a:cubicBezTo>
                      <a:cubicBezTo>
                        <a:pt x="20" y="350"/>
                        <a:pt x="20" y="351"/>
                        <a:pt x="19" y="351"/>
                      </a:cubicBezTo>
                      <a:cubicBezTo>
                        <a:pt x="19" y="351"/>
                        <a:pt x="19" y="351"/>
                        <a:pt x="19" y="351"/>
                      </a:cubicBezTo>
                      <a:cubicBezTo>
                        <a:pt x="20" y="351"/>
                        <a:pt x="20" y="351"/>
                        <a:pt x="20" y="352"/>
                      </a:cubicBezTo>
                      <a:cubicBezTo>
                        <a:pt x="21" y="352"/>
                        <a:pt x="21" y="352"/>
                        <a:pt x="21" y="353"/>
                      </a:cubicBezTo>
                      <a:cubicBezTo>
                        <a:pt x="23" y="355"/>
                        <a:pt x="24" y="357"/>
                        <a:pt x="25" y="359"/>
                      </a:cubicBezTo>
                      <a:cubicBezTo>
                        <a:pt x="25" y="361"/>
                        <a:pt x="25" y="363"/>
                        <a:pt x="24" y="364"/>
                      </a:cubicBezTo>
                      <a:cubicBezTo>
                        <a:pt x="24" y="365"/>
                        <a:pt x="24" y="365"/>
                        <a:pt x="24" y="365"/>
                      </a:cubicBezTo>
                      <a:cubicBezTo>
                        <a:pt x="24" y="365"/>
                        <a:pt x="24" y="365"/>
                        <a:pt x="24" y="365"/>
                      </a:cubicBezTo>
                      <a:cubicBezTo>
                        <a:pt x="25" y="366"/>
                        <a:pt x="26" y="367"/>
                        <a:pt x="26" y="368"/>
                      </a:cubicBezTo>
                      <a:cubicBezTo>
                        <a:pt x="27" y="370"/>
                        <a:pt x="28" y="374"/>
                        <a:pt x="27" y="378"/>
                      </a:cubicBezTo>
                      <a:cubicBezTo>
                        <a:pt x="27" y="379"/>
                        <a:pt x="26" y="381"/>
                        <a:pt x="25" y="382"/>
                      </a:cubicBezTo>
                      <a:cubicBezTo>
                        <a:pt x="26" y="383"/>
                        <a:pt x="27" y="384"/>
                        <a:pt x="27" y="386"/>
                      </a:cubicBezTo>
                      <a:cubicBezTo>
                        <a:pt x="27" y="388"/>
                        <a:pt x="26" y="390"/>
                        <a:pt x="26" y="392"/>
                      </a:cubicBezTo>
                      <a:cubicBezTo>
                        <a:pt x="26" y="392"/>
                        <a:pt x="25" y="393"/>
                        <a:pt x="25" y="394"/>
                      </a:cubicBezTo>
                      <a:cubicBezTo>
                        <a:pt x="25" y="394"/>
                        <a:pt x="25" y="394"/>
                        <a:pt x="25" y="395"/>
                      </a:cubicBezTo>
                      <a:cubicBezTo>
                        <a:pt x="26" y="396"/>
                        <a:pt x="26" y="398"/>
                        <a:pt x="25" y="400"/>
                      </a:cubicBezTo>
                      <a:cubicBezTo>
                        <a:pt x="24" y="401"/>
                        <a:pt x="24" y="403"/>
                        <a:pt x="23" y="403"/>
                      </a:cubicBezTo>
                      <a:cubicBezTo>
                        <a:pt x="23" y="403"/>
                        <a:pt x="23" y="404"/>
                        <a:pt x="23" y="404"/>
                      </a:cubicBezTo>
                      <a:cubicBezTo>
                        <a:pt x="24" y="404"/>
                        <a:pt x="25" y="405"/>
                        <a:pt x="26" y="405"/>
                      </a:cubicBezTo>
                      <a:cubicBezTo>
                        <a:pt x="28" y="406"/>
                        <a:pt x="29" y="407"/>
                        <a:pt x="31" y="409"/>
                      </a:cubicBezTo>
                      <a:cubicBezTo>
                        <a:pt x="31" y="409"/>
                        <a:pt x="31" y="409"/>
                        <a:pt x="31" y="409"/>
                      </a:cubicBezTo>
                      <a:cubicBezTo>
                        <a:pt x="31" y="409"/>
                        <a:pt x="32" y="410"/>
                        <a:pt x="33" y="411"/>
                      </a:cubicBezTo>
                      <a:cubicBezTo>
                        <a:pt x="34" y="412"/>
                        <a:pt x="35" y="413"/>
                        <a:pt x="36" y="414"/>
                      </a:cubicBezTo>
                      <a:cubicBezTo>
                        <a:pt x="36" y="414"/>
                        <a:pt x="37" y="415"/>
                        <a:pt x="38" y="415"/>
                      </a:cubicBezTo>
                      <a:cubicBezTo>
                        <a:pt x="40" y="416"/>
                        <a:pt x="42" y="417"/>
                        <a:pt x="43" y="418"/>
                      </a:cubicBezTo>
                      <a:cubicBezTo>
                        <a:pt x="44" y="419"/>
                        <a:pt x="44" y="420"/>
                        <a:pt x="45" y="422"/>
                      </a:cubicBezTo>
                      <a:cubicBezTo>
                        <a:pt x="45" y="422"/>
                        <a:pt x="46" y="423"/>
                        <a:pt x="46" y="423"/>
                      </a:cubicBezTo>
                      <a:cubicBezTo>
                        <a:pt x="46" y="423"/>
                        <a:pt x="47" y="424"/>
                        <a:pt x="48" y="425"/>
                      </a:cubicBezTo>
                      <a:cubicBezTo>
                        <a:pt x="48" y="425"/>
                        <a:pt x="49" y="425"/>
                        <a:pt x="49" y="425"/>
                      </a:cubicBezTo>
                      <a:cubicBezTo>
                        <a:pt x="50" y="425"/>
                        <a:pt x="52" y="425"/>
                        <a:pt x="53" y="426"/>
                      </a:cubicBezTo>
                      <a:cubicBezTo>
                        <a:pt x="55" y="427"/>
                        <a:pt x="55" y="428"/>
                        <a:pt x="56" y="430"/>
                      </a:cubicBezTo>
                      <a:cubicBezTo>
                        <a:pt x="57" y="429"/>
                        <a:pt x="58" y="429"/>
                        <a:pt x="59" y="429"/>
                      </a:cubicBezTo>
                      <a:cubicBezTo>
                        <a:pt x="60" y="429"/>
                        <a:pt x="60" y="429"/>
                        <a:pt x="61" y="429"/>
                      </a:cubicBezTo>
                      <a:cubicBezTo>
                        <a:pt x="61" y="429"/>
                        <a:pt x="65" y="429"/>
                        <a:pt x="68" y="429"/>
                      </a:cubicBezTo>
                      <a:cubicBezTo>
                        <a:pt x="69" y="430"/>
                        <a:pt x="70" y="430"/>
                        <a:pt x="71" y="431"/>
                      </a:cubicBezTo>
                      <a:cubicBezTo>
                        <a:pt x="71" y="431"/>
                        <a:pt x="71" y="431"/>
                        <a:pt x="71" y="431"/>
                      </a:cubicBezTo>
                      <a:cubicBezTo>
                        <a:pt x="72" y="431"/>
                        <a:pt x="72" y="431"/>
                        <a:pt x="73" y="431"/>
                      </a:cubicBezTo>
                      <a:cubicBezTo>
                        <a:pt x="74" y="431"/>
                        <a:pt x="75" y="430"/>
                        <a:pt x="77" y="430"/>
                      </a:cubicBezTo>
                      <a:cubicBezTo>
                        <a:pt x="78" y="430"/>
                        <a:pt x="79" y="431"/>
                        <a:pt x="81" y="431"/>
                      </a:cubicBezTo>
                      <a:cubicBezTo>
                        <a:pt x="83" y="433"/>
                        <a:pt x="85" y="436"/>
                        <a:pt x="86" y="438"/>
                      </a:cubicBezTo>
                      <a:cubicBezTo>
                        <a:pt x="86" y="439"/>
                        <a:pt x="87" y="440"/>
                        <a:pt x="87" y="440"/>
                      </a:cubicBezTo>
                      <a:cubicBezTo>
                        <a:pt x="87" y="440"/>
                        <a:pt x="87" y="441"/>
                        <a:pt x="87" y="441"/>
                      </a:cubicBezTo>
                      <a:cubicBezTo>
                        <a:pt x="88" y="443"/>
                        <a:pt x="90" y="445"/>
                        <a:pt x="91" y="446"/>
                      </a:cubicBezTo>
                      <a:cubicBezTo>
                        <a:pt x="93" y="449"/>
                        <a:pt x="95" y="450"/>
                        <a:pt x="95" y="451"/>
                      </a:cubicBezTo>
                      <a:cubicBezTo>
                        <a:pt x="96" y="451"/>
                        <a:pt x="100" y="451"/>
                        <a:pt x="101" y="452"/>
                      </a:cubicBezTo>
                      <a:cubicBezTo>
                        <a:pt x="104" y="452"/>
                        <a:pt x="106" y="452"/>
                        <a:pt x="107" y="452"/>
                      </a:cubicBezTo>
                      <a:cubicBezTo>
                        <a:pt x="110" y="453"/>
                        <a:pt x="113" y="454"/>
                        <a:pt x="116" y="456"/>
                      </a:cubicBezTo>
                      <a:cubicBezTo>
                        <a:pt x="117" y="456"/>
                        <a:pt x="118" y="456"/>
                        <a:pt x="119" y="457"/>
                      </a:cubicBezTo>
                      <a:cubicBezTo>
                        <a:pt x="119" y="457"/>
                        <a:pt x="120" y="457"/>
                        <a:pt x="121" y="458"/>
                      </a:cubicBezTo>
                      <a:cubicBezTo>
                        <a:pt x="123" y="458"/>
                        <a:pt x="125" y="459"/>
                        <a:pt x="127" y="460"/>
                      </a:cubicBezTo>
                      <a:cubicBezTo>
                        <a:pt x="127" y="460"/>
                        <a:pt x="128" y="460"/>
                        <a:pt x="128" y="460"/>
                      </a:cubicBezTo>
                      <a:cubicBezTo>
                        <a:pt x="131" y="462"/>
                        <a:pt x="134" y="463"/>
                        <a:pt x="136" y="465"/>
                      </a:cubicBezTo>
                      <a:cubicBezTo>
                        <a:pt x="138" y="467"/>
                        <a:pt x="139" y="471"/>
                        <a:pt x="139" y="472"/>
                      </a:cubicBezTo>
                      <a:cubicBezTo>
                        <a:pt x="139" y="473"/>
                        <a:pt x="139" y="474"/>
                        <a:pt x="139" y="475"/>
                      </a:cubicBezTo>
                      <a:cubicBezTo>
                        <a:pt x="140" y="476"/>
                        <a:pt x="140" y="476"/>
                        <a:pt x="141" y="477"/>
                      </a:cubicBezTo>
                      <a:cubicBezTo>
                        <a:pt x="142" y="479"/>
                        <a:pt x="142" y="480"/>
                        <a:pt x="143" y="482"/>
                      </a:cubicBezTo>
                      <a:cubicBezTo>
                        <a:pt x="143" y="483"/>
                        <a:pt x="143" y="484"/>
                        <a:pt x="143" y="484"/>
                      </a:cubicBezTo>
                      <a:cubicBezTo>
                        <a:pt x="144" y="485"/>
                        <a:pt x="145" y="487"/>
                        <a:pt x="146" y="488"/>
                      </a:cubicBezTo>
                      <a:cubicBezTo>
                        <a:pt x="146" y="488"/>
                        <a:pt x="146" y="489"/>
                        <a:pt x="146" y="489"/>
                      </a:cubicBezTo>
                      <a:cubicBezTo>
                        <a:pt x="147" y="490"/>
                        <a:pt x="148" y="491"/>
                        <a:pt x="148" y="492"/>
                      </a:cubicBezTo>
                      <a:cubicBezTo>
                        <a:pt x="149" y="492"/>
                        <a:pt x="150" y="493"/>
                        <a:pt x="151" y="493"/>
                      </a:cubicBezTo>
                      <a:cubicBezTo>
                        <a:pt x="152" y="493"/>
                        <a:pt x="153" y="494"/>
                        <a:pt x="154" y="494"/>
                      </a:cubicBezTo>
                      <a:cubicBezTo>
                        <a:pt x="157" y="495"/>
                        <a:pt x="161" y="498"/>
                        <a:pt x="162" y="499"/>
                      </a:cubicBezTo>
                      <a:cubicBezTo>
                        <a:pt x="163" y="499"/>
                        <a:pt x="163" y="500"/>
                        <a:pt x="164" y="500"/>
                      </a:cubicBezTo>
                      <a:cubicBezTo>
                        <a:pt x="164" y="501"/>
                        <a:pt x="165" y="501"/>
                        <a:pt x="165" y="501"/>
                      </a:cubicBezTo>
                      <a:cubicBezTo>
                        <a:pt x="165" y="501"/>
                        <a:pt x="166" y="502"/>
                        <a:pt x="166" y="502"/>
                      </a:cubicBezTo>
                      <a:cubicBezTo>
                        <a:pt x="167" y="503"/>
                        <a:pt x="169" y="504"/>
                        <a:pt x="170" y="504"/>
                      </a:cubicBezTo>
                      <a:cubicBezTo>
                        <a:pt x="171" y="505"/>
                        <a:pt x="172" y="507"/>
                        <a:pt x="173" y="508"/>
                      </a:cubicBezTo>
                      <a:cubicBezTo>
                        <a:pt x="174" y="509"/>
                        <a:pt x="175" y="510"/>
                        <a:pt x="175" y="511"/>
                      </a:cubicBezTo>
                      <a:cubicBezTo>
                        <a:pt x="177" y="513"/>
                        <a:pt x="180" y="514"/>
                        <a:pt x="180" y="515"/>
                      </a:cubicBezTo>
                      <a:cubicBezTo>
                        <a:pt x="181" y="515"/>
                        <a:pt x="181" y="515"/>
                        <a:pt x="181" y="515"/>
                      </a:cubicBezTo>
                      <a:cubicBezTo>
                        <a:pt x="182" y="515"/>
                        <a:pt x="183" y="514"/>
                        <a:pt x="184" y="514"/>
                      </a:cubicBezTo>
                      <a:cubicBezTo>
                        <a:pt x="185" y="514"/>
                        <a:pt x="186" y="514"/>
                        <a:pt x="188" y="514"/>
                      </a:cubicBezTo>
                      <a:cubicBezTo>
                        <a:pt x="188" y="514"/>
                        <a:pt x="188" y="514"/>
                        <a:pt x="189" y="514"/>
                      </a:cubicBezTo>
                      <a:cubicBezTo>
                        <a:pt x="189" y="514"/>
                        <a:pt x="189" y="514"/>
                        <a:pt x="189" y="514"/>
                      </a:cubicBezTo>
                      <a:cubicBezTo>
                        <a:pt x="193" y="514"/>
                        <a:pt x="198" y="515"/>
                        <a:pt x="201" y="517"/>
                      </a:cubicBezTo>
                      <a:cubicBezTo>
                        <a:pt x="203" y="518"/>
                        <a:pt x="205" y="521"/>
                        <a:pt x="207" y="524"/>
                      </a:cubicBezTo>
                      <a:cubicBezTo>
                        <a:pt x="207" y="525"/>
                        <a:pt x="208" y="527"/>
                        <a:pt x="209" y="527"/>
                      </a:cubicBezTo>
                      <a:cubicBezTo>
                        <a:pt x="210" y="528"/>
                        <a:pt x="212" y="531"/>
                        <a:pt x="214" y="533"/>
                      </a:cubicBezTo>
                      <a:cubicBezTo>
                        <a:pt x="215" y="534"/>
                        <a:pt x="216" y="535"/>
                        <a:pt x="217" y="536"/>
                      </a:cubicBezTo>
                      <a:cubicBezTo>
                        <a:pt x="217" y="537"/>
                        <a:pt x="218" y="537"/>
                        <a:pt x="219" y="538"/>
                      </a:cubicBezTo>
                      <a:cubicBezTo>
                        <a:pt x="221" y="540"/>
                        <a:pt x="223" y="543"/>
                        <a:pt x="225" y="545"/>
                      </a:cubicBezTo>
                      <a:cubicBezTo>
                        <a:pt x="225" y="546"/>
                        <a:pt x="226" y="547"/>
                        <a:pt x="227" y="549"/>
                      </a:cubicBezTo>
                      <a:cubicBezTo>
                        <a:pt x="227" y="550"/>
                        <a:pt x="227" y="550"/>
                        <a:pt x="228" y="551"/>
                      </a:cubicBezTo>
                      <a:cubicBezTo>
                        <a:pt x="228" y="551"/>
                        <a:pt x="228" y="552"/>
                        <a:pt x="228" y="552"/>
                      </a:cubicBezTo>
                      <a:cubicBezTo>
                        <a:pt x="230" y="554"/>
                        <a:pt x="231" y="556"/>
                        <a:pt x="231" y="558"/>
                      </a:cubicBezTo>
                      <a:cubicBezTo>
                        <a:pt x="232" y="560"/>
                        <a:pt x="231" y="563"/>
                        <a:pt x="230" y="566"/>
                      </a:cubicBezTo>
                      <a:cubicBezTo>
                        <a:pt x="230" y="567"/>
                        <a:pt x="230" y="567"/>
                        <a:pt x="230" y="567"/>
                      </a:cubicBezTo>
                      <a:cubicBezTo>
                        <a:pt x="230" y="568"/>
                        <a:pt x="230" y="569"/>
                        <a:pt x="229" y="570"/>
                      </a:cubicBezTo>
                      <a:cubicBezTo>
                        <a:pt x="229" y="571"/>
                        <a:pt x="228" y="572"/>
                        <a:pt x="228" y="573"/>
                      </a:cubicBezTo>
                      <a:cubicBezTo>
                        <a:pt x="228" y="574"/>
                        <a:pt x="228" y="576"/>
                        <a:pt x="228" y="577"/>
                      </a:cubicBezTo>
                      <a:cubicBezTo>
                        <a:pt x="229" y="578"/>
                        <a:pt x="229" y="578"/>
                        <a:pt x="229" y="578"/>
                      </a:cubicBezTo>
                      <a:cubicBezTo>
                        <a:pt x="230" y="579"/>
                        <a:pt x="230" y="580"/>
                        <a:pt x="231" y="582"/>
                      </a:cubicBezTo>
                      <a:cubicBezTo>
                        <a:pt x="231" y="583"/>
                        <a:pt x="231" y="585"/>
                        <a:pt x="231" y="586"/>
                      </a:cubicBezTo>
                      <a:cubicBezTo>
                        <a:pt x="231" y="587"/>
                        <a:pt x="231" y="587"/>
                        <a:pt x="231" y="588"/>
                      </a:cubicBezTo>
                      <a:cubicBezTo>
                        <a:pt x="231" y="588"/>
                        <a:pt x="231" y="589"/>
                        <a:pt x="232" y="589"/>
                      </a:cubicBezTo>
                      <a:cubicBezTo>
                        <a:pt x="233" y="590"/>
                        <a:pt x="233" y="592"/>
                        <a:pt x="234" y="593"/>
                      </a:cubicBezTo>
                      <a:cubicBezTo>
                        <a:pt x="234" y="595"/>
                        <a:pt x="234" y="596"/>
                        <a:pt x="234" y="598"/>
                      </a:cubicBezTo>
                      <a:cubicBezTo>
                        <a:pt x="234" y="598"/>
                        <a:pt x="234" y="598"/>
                        <a:pt x="234" y="598"/>
                      </a:cubicBezTo>
                      <a:cubicBezTo>
                        <a:pt x="236" y="601"/>
                        <a:pt x="236" y="601"/>
                        <a:pt x="236" y="601"/>
                      </a:cubicBezTo>
                      <a:cubicBezTo>
                        <a:pt x="237" y="601"/>
                        <a:pt x="237" y="601"/>
                        <a:pt x="237" y="601"/>
                      </a:cubicBezTo>
                      <a:cubicBezTo>
                        <a:pt x="237" y="602"/>
                        <a:pt x="237" y="602"/>
                        <a:pt x="237" y="602"/>
                      </a:cubicBezTo>
                      <a:cubicBezTo>
                        <a:pt x="241" y="606"/>
                        <a:pt x="241" y="606"/>
                        <a:pt x="241" y="606"/>
                      </a:cubicBezTo>
                      <a:cubicBezTo>
                        <a:pt x="238" y="606"/>
                        <a:pt x="238" y="606"/>
                        <a:pt x="238" y="606"/>
                      </a:cubicBezTo>
                      <a:cubicBezTo>
                        <a:pt x="239" y="607"/>
                        <a:pt x="239" y="608"/>
                        <a:pt x="239" y="609"/>
                      </a:cubicBezTo>
                      <a:cubicBezTo>
                        <a:pt x="239" y="611"/>
                        <a:pt x="238" y="612"/>
                        <a:pt x="238" y="613"/>
                      </a:cubicBezTo>
                      <a:cubicBezTo>
                        <a:pt x="239" y="614"/>
                        <a:pt x="240" y="616"/>
                        <a:pt x="241" y="617"/>
                      </a:cubicBezTo>
                      <a:cubicBezTo>
                        <a:pt x="242" y="620"/>
                        <a:pt x="242" y="624"/>
                        <a:pt x="241" y="626"/>
                      </a:cubicBezTo>
                      <a:cubicBezTo>
                        <a:pt x="241" y="627"/>
                        <a:pt x="241" y="628"/>
                        <a:pt x="240" y="629"/>
                      </a:cubicBezTo>
                      <a:cubicBezTo>
                        <a:pt x="241" y="629"/>
                        <a:pt x="241" y="629"/>
                        <a:pt x="241" y="629"/>
                      </a:cubicBezTo>
                      <a:cubicBezTo>
                        <a:pt x="242" y="629"/>
                        <a:pt x="244" y="630"/>
                        <a:pt x="244" y="630"/>
                      </a:cubicBezTo>
                      <a:cubicBezTo>
                        <a:pt x="245" y="630"/>
                        <a:pt x="245" y="630"/>
                        <a:pt x="245" y="630"/>
                      </a:cubicBezTo>
                      <a:cubicBezTo>
                        <a:pt x="248" y="631"/>
                        <a:pt x="250" y="633"/>
                        <a:pt x="252" y="634"/>
                      </a:cubicBezTo>
                      <a:cubicBezTo>
                        <a:pt x="254" y="635"/>
                        <a:pt x="257" y="639"/>
                        <a:pt x="259" y="642"/>
                      </a:cubicBezTo>
                      <a:cubicBezTo>
                        <a:pt x="260" y="643"/>
                        <a:pt x="261" y="647"/>
                        <a:pt x="261" y="649"/>
                      </a:cubicBezTo>
                      <a:cubicBezTo>
                        <a:pt x="261" y="650"/>
                        <a:pt x="260" y="653"/>
                        <a:pt x="260" y="655"/>
                      </a:cubicBezTo>
                      <a:cubicBezTo>
                        <a:pt x="259" y="657"/>
                        <a:pt x="258" y="658"/>
                        <a:pt x="257" y="659"/>
                      </a:cubicBezTo>
                      <a:cubicBezTo>
                        <a:pt x="257" y="659"/>
                        <a:pt x="256" y="660"/>
                        <a:pt x="256" y="660"/>
                      </a:cubicBezTo>
                      <a:cubicBezTo>
                        <a:pt x="256" y="661"/>
                        <a:pt x="256" y="662"/>
                        <a:pt x="255" y="663"/>
                      </a:cubicBezTo>
                      <a:cubicBezTo>
                        <a:pt x="255" y="665"/>
                        <a:pt x="255" y="666"/>
                        <a:pt x="254" y="667"/>
                      </a:cubicBezTo>
                      <a:cubicBezTo>
                        <a:pt x="253" y="669"/>
                        <a:pt x="253" y="670"/>
                        <a:pt x="252" y="671"/>
                      </a:cubicBezTo>
                      <a:cubicBezTo>
                        <a:pt x="251" y="672"/>
                        <a:pt x="250" y="673"/>
                        <a:pt x="250" y="674"/>
                      </a:cubicBezTo>
                      <a:cubicBezTo>
                        <a:pt x="249" y="676"/>
                        <a:pt x="250" y="683"/>
                        <a:pt x="251" y="687"/>
                      </a:cubicBezTo>
                      <a:cubicBezTo>
                        <a:pt x="252" y="688"/>
                        <a:pt x="252" y="690"/>
                        <a:pt x="253" y="691"/>
                      </a:cubicBezTo>
                      <a:cubicBezTo>
                        <a:pt x="254" y="693"/>
                        <a:pt x="255" y="694"/>
                        <a:pt x="255" y="696"/>
                      </a:cubicBezTo>
                      <a:cubicBezTo>
                        <a:pt x="256" y="698"/>
                        <a:pt x="256" y="700"/>
                        <a:pt x="256" y="702"/>
                      </a:cubicBezTo>
                      <a:cubicBezTo>
                        <a:pt x="256" y="703"/>
                        <a:pt x="256" y="705"/>
                        <a:pt x="256" y="706"/>
                      </a:cubicBezTo>
                      <a:cubicBezTo>
                        <a:pt x="257" y="706"/>
                        <a:pt x="257" y="708"/>
                        <a:pt x="258" y="708"/>
                      </a:cubicBezTo>
                      <a:cubicBezTo>
                        <a:pt x="258" y="708"/>
                        <a:pt x="259" y="709"/>
                        <a:pt x="259" y="709"/>
                      </a:cubicBezTo>
                      <a:cubicBezTo>
                        <a:pt x="260" y="710"/>
                        <a:pt x="262" y="711"/>
                        <a:pt x="263" y="713"/>
                      </a:cubicBezTo>
                      <a:cubicBezTo>
                        <a:pt x="265" y="715"/>
                        <a:pt x="265" y="718"/>
                        <a:pt x="265" y="720"/>
                      </a:cubicBezTo>
                      <a:cubicBezTo>
                        <a:pt x="265" y="721"/>
                        <a:pt x="265" y="722"/>
                        <a:pt x="265" y="722"/>
                      </a:cubicBezTo>
                      <a:cubicBezTo>
                        <a:pt x="266" y="722"/>
                        <a:pt x="266" y="723"/>
                        <a:pt x="266" y="724"/>
                      </a:cubicBezTo>
                      <a:cubicBezTo>
                        <a:pt x="266" y="726"/>
                        <a:pt x="267" y="731"/>
                        <a:pt x="268" y="732"/>
                      </a:cubicBezTo>
                      <a:cubicBezTo>
                        <a:pt x="269" y="732"/>
                        <a:pt x="270" y="734"/>
                        <a:pt x="272" y="735"/>
                      </a:cubicBezTo>
                      <a:cubicBezTo>
                        <a:pt x="274" y="736"/>
                        <a:pt x="278" y="738"/>
                        <a:pt x="281" y="740"/>
                      </a:cubicBezTo>
                      <a:cubicBezTo>
                        <a:pt x="283" y="741"/>
                        <a:pt x="288" y="742"/>
                        <a:pt x="290" y="743"/>
                      </a:cubicBezTo>
                      <a:cubicBezTo>
                        <a:pt x="292" y="743"/>
                        <a:pt x="294" y="743"/>
                        <a:pt x="297" y="743"/>
                      </a:cubicBezTo>
                      <a:cubicBezTo>
                        <a:pt x="300" y="743"/>
                        <a:pt x="303" y="744"/>
                        <a:pt x="305" y="744"/>
                      </a:cubicBezTo>
                      <a:cubicBezTo>
                        <a:pt x="312" y="745"/>
                        <a:pt x="314" y="747"/>
                        <a:pt x="315" y="748"/>
                      </a:cubicBezTo>
                      <a:cubicBezTo>
                        <a:pt x="317" y="750"/>
                        <a:pt x="319" y="753"/>
                        <a:pt x="321" y="756"/>
                      </a:cubicBezTo>
                      <a:cubicBezTo>
                        <a:pt x="321" y="757"/>
                        <a:pt x="322" y="758"/>
                        <a:pt x="322" y="758"/>
                      </a:cubicBezTo>
                      <a:cubicBezTo>
                        <a:pt x="322" y="759"/>
                        <a:pt x="322" y="759"/>
                        <a:pt x="323" y="760"/>
                      </a:cubicBezTo>
                      <a:cubicBezTo>
                        <a:pt x="324" y="762"/>
                        <a:pt x="325" y="764"/>
                        <a:pt x="326" y="765"/>
                      </a:cubicBezTo>
                      <a:cubicBezTo>
                        <a:pt x="326" y="766"/>
                        <a:pt x="327" y="769"/>
                        <a:pt x="327" y="772"/>
                      </a:cubicBezTo>
                      <a:cubicBezTo>
                        <a:pt x="484" y="757"/>
                        <a:pt x="484" y="757"/>
                        <a:pt x="484" y="757"/>
                      </a:cubicBezTo>
                      <a:cubicBezTo>
                        <a:pt x="687" y="735"/>
                        <a:pt x="687" y="735"/>
                        <a:pt x="687" y="735"/>
                      </a:cubicBezTo>
                      <a:cubicBezTo>
                        <a:pt x="687" y="734"/>
                        <a:pt x="687" y="733"/>
                        <a:pt x="687" y="733"/>
                      </a:cubicBezTo>
                      <a:cubicBezTo>
                        <a:pt x="687" y="731"/>
                        <a:pt x="686" y="728"/>
                        <a:pt x="685" y="726"/>
                      </a:cubicBezTo>
                      <a:cubicBezTo>
                        <a:pt x="685" y="724"/>
                        <a:pt x="684" y="720"/>
                        <a:pt x="683" y="718"/>
                      </a:cubicBezTo>
                      <a:cubicBezTo>
                        <a:pt x="682" y="717"/>
                        <a:pt x="680" y="714"/>
                        <a:pt x="679" y="713"/>
                      </a:cubicBezTo>
                      <a:cubicBezTo>
                        <a:pt x="679" y="712"/>
                        <a:pt x="679" y="709"/>
                        <a:pt x="680" y="708"/>
                      </a:cubicBezTo>
                      <a:cubicBezTo>
                        <a:pt x="680" y="707"/>
                        <a:pt x="681" y="705"/>
                        <a:pt x="682" y="704"/>
                      </a:cubicBezTo>
                      <a:cubicBezTo>
                        <a:pt x="682" y="703"/>
                        <a:pt x="682" y="701"/>
                        <a:pt x="682" y="700"/>
                      </a:cubicBezTo>
                      <a:cubicBezTo>
                        <a:pt x="682" y="697"/>
                        <a:pt x="681" y="693"/>
                        <a:pt x="681" y="691"/>
                      </a:cubicBezTo>
                      <a:cubicBezTo>
                        <a:pt x="682" y="690"/>
                        <a:pt x="683" y="687"/>
                        <a:pt x="682" y="686"/>
                      </a:cubicBezTo>
                      <a:cubicBezTo>
                        <a:pt x="682" y="685"/>
                        <a:pt x="681" y="683"/>
                        <a:pt x="680" y="682"/>
                      </a:cubicBezTo>
                      <a:cubicBezTo>
                        <a:pt x="680" y="681"/>
                        <a:pt x="678" y="677"/>
                        <a:pt x="677" y="676"/>
                      </a:cubicBezTo>
                      <a:cubicBezTo>
                        <a:pt x="676" y="675"/>
                        <a:pt x="673" y="673"/>
                        <a:pt x="672" y="672"/>
                      </a:cubicBezTo>
                      <a:cubicBezTo>
                        <a:pt x="671" y="671"/>
                        <a:pt x="670" y="669"/>
                        <a:pt x="670" y="667"/>
                      </a:cubicBezTo>
                      <a:cubicBezTo>
                        <a:pt x="670" y="665"/>
                        <a:pt x="671" y="661"/>
                        <a:pt x="670" y="659"/>
                      </a:cubicBezTo>
                      <a:cubicBezTo>
                        <a:pt x="670" y="658"/>
                        <a:pt x="669" y="655"/>
                        <a:pt x="668" y="653"/>
                      </a:cubicBezTo>
                      <a:cubicBezTo>
                        <a:pt x="667" y="652"/>
                        <a:pt x="664" y="649"/>
                        <a:pt x="663" y="648"/>
                      </a:cubicBezTo>
                      <a:cubicBezTo>
                        <a:pt x="662" y="647"/>
                        <a:pt x="661" y="645"/>
                        <a:pt x="661" y="644"/>
                      </a:cubicBezTo>
                      <a:cubicBezTo>
                        <a:pt x="661" y="643"/>
                        <a:pt x="661" y="641"/>
                        <a:pt x="661" y="640"/>
                      </a:cubicBezTo>
                      <a:cubicBezTo>
                        <a:pt x="662" y="639"/>
                        <a:pt x="664" y="637"/>
                        <a:pt x="664" y="635"/>
                      </a:cubicBezTo>
                      <a:cubicBezTo>
                        <a:pt x="664" y="634"/>
                        <a:pt x="663" y="632"/>
                        <a:pt x="662" y="631"/>
                      </a:cubicBezTo>
                      <a:cubicBezTo>
                        <a:pt x="661" y="629"/>
                        <a:pt x="658" y="627"/>
                        <a:pt x="657" y="625"/>
                      </a:cubicBezTo>
                      <a:cubicBezTo>
                        <a:pt x="657" y="624"/>
                        <a:pt x="658" y="623"/>
                        <a:pt x="658" y="622"/>
                      </a:cubicBezTo>
                      <a:cubicBezTo>
                        <a:pt x="658" y="621"/>
                        <a:pt x="660" y="619"/>
                        <a:pt x="660" y="619"/>
                      </a:cubicBezTo>
                      <a:cubicBezTo>
                        <a:pt x="660" y="617"/>
                        <a:pt x="658" y="615"/>
                        <a:pt x="658" y="614"/>
                      </a:cubicBezTo>
                      <a:cubicBezTo>
                        <a:pt x="657" y="613"/>
                        <a:pt x="656" y="610"/>
                        <a:pt x="655" y="609"/>
                      </a:cubicBezTo>
                      <a:cubicBezTo>
                        <a:pt x="655" y="607"/>
                        <a:pt x="653" y="604"/>
                        <a:pt x="653" y="603"/>
                      </a:cubicBezTo>
                      <a:cubicBezTo>
                        <a:pt x="653" y="601"/>
                        <a:pt x="656" y="597"/>
                        <a:pt x="656" y="595"/>
                      </a:cubicBezTo>
                      <a:cubicBezTo>
                        <a:pt x="656" y="593"/>
                        <a:pt x="656" y="589"/>
                        <a:pt x="656" y="587"/>
                      </a:cubicBezTo>
                      <a:cubicBezTo>
                        <a:pt x="656" y="585"/>
                        <a:pt x="656" y="581"/>
                        <a:pt x="656" y="578"/>
                      </a:cubicBezTo>
                      <a:cubicBezTo>
                        <a:pt x="657" y="577"/>
                        <a:pt x="659" y="573"/>
                        <a:pt x="660" y="572"/>
                      </a:cubicBezTo>
                      <a:cubicBezTo>
                        <a:pt x="660" y="570"/>
                        <a:pt x="663" y="567"/>
                        <a:pt x="664" y="566"/>
                      </a:cubicBezTo>
                      <a:cubicBezTo>
                        <a:pt x="664" y="564"/>
                        <a:pt x="665" y="561"/>
                        <a:pt x="665" y="560"/>
                      </a:cubicBezTo>
                      <a:cubicBezTo>
                        <a:pt x="665" y="558"/>
                        <a:pt x="663" y="555"/>
                        <a:pt x="663" y="554"/>
                      </a:cubicBezTo>
                      <a:cubicBezTo>
                        <a:pt x="663" y="552"/>
                        <a:pt x="663" y="548"/>
                        <a:pt x="664" y="546"/>
                      </a:cubicBezTo>
                      <a:cubicBezTo>
                        <a:pt x="664" y="544"/>
                        <a:pt x="666" y="541"/>
                        <a:pt x="667" y="539"/>
                      </a:cubicBezTo>
                      <a:cubicBezTo>
                        <a:pt x="668" y="538"/>
                        <a:pt x="670" y="535"/>
                        <a:pt x="671" y="534"/>
                      </a:cubicBezTo>
                      <a:cubicBezTo>
                        <a:pt x="671" y="532"/>
                        <a:pt x="671" y="529"/>
                        <a:pt x="671" y="527"/>
                      </a:cubicBezTo>
                      <a:cubicBezTo>
                        <a:pt x="671" y="525"/>
                        <a:pt x="669" y="521"/>
                        <a:pt x="669" y="519"/>
                      </a:cubicBezTo>
                      <a:cubicBezTo>
                        <a:pt x="669" y="517"/>
                        <a:pt x="669" y="513"/>
                        <a:pt x="669" y="512"/>
                      </a:cubicBezTo>
                      <a:cubicBezTo>
                        <a:pt x="668" y="510"/>
                        <a:pt x="666" y="507"/>
                        <a:pt x="665" y="506"/>
                      </a:cubicBezTo>
                      <a:cubicBezTo>
                        <a:pt x="664" y="504"/>
                        <a:pt x="662" y="499"/>
                        <a:pt x="662" y="499"/>
                      </a:cubicBezTo>
                      <a:cubicBezTo>
                        <a:pt x="663" y="498"/>
                        <a:pt x="663" y="495"/>
                        <a:pt x="663" y="494"/>
                      </a:cubicBezTo>
                      <a:cubicBezTo>
                        <a:pt x="663" y="493"/>
                        <a:pt x="663" y="491"/>
                        <a:pt x="663" y="490"/>
                      </a:cubicBezTo>
                      <a:cubicBezTo>
                        <a:pt x="663" y="486"/>
                        <a:pt x="662" y="480"/>
                        <a:pt x="663" y="477"/>
                      </a:cubicBezTo>
                      <a:cubicBezTo>
                        <a:pt x="663" y="474"/>
                        <a:pt x="664" y="469"/>
                        <a:pt x="665" y="466"/>
                      </a:cubicBezTo>
                      <a:cubicBezTo>
                        <a:pt x="666" y="465"/>
                        <a:pt x="669" y="463"/>
                        <a:pt x="669" y="462"/>
                      </a:cubicBezTo>
                      <a:cubicBezTo>
                        <a:pt x="669" y="460"/>
                        <a:pt x="666" y="457"/>
                        <a:pt x="667" y="455"/>
                      </a:cubicBezTo>
                      <a:cubicBezTo>
                        <a:pt x="667" y="453"/>
                        <a:pt x="669" y="449"/>
                        <a:pt x="671" y="448"/>
                      </a:cubicBezTo>
                      <a:cubicBezTo>
                        <a:pt x="672" y="447"/>
                        <a:pt x="675" y="446"/>
                        <a:pt x="676" y="445"/>
                      </a:cubicBezTo>
                      <a:cubicBezTo>
                        <a:pt x="677" y="445"/>
                        <a:pt x="679" y="443"/>
                        <a:pt x="680" y="442"/>
                      </a:cubicBezTo>
                      <a:cubicBezTo>
                        <a:pt x="681" y="440"/>
                        <a:pt x="682" y="438"/>
                        <a:pt x="683" y="437"/>
                      </a:cubicBezTo>
                      <a:cubicBezTo>
                        <a:pt x="683" y="435"/>
                        <a:pt x="684" y="433"/>
                        <a:pt x="684" y="432"/>
                      </a:cubicBezTo>
                      <a:cubicBezTo>
                        <a:pt x="684" y="430"/>
                        <a:pt x="683" y="426"/>
                        <a:pt x="682" y="424"/>
                      </a:cubicBezTo>
                      <a:cubicBezTo>
                        <a:pt x="682" y="422"/>
                        <a:pt x="679" y="420"/>
                        <a:pt x="678" y="418"/>
                      </a:cubicBezTo>
                      <a:cubicBezTo>
                        <a:pt x="677" y="417"/>
                        <a:pt x="676" y="414"/>
                        <a:pt x="676" y="413"/>
                      </a:cubicBezTo>
                      <a:cubicBezTo>
                        <a:pt x="676" y="410"/>
                        <a:pt x="678" y="406"/>
                        <a:pt x="679" y="404"/>
                      </a:cubicBezTo>
                      <a:cubicBezTo>
                        <a:pt x="679" y="400"/>
                        <a:pt x="680" y="393"/>
                        <a:pt x="680" y="390"/>
                      </a:cubicBezTo>
                      <a:cubicBezTo>
                        <a:pt x="680" y="388"/>
                        <a:pt x="679" y="383"/>
                        <a:pt x="679" y="381"/>
                      </a:cubicBezTo>
                      <a:cubicBezTo>
                        <a:pt x="680" y="377"/>
                        <a:pt x="680" y="369"/>
                        <a:pt x="681" y="365"/>
                      </a:cubicBezTo>
                      <a:cubicBezTo>
                        <a:pt x="681" y="363"/>
                        <a:pt x="683" y="358"/>
                        <a:pt x="684" y="356"/>
                      </a:cubicBezTo>
                      <a:cubicBezTo>
                        <a:pt x="685" y="355"/>
                        <a:pt x="687" y="354"/>
                        <a:pt x="687" y="353"/>
                      </a:cubicBezTo>
                      <a:cubicBezTo>
                        <a:pt x="688" y="352"/>
                        <a:pt x="688" y="347"/>
                        <a:pt x="688" y="346"/>
                      </a:cubicBezTo>
                      <a:cubicBezTo>
                        <a:pt x="688" y="344"/>
                        <a:pt x="690" y="342"/>
                        <a:pt x="690" y="340"/>
                      </a:cubicBezTo>
                      <a:cubicBezTo>
                        <a:pt x="691" y="339"/>
                        <a:pt x="693" y="335"/>
                        <a:pt x="693" y="333"/>
                      </a:cubicBezTo>
                      <a:cubicBezTo>
                        <a:pt x="693" y="332"/>
                        <a:pt x="693" y="328"/>
                        <a:pt x="693" y="327"/>
                      </a:cubicBezTo>
                      <a:cubicBezTo>
                        <a:pt x="693" y="326"/>
                        <a:pt x="695" y="324"/>
                        <a:pt x="695" y="324"/>
                      </a:cubicBezTo>
                      <a:cubicBezTo>
                        <a:pt x="696" y="323"/>
                        <a:pt x="696" y="320"/>
                        <a:pt x="696" y="319"/>
                      </a:cubicBezTo>
                      <a:cubicBezTo>
                        <a:pt x="697" y="318"/>
                        <a:pt x="698" y="317"/>
                        <a:pt x="699" y="317"/>
                      </a:cubicBezTo>
                      <a:cubicBezTo>
                        <a:pt x="700" y="316"/>
                        <a:pt x="702" y="315"/>
                        <a:pt x="702" y="314"/>
                      </a:cubicBezTo>
                      <a:cubicBezTo>
                        <a:pt x="703" y="314"/>
                        <a:pt x="706" y="313"/>
                        <a:pt x="706" y="312"/>
                      </a:cubicBezTo>
                      <a:cubicBezTo>
                        <a:pt x="706" y="311"/>
                        <a:pt x="703" y="310"/>
                        <a:pt x="703" y="309"/>
                      </a:cubicBezTo>
                      <a:cubicBezTo>
                        <a:pt x="703" y="308"/>
                        <a:pt x="703" y="307"/>
                        <a:pt x="704" y="306"/>
                      </a:cubicBezTo>
                      <a:cubicBezTo>
                        <a:pt x="704" y="305"/>
                        <a:pt x="707" y="304"/>
                        <a:pt x="707" y="303"/>
                      </a:cubicBezTo>
                      <a:cubicBezTo>
                        <a:pt x="708" y="302"/>
                        <a:pt x="708" y="301"/>
                        <a:pt x="707" y="300"/>
                      </a:cubicBezTo>
                      <a:cubicBezTo>
                        <a:pt x="707" y="299"/>
                        <a:pt x="705" y="298"/>
                        <a:pt x="705" y="298"/>
                      </a:cubicBezTo>
                      <a:cubicBezTo>
                        <a:pt x="705" y="297"/>
                        <a:pt x="705" y="294"/>
                        <a:pt x="705" y="293"/>
                      </a:cubicBezTo>
                      <a:cubicBezTo>
                        <a:pt x="705" y="292"/>
                        <a:pt x="707" y="289"/>
                        <a:pt x="708" y="288"/>
                      </a:cubicBezTo>
                      <a:cubicBezTo>
                        <a:pt x="708" y="287"/>
                        <a:pt x="709" y="285"/>
                        <a:pt x="710" y="284"/>
                      </a:cubicBezTo>
                      <a:cubicBezTo>
                        <a:pt x="710" y="283"/>
                        <a:pt x="710" y="280"/>
                        <a:pt x="711" y="279"/>
                      </a:cubicBezTo>
                      <a:cubicBezTo>
                        <a:pt x="711" y="279"/>
                        <a:pt x="713" y="279"/>
                        <a:pt x="714" y="279"/>
                      </a:cubicBezTo>
                      <a:cubicBezTo>
                        <a:pt x="714" y="278"/>
                        <a:pt x="715" y="277"/>
                        <a:pt x="716" y="277"/>
                      </a:cubicBezTo>
                      <a:cubicBezTo>
                        <a:pt x="717" y="276"/>
                        <a:pt x="718" y="272"/>
                        <a:pt x="718" y="270"/>
                      </a:cubicBezTo>
                      <a:cubicBezTo>
                        <a:pt x="718" y="269"/>
                        <a:pt x="717" y="266"/>
                        <a:pt x="717" y="265"/>
                      </a:cubicBezTo>
                      <a:cubicBezTo>
                        <a:pt x="717" y="264"/>
                        <a:pt x="718" y="263"/>
                        <a:pt x="718" y="262"/>
                      </a:cubicBezTo>
                      <a:cubicBezTo>
                        <a:pt x="718" y="261"/>
                        <a:pt x="717" y="259"/>
                        <a:pt x="717" y="258"/>
                      </a:cubicBezTo>
                      <a:cubicBezTo>
                        <a:pt x="716" y="256"/>
                        <a:pt x="716" y="254"/>
                        <a:pt x="716" y="253"/>
                      </a:cubicBezTo>
                      <a:cubicBezTo>
                        <a:pt x="716" y="251"/>
                        <a:pt x="716" y="249"/>
                        <a:pt x="717" y="248"/>
                      </a:cubicBezTo>
                      <a:cubicBezTo>
                        <a:pt x="717" y="247"/>
                        <a:pt x="719" y="247"/>
                        <a:pt x="719" y="248"/>
                      </a:cubicBezTo>
                      <a:cubicBezTo>
                        <a:pt x="720" y="248"/>
                        <a:pt x="721" y="250"/>
                        <a:pt x="722" y="250"/>
                      </a:cubicBezTo>
                      <a:cubicBezTo>
                        <a:pt x="722" y="250"/>
                        <a:pt x="723" y="249"/>
                        <a:pt x="723" y="248"/>
                      </a:cubicBezTo>
                      <a:cubicBezTo>
                        <a:pt x="724" y="247"/>
                        <a:pt x="725" y="245"/>
                        <a:pt x="725" y="244"/>
                      </a:cubicBezTo>
                      <a:cubicBezTo>
                        <a:pt x="725" y="244"/>
                        <a:pt x="724" y="243"/>
                        <a:pt x="724" y="242"/>
                      </a:cubicBezTo>
                      <a:cubicBezTo>
                        <a:pt x="724" y="241"/>
                        <a:pt x="726" y="240"/>
                        <a:pt x="726" y="238"/>
                      </a:cubicBez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29" name="Freeform 89">
                  <a:extLst>
                    <a:ext uri="{FF2B5EF4-FFF2-40B4-BE49-F238E27FC236}">
                      <a16:creationId xmlns:a16="http://schemas.microsoft.com/office/drawing/2014/main" id="{5440D3BE-9536-4AF7-B665-13745DD6BF81}"/>
                    </a:ext>
                  </a:extLst>
                </p:cNvPr>
                <p:cNvSpPr>
                  <a:spLocks/>
                </p:cNvSpPr>
                <p:nvPr/>
              </p:nvSpPr>
              <p:spPr bwMode="auto">
                <a:xfrm>
                  <a:off x="5314751" y="2725805"/>
                  <a:ext cx="446980" cy="776174"/>
                </a:xfrm>
                <a:custGeom>
                  <a:avLst/>
                  <a:gdLst>
                    <a:gd name="T0" fmla="*/ 545 w 557"/>
                    <a:gd name="T1" fmla="*/ 602 h 968"/>
                    <a:gd name="T2" fmla="*/ 535 w 557"/>
                    <a:gd name="T3" fmla="*/ 564 h 968"/>
                    <a:gd name="T4" fmla="*/ 483 w 557"/>
                    <a:gd name="T5" fmla="*/ 116 h 968"/>
                    <a:gd name="T6" fmla="*/ 454 w 557"/>
                    <a:gd name="T7" fmla="*/ 62 h 968"/>
                    <a:gd name="T8" fmla="*/ 75 w 557"/>
                    <a:gd name="T9" fmla="*/ 37 h 968"/>
                    <a:gd name="T10" fmla="*/ 100 w 557"/>
                    <a:gd name="T11" fmla="*/ 50 h 968"/>
                    <a:gd name="T12" fmla="*/ 133 w 557"/>
                    <a:gd name="T13" fmla="*/ 84 h 968"/>
                    <a:gd name="T14" fmla="*/ 146 w 557"/>
                    <a:gd name="T15" fmla="*/ 124 h 968"/>
                    <a:gd name="T16" fmla="*/ 135 w 557"/>
                    <a:gd name="T17" fmla="*/ 160 h 968"/>
                    <a:gd name="T18" fmla="*/ 129 w 557"/>
                    <a:gd name="T19" fmla="*/ 181 h 968"/>
                    <a:gd name="T20" fmla="*/ 106 w 557"/>
                    <a:gd name="T21" fmla="*/ 209 h 968"/>
                    <a:gd name="T22" fmla="*/ 81 w 557"/>
                    <a:gd name="T23" fmla="*/ 223 h 968"/>
                    <a:gd name="T24" fmla="*/ 47 w 557"/>
                    <a:gd name="T25" fmla="*/ 231 h 968"/>
                    <a:gd name="T26" fmla="*/ 39 w 557"/>
                    <a:gd name="T27" fmla="*/ 251 h 968"/>
                    <a:gd name="T28" fmla="*/ 43 w 557"/>
                    <a:gd name="T29" fmla="*/ 268 h 968"/>
                    <a:gd name="T30" fmla="*/ 59 w 557"/>
                    <a:gd name="T31" fmla="*/ 288 h 968"/>
                    <a:gd name="T32" fmla="*/ 50 w 557"/>
                    <a:gd name="T33" fmla="*/ 326 h 968"/>
                    <a:gd name="T34" fmla="*/ 44 w 557"/>
                    <a:gd name="T35" fmla="*/ 349 h 968"/>
                    <a:gd name="T36" fmla="*/ 17 w 557"/>
                    <a:gd name="T37" fmla="*/ 375 h 968"/>
                    <a:gd name="T38" fmla="*/ 15 w 557"/>
                    <a:gd name="T39" fmla="*/ 411 h 968"/>
                    <a:gd name="T40" fmla="*/ 1 w 557"/>
                    <a:gd name="T41" fmla="*/ 441 h 968"/>
                    <a:gd name="T42" fmla="*/ 6 w 557"/>
                    <a:gd name="T43" fmla="*/ 476 h 968"/>
                    <a:gd name="T44" fmla="*/ 13 w 557"/>
                    <a:gd name="T45" fmla="*/ 504 h 968"/>
                    <a:gd name="T46" fmla="*/ 27 w 557"/>
                    <a:gd name="T47" fmla="*/ 527 h 968"/>
                    <a:gd name="T48" fmla="*/ 53 w 557"/>
                    <a:gd name="T49" fmla="*/ 547 h 968"/>
                    <a:gd name="T50" fmla="*/ 70 w 557"/>
                    <a:gd name="T51" fmla="*/ 565 h 968"/>
                    <a:gd name="T52" fmla="*/ 113 w 557"/>
                    <a:gd name="T53" fmla="*/ 596 h 968"/>
                    <a:gd name="T54" fmla="*/ 127 w 557"/>
                    <a:gd name="T55" fmla="*/ 635 h 968"/>
                    <a:gd name="T56" fmla="*/ 132 w 557"/>
                    <a:gd name="T57" fmla="*/ 654 h 968"/>
                    <a:gd name="T58" fmla="*/ 147 w 557"/>
                    <a:gd name="T59" fmla="*/ 655 h 968"/>
                    <a:gd name="T60" fmla="*/ 182 w 557"/>
                    <a:gd name="T61" fmla="*/ 649 h 968"/>
                    <a:gd name="T62" fmla="*/ 211 w 557"/>
                    <a:gd name="T63" fmla="*/ 673 h 968"/>
                    <a:gd name="T64" fmla="*/ 203 w 557"/>
                    <a:gd name="T65" fmla="*/ 695 h 968"/>
                    <a:gd name="T66" fmla="*/ 194 w 557"/>
                    <a:gd name="T67" fmla="*/ 739 h 968"/>
                    <a:gd name="T68" fmla="*/ 185 w 557"/>
                    <a:gd name="T69" fmla="*/ 769 h 968"/>
                    <a:gd name="T70" fmla="*/ 206 w 557"/>
                    <a:gd name="T71" fmla="*/ 794 h 968"/>
                    <a:gd name="T72" fmla="*/ 226 w 557"/>
                    <a:gd name="T73" fmla="*/ 805 h 968"/>
                    <a:gd name="T74" fmla="*/ 247 w 557"/>
                    <a:gd name="T75" fmla="*/ 828 h 968"/>
                    <a:gd name="T76" fmla="*/ 257 w 557"/>
                    <a:gd name="T77" fmla="*/ 821 h 968"/>
                    <a:gd name="T78" fmla="*/ 278 w 557"/>
                    <a:gd name="T79" fmla="*/ 833 h 968"/>
                    <a:gd name="T80" fmla="*/ 294 w 557"/>
                    <a:gd name="T81" fmla="*/ 847 h 968"/>
                    <a:gd name="T82" fmla="*/ 319 w 557"/>
                    <a:gd name="T83" fmla="*/ 875 h 968"/>
                    <a:gd name="T84" fmla="*/ 329 w 557"/>
                    <a:gd name="T85" fmla="*/ 920 h 968"/>
                    <a:gd name="T86" fmla="*/ 323 w 557"/>
                    <a:gd name="T87" fmla="*/ 931 h 968"/>
                    <a:gd name="T88" fmla="*/ 336 w 557"/>
                    <a:gd name="T89" fmla="*/ 955 h 968"/>
                    <a:gd name="T90" fmla="*/ 362 w 557"/>
                    <a:gd name="T91" fmla="*/ 965 h 968"/>
                    <a:gd name="T92" fmla="*/ 374 w 557"/>
                    <a:gd name="T93" fmla="*/ 953 h 968"/>
                    <a:gd name="T94" fmla="*/ 419 w 557"/>
                    <a:gd name="T95" fmla="*/ 939 h 968"/>
                    <a:gd name="T96" fmla="*/ 467 w 557"/>
                    <a:gd name="T97" fmla="*/ 946 h 968"/>
                    <a:gd name="T98" fmla="*/ 458 w 557"/>
                    <a:gd name="T99" fmla="*/ 892 h 968"/>
                    <a:gd name="T100" fmla="*/ 503 w 557"/>
                    <a:gd name="T101" fmla="*/ 875 h 968"/>
                    <a:gd name="T102" fmla="*/ 499 w 557"/>
                    <a:gd name="T103" fmla="*/ 831 h 968"/>
                    <a:gd name="T104" fmla="*/ 504 w 557"/>
                    <a:gd name="T105" fmla="*/ 799 h 968"/>
                    <a:gd name="T106" fmla="*/ 506 w 557"/>
                    <a:gd name="T107" fmla="*/ 761 h 968"/>
                    <a:gd name="T108" fmla="*/ 507 w 557"/>
                    <a:gd name="T109" fmla="*/ 733 h 968"/>
                    <a:gd name="T110" fmla="*/ 527 w 557"/>
                    <a:gd name="T111" fmla="*/ 714 h 968"/>
                    <a:gd name="T112" fmla="*/ 541 w 557"/>
                    <a:gd name="T113" fmla="*/ 685 h 968"/>
                    <a:gd name="T114" fmla="*/ 552 w 557"/>
                    <a:gd name="T115" fmla="*/ 655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7" h="968">
                      <a:moveTo>
                        <a:pt x="555" y="635"/>
                      </a:moveTo>
                      <a:cubicBezTo>
                        <a:pt x="555" y="634"/>
                        <a:pt x="553" y="633"/>
                        <a:pt x="553" y="632"/>
                      </a:cubicBezTo>
                      <a:cubicBezTo>
                        <a:pt x="552" y="631"/>
                        <a:pt x="552" y="628"/>
                        <a:pt x="551" y="628"/>
                      </a:cubicBezTo>
                      <a:cubicBezTo>
                        <a:pt x="550" y="627"/>
                        <a:pt x="548" y="625"/>
                        <a:pt x="547" y="624"/>
                      </a:cubicBezTo>
                      <a:cubicBezTo>
                        <a:pt x="547" y="624"/>
                        <a:pt x="546" y="622"/>
                        <a:pt x="546" y="621"/>
                      </a:cubicBezTo>
                      <a:cubicBezTo>
                        <a:pt x="547" y="619"/>
                        <a:pt x="549" y="617"/>
                        <a:pt x="549" y="616"/>
                      </a:cubicBezTo>
                      <a:cubicBezTo>
                        <a:pt x="549" y="615"/>
                        <a:pt x="550" y="612"/>
                        <a:pt x="550" y="611"/>
                      </a:cubicBezTo>
                      <a:cubicBezTo>
                        <a:pt x="550" y="609"/>
                        <a:pt x="550" y="605"/>
                        <a:pt x="549" y="604"/>
                      </a:cubicBezTo>
                      <a:cubicBezTo>
                        <a:pt x="548" y="603"/>
                        <a:pt x="546" y="602"/>
                        <a:pt x="545" y="602"/>
                      </a:cubicBezTo>
                      <a:cubicBezTo>
                        <a:pt x="544" y="601"/>
                        <a:pt x="542" y="602"/>
                        <a:pt x="541" y="601"/>
                      </a:cubicBezTo>
                      <a:cubicBezTo>
                        <a:pt x="540" y="601"/>
                        <a:pt x="540" y="600"/>
                        <a:pt x="539" y="599"/>
                      </a:cubicBezTo>
                      <a:cubicBezTo>
                        <a:pt x="539" y="598"/>
                        <a:pt x="540" y="595"/>
                        <a:pt x="540" y="593"/>
                      </a:cubicBezTo>
                      <a:cubicBezTo>
                        <a:pt x="540" y="592"/>
                        <a:pt x="539" y="589"/>
                        <a:pt x="539" y="588"/>
                      </a:cubicBezTo>
                      <a:cubicBezTo>
                        <a:pt x="538" y="587"/>
                        <a:pt x="536" y="586"/>
                        <a:pt x="535" y="585"/>
                      </a:cubicBezTo>
                      <a:cubicBezTo>
                        <a:pt x="533" y="584"/>
                        <a:pt x="530" y="582"/>
                        <a:pt x="529" y="580"/>
                      </a:cubicBezTo>
                      <a:cubicBezTo>
                        <a:pt x="528" y="579"/>
                        <a:pt x="527" y="575"/>
                        <a:pt x="528" y="574"/>
                      </a:cubicBezTo>
                      <a:cubicBezTo>
                        <a:pt x="528" y="572"/>
                        <a:pt x="530" y="570"/>
                        <a:pt x="531" y="569"/>
                      </a:cubicBezTo>
                      <a:cubicBezTo>
                        <a:pt x="532" y="568"/>
                        <a:pt x="535" y="566"/>
                        <a:pt x="535" y="564"/>
                      </a:cubicBezTo>
                      <a:cubicBezTo>
                        <a:pt x="536" y="563"/>
                        <a:pt x="536" y="561"/>
                        <a:pt x="535" y="560"/>
                      </a:cubicBezTo>
                      <a:cubicBezTo>
                        <a:pt x="535" y="559"/>
                        <a:pt x="533" y="557"/>
                        <a:pt x="532" y="556"/>
                      </a:cubicBezTo>
                      <a:cubicBezTo>
                        <a:pt x="531" y="555"/>
                        <a:pt x="530" y="552"/>
                        <a:pt x="530" y="551"/>
                      </a:cubicBezTo>
                      <a:cubicBezTo>
                        <a:pt x="529" y="549"/>
                        <a:pt x="530" y="545"/>
                        <a:pt x="531" y="544"/>
                      </a:cubicBezTo>
                      <a:cubicBezTo>
                        <a:pt x="531" y="543"/>
                        <a:pt x="533" y="541"/>
                        <a:pt x="534" y="540"/>
                      </a:cubicBezTo>
                      <a:cubicBezTo>
                        <a:pt x="535" y="539"/>
                        <a:pt x="537" y="538"/>
                        <a:pt x="537" y="537"/>
                      </a:cubicBezTo>
                      <a:cubicBezTo>
                        <a:pt x="538" y="536"/>
                        <a:pt x="538" y="533"/>
                        <a:pt x="538" y="533"/>
                      </a:cubicBezTo>
                      <a:cubicBezTo>
                        <a:pt x="485" y="122"/>
                        <a:pt x="485" y="122"/>
                        <a:pt x="485" y="122"/>
                      </a:cubicBezTo>
                      <a:cubicBezTo>
                        <a:pt x="484" y="120"/>
                        <a:pt x="483" y="117"/>
                        <a:pt x="483" y="116"/>
                      </a:cubicBezTo>
                      <a:cubicBezTo>
                        <a:pt x="482" y="114"/>
                        <a:pt x="479" y="110"/>
                        <a:pt x="478" y="108"/>
                      </a:cubicBezTo>
                      <a:cubicBezTo>
                        <a:pt x="477" y="105"/>
                        <a:pt x="475" y="100"/>
                        <a:pt x="474" y="97"/>
                      </a:cubicBezTo>
                      <a:cubicBezTo>
                        <a:pt x="473" y="95"/>
                        <a:pt x="472" y="90"/>
                        <a:pt x="471" y="88"/>
                      </a:cubicBezTo>
                      <a:cubicBezTo>
                        <a:pt x="471" y="87"/>
                        <a:pt x="468" y="86"/>
                        <a:pt x="468" y="85"/>
                      </a:cubicBezTo>
                      <a:cubicBezTo>
                        <a:pt x="467" y="84"/>
                        <a:pt x="466" y="82"/>
                        <a:pt x="466" y="81"/>
                      </a:cubicBezTo>
                      <a:cubicBezTo>
                        <a:pt x="465" y="80"/>
                        <a:pt x="464" y="78"/>
                        <a:pt x="463" y="77"/>
                      </a:cubicBezTo>
                      <a:cubicBezTo>
                        <a:pt x="463" y="75"/>
                        <a:pt x="461" y="73"/>
                        <a:pt x="461" y="72"/>
                      </a:cubicBezTo>
                      <a:cubicBezTo>
                        <a:pt x="460" y="70"/>
                        <a:pt x="459" y="68"/>
                        <a:pt x="458" y="66"/>
                      </a:cubicBezTo>
                      <a:cubicBezTo>
                        <a:pt x="457" y="65"/>
                        <a:pt x="455" y="63"/>
                        <a:pt x="454" y="62"/>
                      </a:cubicBezTo>
                      <a:cubicBezTo>
                        <a:pt x="453" y="61"/>
                        <a:pt x="450" y="59"/>
                        <a:pt x="448" y="57"/>
                      </a:cubicBezTo>
                      <a:cubicBezTo>
                        <a:pt x="446" y="55"/>
                        <a:pt x="443" y="50"/>
                        <a:pt x="442" y="48"/>
                      </a:cubicBezTo>
                      <a:cubicBezTo>
                        <a:pt x="440" y="45"/>
                        <a:pt x="437" y="41"/>
                        <a:pt x="436" y="38"/>
                      </a:cubicBezTo>
                      <a:cubicBezTo>
                        <a:pt x="434" y="36"/>
                        <a:pt x="432" y="31"/>
                        <a:pt x="431" y="28"/>
                      </a:cubicBezTo>
                      <a:cubicBezTo>
                        <a:pt x="431" y="25"/>
                        <a:pt x="432" y="20"/>
                        <a:pt x="432" y="17"/>
                      </a:cubicBezTo>
                      <a:cubicBezTo>
                        <a:pt x="433" y="14"/>
                        <a:pt x="433" y="9"/>
                        <a:pt x="434" y="6"/>
                      </a:cubicBezTo>
                      <a:cubicBezTo>
                        <a:pt x="434" y="4"/>
                        <a:pt x="434" y="2"/>
                        <a:pt x="434" y="0"/>
                      </a:cubicBezTo>
                      <a:cubicBezTo>
                        <a:pt x="232" y="23"/>
                        <a:pt x="232" y="23"/>
                        <a:pt x="232" y="23"/>
                      </a:cubicBezTo>
                      <a:cubicBezTo>
                        <a:pt x="75" y="37"/>
                        <a:pt x="75" y="37"/>
                        <a:pt x="75" y="37"/>
                      </a:cubicBezTo>
                      <a:cubicBezTo>
                        <a:pt x="75" y="37"/>
                        <a:pt x="75" y="38"/>
                        <a:pt x="76" y="38"/>
                      </a:cubicBezTo>
                      <a:cubicBezTo>
                        <a:pt x="76" y="38"/>
                        <a:pt x="76" y="38"/>
                        <a:pt x="76" y="38"/>
                      </a:cubicBezTo>
                      <a:cubicBezTo>
                        <a:pt x="77" y="38"/>
                        <a:pt x="79" y="38"/>
                        <a:pt x="80" y="39"/>
                      </a:cubicBezTo>
                      <a:cubicBezTo>
                        <a:pt x="81" y="40"/>
                        <a:pt x="82" y="41"/>
                        <a:pt x="83" y="42"/>
                      </a:cubicBezTo>
                      <a:cubicBezTo>
                        <a:pt x="84" y="42"/>
                        <a:pt x="84" y="42"/>
                        <a:pt x="84" y="43"/>
                      </a:cubicBezTo>
                      <a:cubicBezTo>
                        <a:pt x="85" y="43"/>
                        <a:pt x="86" y="43"/>
                        <a:pt x="87" y="43"/>
                      </a:cubicBezTo>
                      <a:cubicBezTo>
                        <a:pt x="88" y="44"/>
                        <a:pt x="89" y="44"/>
                        <a:pt x="90" y="44"/>
                      </a:cubicBezTo>
                      <a:cubicBezTo>
                        <a:pt x="93" y="46"/>
                        <a:pt x="97" y="48"/>
                        <a:pt x="99" y="50"/>
                      </a:cubicBezTo>
                      <a:cubicBezTo>
                        <a:pt x="100" y="50"/>
                        <a:pt x="100" y="50"/>
                        <a:pt x="100" y="50"/>
                      </a:cubicBezTo>
                      <a:cubicBezTo>
                        <a:pt x="103" y="53"/>
                        <a:pt x="106" y="55"/>
                        <a:pt x="107" y="59"/>
                      </a:cubicBezTo>
                      <a:cubicBezTo>
                        <a:pt x="108" y="61"/>
                        <a:pt x="107" y="64"/>
                        <a:pt x="106" y="66"/>
                      </a:cubicBezTo>
                      <a:cubicBezTo>
                        <a:pt x="106" y="67"/>
                        <a:pt x="105" y="68"/>
                        <a:pt x="105" y="68"/>
                      </a:cubicBezTo>
                      <a:cubicBezTo>
                        <a:pt x="105" y="69"/>
                        <a:pt x="106" y="72"/>
                        <a:pt x="107" y="73"/>
                      </a:cubicBezTo>
                      <a:cubicBezTo>
                        <a:pt x="107" y="73"/>
                        <a:pt x="109" y="75"/>
                        <a:pt x="112" y="76"/>
                      </a:cubicBezTo>
                      <a:cubicBezTo>
                        <a:pt x="112" y="77"/>
                        <a:pt x="115" y="78"/>
                        <a:pt x="117" y="78"/>
                      </a:cubicBezTo>
                      <a:cubicBezTo>
                        <a:pt x="118" y="78"/>
                        <a:pt x="119" y="79"/>
                        <a:pt x="120" y="79"/>
                      </a:cubicBezTo>
                      <a:cubicBezTo>
                        <a:pt x="122" y="79"/>
                        <a:pt x="124" y="80"/>
                        <a:pt x="125" y="80"/>
                      </a:cubicBezTo>
                      <a:cubicBezTo>
                        <a:pt x="128" y="81"/>
                        <a:pt x="131" y="83"/>
                        <a:pt x="133" y="84"/>
                      </a:cubicBezTo>
                      <a:cubicBezTo>
                        <a:pt x="134" y="85"/>
                        <a:pt x="135" y="86"/>
                        <a:pt x="136" y="87"/>
                      </a:cubicBezTo>
                      <a:cubicBezTo>
                        <a:pt x="136" y="88"/>
                        <a:pt x="136" y="88"/>
                        <a:pt x="137" y="88"/>
                      </a:cubicBezTo>
                      <a:cubicBezTo>
                        <a:pt x="137" y="88"/>
                        <a:pt x="137" y="89"/>
                        <a:pt x="137" y="89"/>
                      </a:cubicBezTo>
                      <a:cubicBezTo>
                        <a:pt x="139" y="89"/>
                        <a:pt x="141" y="90"/>
                        <a:pt x="142" y="91"/>
                      </a:cubicBezTo>
                      <a:cubicBezTo>
                        <a:pt x="144" y="94"/>
                        <a:pt x="145" y="99"/>
                        <a:pt x="145" y="100"/>
                      </a:cubicBezTo>
                      <a:cubicBezTo>
                        <a:pt x="145" y="102"/>
                        <a:pt x="144" y="103"/>
                        <a:pt x="144" y="104"/>
                      </a:cubicBezTo>
                      <a:cubicBezTo>
                        <a:pt x="145" y="105"/>
                        <a:pt x="146" y="106"/>
                        <a:pt x="147" y="108"/>
                      </a:cubicBezTo>
                      <a:cubicBezTo>
                        <a:pt x="149" y="111"/>
                        <a:pt x="149" y="117"/>
                        <a:pt x="149" y="120"/>
                      </a:cubicBezTo>
                      <a:cubicBezTo>
                        <a:pt x="148" y="121"/>
                        <a:pt x="147" y="123"/>
                        <a:pt x="146" y="124"/>
                      </a:cubicBezTo>
                      <a:cubicBezTo>
                        <a:pt x="147" y="125"/>
                        <a:pt x="147" y="126"/>
                        <a:pt x="148" y="127"/>
                      </a:cubicBezTo>
                      <a:cubicBezTo>
                        <a:pt x="148" y="130"/>
                        <a:pt x="147" y="135"/>
                        <a:pt x="147" y="136"/>
                      </a:cubicBezTo>
                      <a:cubicBezTo>
                        <a:pt x="147" y="138"/>
                        <a:pt x="147" y="139"/>
                        <a:pt x="146" y="140"/>
                      </a:cubicBezTo>
                      <a:cubicBezTo>
                        <a:pt x="146" y="141"/>
                        <a:pt x="146" y="142"/>
                        <a:pt x="146" y="143"/>
                      </a:cubicBezTo>
                      <a:cubicBezTo>
                        <a:pt x="145" y="143"/>
                        <a:pt x="146" y="144"/>
                        <a:pt x="146" y="145"/>
                      </a:cubicBezTo>
                      <a:cubicBezTo>
                        <a:pt x="146" y="147"/>
                        <a:pt x="146" y="150"/>
                        <a:pt x="144" y="152"/>
                      </a:cubicBezTo>
                      <a:cubicBezTo>
                        <a:pt x="143" y="154"/>
                        <a:pt x="141" y="155"/>
                        <a:pt x="139" y="156"/>
                      </a:cubicBezTo>
                      <a:cubicBezTo>
                        <a:pt x="139" y="156"/>
                        <a:pt x="139" y="157"/>
                        <a:pt x="138" y="157"/>
                      </a:cubicBezTo>
                      <a:cubicBezTo>
                        <a:pt x="137" y="158"/>
                        <a:pt x="135" y="159"/>
                        <a:pt x="135" y="160"/>
                      </a:cubicBezTo>
                      <a:cubicBezTo>
                        <a:pt x="134" y="160"/>
                        <a:pt x="134" y="160"/>
                        <a:pt x="134" y="161"/>
                      </a:cubicBezTo>
                      <a:cubicBezTo>
                        <a:pt x="133" y="161"/>
                        <a:pt x="132" y="163"/>
                        <a:pt x="131" y="164"/>
                      </a:cubicBezTo>
                      <a:cubicBezTo>
                        <a:pt x="131" y="164"/>
                        <a:pt x="131" y="165"/>
                        <a:pt x="131" y="165"/>
                      </a:cubicBezTo>
                      <a:cubicBezTo>
                        <a:pt x="131" y="167"/>
                        <a:pt x="131" y="168"/>
                        <a:pt x="131" y="170"/>
                      </a:cubicBezTo>
                      <a:cubicBezTo>
                        <a:pt x="130" y="172"/>
                        <a:pt x="129" y="173"/>
                        <a:pt x="128" y="174"/>
                      </a:cubicBezTo>
                      <a:cubicBezTo>
                        <a:pt x="128" y="175"/>
                        <a:pt x="128" y="175"/>
                        <a:pt x="128" y="175"/>
                      </a:cubicBezTo>
                      <a:cubicBezTo>
                        <a:pt x="128" y="176"/>
                        <a:pt x="128" y="177"/>
                        <a:pt x="128" y="178"/>
                      </a:cubicBezTo>
                      <a:cubicBezTo>
                        <a:pt x="128" y="178"/>
                        <a:pt x="128" y="179"/>
                        <a:pt x="128" y="179"/>
                      </a:cubicBezTo>
                      <a:cubicBezTo>
                        <a:pt x="129" y="180"/>
                        <a:pt x="129" y="181"/>
                        <a:pt x="129" y="181"/>
                      </a:cubicBezTo>
                      <a:cubicBezTo>
                        <a:pt x="129" y="182"/>
                        <a:pt x="130" y="186"/>
                        <a:pt x="129" y="190"/>
                      </a:cubicBezTo>
                      <a:cubicBezTo>
                        <a:pt x="129" y="191"/>
                        <a:pt x="127" y="195"/>
                        <a:pt x="124" y="197"/>
                      </a:cubicBezTo>
                      <a:cubicBezTo>
                        <a:pt x="123" y="198"/>
                        <a:pt x="121" y="198"/>
                        <a:pt x="120" y="198"/>
                      </a:cubicBezTo>
                      <a:cubicBezTo>
                        <a:pt x="119" y="198"/>
                        <a:pt x="119" y="198"/>
                        <a:pt x="119" y="198"/>
                      </a:cubicBezTo>
                      <a:cubicBezTo>
                        <a:pt x="119" y="199"/>
                        <a:pt x="118" y="199"/>
                        <a:pt x="118" y="200"/>
                      </a:cubicBezTo>
                      <a:cubicBezTo>
                        <a:pt x="118" y="200"/>
                        <a:pt x="118" y="200"/>
                        <a:pt x="118" y="200"/>
                      </a:cubicBezTo>
                      <a:cubicBezTo>
                        <a:pt x="117" y="202"/>
                        <a:pt x="117" y="204"/>
                        <a:pt x="115" y="206"/>
                      </a:cubicBezTo>
                      <a:cubicBezTo>
                        <a:pt x="113" y="208"/>
                        <a:pt x="110" y="208"/>
                        <a:pt x="107" y="209"/>
                      </a:cubicBezTo>
                      <a:cubicBezTo>
                        <a:pt x="106" y="209"/>
                        <a:pt x="106" y="209"/>
                        <a:pt x="106" y="209"/>
                      </a:cubicBezTo>
                      <a:cubicBezTo>
                        <a:pt x="106" y="209"/>
                        <a:pt x="106" y="209"/>
                        <a:pt x="105" y="209"/>
                      </a:cubicBezTo>
                      <a:cubicBezTo>
                        <a:pt x="104" y="209"/>
                        <a:pt x="103" y="209"/>
                        <a:pt x="102" y="209"/>
                      </a:cubicBezTo>
                      <a:cubicBezTo>
                        <a:pt x="101" y="209"/>
                        <a:pt x="101" y="208"/>
                        <a:pt x="100" y="208"/>
                      </a:cubicBezTo>
                      <a:cubicBezTo>
                        <a:pt x="100" y="208"/>
                        <a:pt x="99" y="208"/>
                        <a:pt x="99" y="208"/>
                      </a:cubicBezTo>
                      <a:cubicBezTo>
                        <a:pt x="98" y="208"/>
                        <a:pt x="98" y="208"/>
                        <a:pt x="98" y="208"/>
                      </a:cubicBezTo>
                      <a:cubicBezTo>
                        <a:pt x="97" y="209"/>
                        <a:pt x="97" y="209"/>
                        <a:pt x="96" y="210"/>
                      </a:cubicBezTo>
                      <a:cubicBezTo>
                        <a:pt x="96" y="210"/>
                        <a:pt x="96" y="211"/>
                        <a:pt x="96" y="212"/>
                      </a:cubicBezTo>
                      <a:cubicBezTo>
                        <a:pt x="95" y="214"/>
                        <a:pt x="94" y="216"/>
                        <a:pt x="93" y="218"/>
                      </a:cubicBezTo>
                      <a:cubicBezTo>
                        <a:pt x="91" y="220"/>
                        <a:pt x="87" y="222"/>
                        <a:pt x="81" y="223"/>
                      </a:cubicBezTo>
                      <a:cubicBezTo>
                        <a:pt x="79" y="224"/>
                        <a:pt x="75" y="225"/>
                        <a:pt x="72" y="225"/>
                      </a:cubicBezTo>
                      <a:cubicBezTo>
                        <a:pt x="72" y="225"/>
                        <a:pt x="72" y="225"/>
                        <a:pt x="72" y="225"/>
                      </a:cubicBezTo>
                      <a:cubicBezTo>
                        <a:pt x="71" y="225"/>
                        <a:pt x="70" y="224"/>
                        <a:pt x="68" y="224"/>
                      </a:cubicBezTo>
                      <a:cubicBezTo>
                        <a:pt x="67" y="224"/>
                        <a:pt x="66" y="224"/>
                        <a:pt x="65" y="224"/>
                      </a:cubicBezTo>
                      <a:cubicBezTo>
                        <a:pt x="65" y="224"/>
                        <a:pt x="62" y="225"/>
                        <a:pt x="61" y="225"/>
                      </a:cubicBezTo>
                      <a:cubicBezTo>
                        <a:pt x="61" y="225"/>
                        <a:pt x="60" y="226"/>
                        <a:pt x="60" y="226"/>
                      </a:cubicBezTo>
                      <a:cubicBezTo>
                        <a:pt x="59" y="228"/>
                        <a:pt x="57" y="230"/>
                        <a:pt x="55" y="230"/>
                      </a:cubicBezTo>
                      <a:cubicBezTo>
                        <a:pt x="54" y="231"/>
                        <a:pt x="53" y="231"/>
                        <a:pt x="51" y="231"/>
                      </a:cubicBezTo>
                      <a:cubicBezTo>
                        <a:pt x="50" y="231"/>
                        <a:pt x="48" y="231"/>
                        <a:pt x="47" y="231"/>
                      </a:cubicBezTo>
                      <a:cubicBezTo>
                        <a:pt x="47" y="230"/>
                        <a:pt x="47" y="230"/>
                        <a:pt x="47" y="230"/>
                      </a:cubicBezTo>
                      <a:cubicBezTo>
                        <a:pt x="46" y="230"/>
                        <a:pt x="46" y="230"/>
                        <a:pt x="46" y="230"/>
                      </a:cubicBezTo>
                      <a:cubicBezTo>
                        <a:pt x="45" y="231"/>
                        <a:pt x="45" y="231"/>
                        <a:pt x="44" y="232"/>
                      </a:cubicBezTo>
                      <a:cubicBezTo>
                        <a:pt x="43" y="232"/>
                        <a:pt x="42" y="233"/>
                        <a:pt x="41" y="233"/>
                      </a:cubicBezTo>
                      <a:cubicBezTo>
                        <a:pt x="41" y="233"/>
                        <a:pt x="41" y="233"/>
                        <a:pt x="41" y="233"/>
                      </a:cubicBezTo>
                      <a:cubicBezTo>
                        <a:pt x="41" y="234"/>
                        <a:pt x="41" y="235"/>
                        <a:pt x="41" y="236"/>
                      </a:cubicBezTo>
                      <a:cubicBezTo>
                        <a:pt x="41" y="236"/>
                        <a:pt x="41" y="237"/>
                        <a:pt x="41" y="238"/>
                      </a:cubicBezTo>
                      <a:cubicBezTo>
                        <a:pt x="41" y="240"/>
                        <a:pt x="41" y="242"/>
                        <a:pt x="41" y="244"/>
                      </a:cubicBezTo>
                      <a:cubicBezTo>
                        <a:pt x="41" y="245"/>
                        <a:pt x="40" y="249"/>
                        <a:pt x="39" y="251"/>
                      </a:cubicBezTo>
                      <a:cubicBezTo>
                        <a:pt x="39" y="252"/>
                        <a:pt x="38" y="253"/>
                        <a:pt x="37" y="254"/>
                      </a:cubicBezTo>
                      <a:cubicBezTo>
                        <a:pt x="37" y="254"/>
                        <a:pt x="37" y="255"/>
                        <a:pt x="37" y="255"/>
                      </a:cubicBezTo>
                      <a:cubicBezTo>
                        <a:pt x="37" y="255"/>
                        <a:pt x="36" y="256"/>
                        <a:pt x="36" y="256"/>
                      </a:cubicBezTo>
                      <a:cubicBezTo>
                        <a:pt x="36" y="256"/>
                        <a:pt x="35" y="257"/>
                        <a:pt x="35" y="258"/>
                      </a:cubicBezTo>
                      <a:cubicBezTo>
                        <a:pt x="35" y="258"/>
                        <a:pt x="35" y="259"/>
                        <a:pt x="36" y="259"/>
                      </a:cubicBezTo>
                      <a:cubicBezTo>
                        <a:pt x="36" y="259"/>
                        <a:pt x="36" y="259"/>
                        <a:pt x="37" y="260"/>
                      </a:cubicBezTo>
                      <a:cubicBezTo>
                        <a:pt x="38" y="260"/>
                        <a:pt x="39" y="261"/>
                        <a:pt x="41" y="262"/>
                      </a:cubicBezTo>
                      <a:cubicBezTo>
                        <a:pt x="42" y="264"/>
                        <a:pt x="42" y="265"/>
                        <a:pt x="43" y="267"/>
                      </a:cubicBezTo>
                      <a:cubicBezTo>
                        <a:pt x="43" y="267"/>
                        <a:pt x="43" y="268"/>
                        <a:pt x="43" y="268"/>
                      </a:cubicBezTo>
                      <a:cubicBezTo>
                        <a:pt x="44" y="269"/>
                        <a:pt x="44" y="269"/>
                        <a:pt x="44" y="269"/>
                      </a:cubicBezTo>
                      <a:cubicBezTo>
                        <a:pt x="45" y="269"/>
                        <a:pt x="45" y="268"/>
                        <a:pt x="46" y="268"/>
                      </a:cubicBezTo>
                      <a:cubicBezTo>
                        <a:pt x="47" y="268"/>
                        <a:pt x="48" y="269"/>
                        <a:pt x="49" y="269"/>
                      </a:cubicBezTo>
                      <a:cubicBezTo>
                        <a:pt x="51" y="270"/>
                        <a:pt x="52" y="272"/>
                        <a:pt x="53" y="273"/>
                      </a:cubicBezTo>
                      <a:cubicBezTo>
                        <a:pt x="53" y="274"/>
                        <a:pt x="53" y="274"/>
                        <a:pt x="53" y="274"/>
                      </a:cubicBezTo>
                      <a:cubicBezTo>
                        <a:pt x="54" y="274"/>
                        <a:pt x="54" y="275"/>
                        <a:pt x="54" y="275"/>
                      </a:cubicBezTo>
                      <a:cubicBezTo>
                        <a:pt x="55" y="276"/>
                        <a:pt x="57" y="277"/>
                        <a:pt x="57" y="279"/>
                      </a:cubicBezTo>
                      <a:cubicBezTo>
                        <a:pt x="58" y="281"/>
                        <a:pt x="59" y="283"/>
                        <a:pt x="59" y="286"/>
                      </a:cubicBezTo>
                      <a:cubicBezTo>
                        <a:pt x="59" y="287"/>
                        <a:pt x="59" y="287"/>
                        <a:pt x="59" y="288"/>
                      </a:cubicBezTo>
                      <a:cubicBezTo>
                        <a:pt x="59" y="289"/>
                        <a:pt x="60" y="292"/>
                        <a:pt x="60" y="294"/>
                      </a:cubicBezTo>
                      <a:cubicBezTo>
                        <a:pt x="60" y="295"/>
                        <a:pt x="60" y="296"/>
                        <a:pt x="60" y="297"/>
                      </a:cubicBezTo>
                      <a:cubicBezTo>
                        <a:pt x="60" y="297"/>
                        <a:pt x="60" y="298"/>
                        <a:pt x="60" y="299"/>
                      </a:cubicBezTo>
                      <a:cubicBezTo>
                        <a:pt x="61" y="302"/>
                        <a:pt x="61" y="304"/>
                        <a:pt x="61" y="306"/>
                      </a:cubicBezTo>
                      <a:cubicBezTo>
                        <a:pt x="61" y="306"/>
                        <a:pt x="61" y="306"/>
                        <a:pt x="61" y="306"/>
                      </a:cubicBezTo>
                      <a:cubicBezTo>
                        <a:pt x="61" y="309"/>
                        <a:pt x="61" y="312"/>
                        <a:pt x="60" y="314"/>
                      </a:cubicBezTo>
                      <a:cubicBezTo>
                        <a:pt x="60" y="315"/>
                        <a:pt x="59" y="317"/>
                        <a:pt x="56" y="320"/>
                      </a:cubicBezTo>
                      <a:cubicBezTo>
                        <a:pt x="55" y="321"/>
                        <a:pt x="54" y="323"/>
                        <a:pt x="53" y="324"/>
                      </a:cubicBezTo>
                      <a:cubicBezTo>
                        <a:pt x="52" y="325"/>
                        <a:pt x="51" y="326"/>
                        <a:pt x="50" y="326"/>
                      </a:cubicBezTo>
                      <a:cubicBezTo>
                        <a:pt x="50" y="327"/>
                        <a:pt x="50" y="327"/>
                        <a:pt x="49" y="328"/>
                      </a:cubicBezTo>
                      <a:cubicBezTo>
                        <a:pt x="48" y="329"/>
                        <a:pt x="46" y="332"/>
                        <a:pt x="45" y="333"/>
                      </a:cubicBezTo>
                      <a:cubicBezTo>
                        <a:pt x="45" y="334"/>
                        <a:pt x="45" y="335"/>
                        <a:pt x="45" y="336"/>
                      </a:cubicBezTo>
                      <a:cubicBezTo>
                        <a:pt x="46" y="338"/>
                        <a:pt x="46" y="339"/>
                        <a:pt x="46" y="341"/>
                      </a:cubicBezTo>
                      <a:cubicBezTo>
                        <a:pt x="46" y="343"/>
                        <a:pt x="45" y="344"/>
                        <a:pt x="45" y="345"/>
                      </a:cubicBezTo>
                      <a:cubicBezTo>
                        <a:pt x="45" y="346"/>
                        <a:pt x="44" y="346"/>
                        <a:pt x="44" y="347"/>
                      </a:cubicBezTo>
                      <a:cubicBezTo>
                        <a:pt x="44" y="347"/>
                        <a:pt x="44" y="347"/>
                        <a:pt x="44" y="347"/>
                      </a:cubicBezTo>
                      <a:cubicBezTo>
                        <a:pt x="44" y="347"/>
                        <a:pt x="44" y="348"/>
                        <a:pt x="44" y="349"/>
                      </a:cubicBezTo>
                      <a:cubicBezTo>
                        <a:pt x="44" y="349"/>
                        <a:pt x="44" y="349"/>
                        <a:pt x="44" y="349"/>
                      </a:cubicBezTo>
                      <a:cubicBezTo>
                        <a:pt x="45" y="351"/>
                        <a:pt x="46" y="352"/>
                        <a:pt x="46" y="354"/>
                      </a:cubicBezTo>
                      <a:cubicBezTo>
                        <a:pt x="46" y="355"/>
                        <a:pt x="46" y="360"/>
                        <a:pt x="44" y="363"/>
                      </a:cubicBezTo>
                      <a:cubicBezTo>
                        <a:pt x="42" y="365"/>
                        <a:pt x="40" y="366"/>
                        <a:pt x="39" y="366"/>
                      </a:cubicBezTo>
                      <a:cubicBezTo>
                        <a:pt x="39" y="366"/>
                        <a:pt x="38" y="366"/>
                        <a:pt x="38" y="367"/>
                      </a:cubicBezTo>
                      <a:cubicBezTo>
                        <a:pt x="38" y="367"/>
                        <a:pt x="37" y="367"/>
                        <a:pt x="37" y="368"/>
                      </a:cubicBezTo>
                      <a:cubicBezTo>
                        <a:pt x="36" y="369"/>
                        <a:pt x="34" y="371"/>
                        <a:pt x="32" y="372"/>
                      </a:cubicBezTo>
                      <a:cubicBezTo>
                        <a:pt x="30" y="372"/>
                        <a:pt x="28" y="372"/>
                        <a:pt x="26" y="372"/>
                      </a:cubicBezTo>
                      <a:cubicBezTo>
                        <a:pt x="25" y="372"/>
                        <a:pt x="24" y="372"/>
                        <a:pt x="24" y="372"/>
                      </a:cubicBezTo>
                      <a:cubicBezTo>
                        <a:pt x="22" y="373"/>
                        <a:pt x="18" y="374"/>
                        <a:pt x="17" y="375"/>
                      </a:cubicBezTo>
                      <a:cubicBezTo>
                        <a:pt x="15" y="375"/>
                        <a:pt x="13" y="377"/>
                        <a:pt x="12" y="379"/>
                      </a:cubicBezTo>
                      <a:cubicBezTo>
                        <a:pt x="10" y="380"/>
                        <a:pt x="9" y="383"/>
                        <a:pt x="8" y="384"/>
                      </a:cubicBezTo>
                      <a:cubicBezTo>
                        <a:pt x="8" y="384"/>
                        <a:pt x="8" y="384"/>
                        <a:pt x="8" y="384"/>
                      </a:cubicBezTo>
                      <a:cubicBezTo>
                        <a:pt x="10" y="384"/>
                        <a:pt x="12" y="385"/>
                        <a:pt x="13" y="386"/>
                      </a:cubicBezTo>
                      <a:cubicBezTo>
                        <a:pt x="16" y="390"/>
                        <a:pt x="16" y="397"/>
                        <a:pt x="16" y="398"/>
                      </a:cubicBezTo>
                      <a:cubicBezTo>
                        <a:pt x="16" y="399"/>
                        <a:pt x="15" y="401"/>
                        <a:pt x="15" y="403"/>
                      </a:cubicBezTo>
                      <a:cubicBezTo>
                        <a:pt x="15" y="403"/>
                        <a:pt x="14" y="404"/>
                        <a:pt x="14" y="404"/>
                      </a:cubicBezTo>
                      <a:cubicBezTo>
                        <a:pt x="14" y="404"/>
                        <a:pt x="14" y="405"/>
                        <a:pt x="15" y="405"/>
                      </a:cubicBezTo>
                      <a:cubicBezTo>
                        <a:pt x="15" y="407"/>
                        <a:pt x="16" y="409"/>
                        <a:pt x="15" y="411"/>
                      </a:cubicBezTo>
                      <a:cubicBezTo>
                        <a:pt x="15" y="414"/>
                        <a:pt x="13" y="415"/>
                        <a:pt x="11" y="417"/>
                      </a:cubicBezTo>
                      <a:cubicBezTo>
                        <a:pt x="11" y="417"/>
                        <a:pt x="11" y="417"/>
                        <a:pt x="11" y="417"/>
                      </a:cubicBezTo>
                      <a:cubicBezTo>
                        <a:pt x="10" y="417"/>
                        <a:pt x="10" y="417"/>
                        <a:pt x="10" y="417"/>
                      </a:cubicBezTo>
                      <a:cubicBezTo>
                        <a:pt x="7" y="419"/>
                        <a:pt x="7" y="419"/>
                        <a:pt x="7" y="419"/>
                      </a:cubicBezTo>
                      <a:cubicBezTo>
                        <a:pt x="7" y="419"/>
                        <a:pt x="7" y="419"/>
                        <a:pt x="7" y="419"/>
                      </a:cubicBezTo>
                      <a:cubicBezTo>
                        <a:pt x="7" y="420"/>
                        <a:pt x="7" y="420"/>
                        <a:pt x="7" y="420"/>
                      </a:cubicBezTo>
                      <a:cubicBezTo>
                        <a:pt x="6" y="421"/>
                        <a:pt x="5" y="423"/>
                        <a:pt x="4" y="424"/>
                      </a:cubicBezTo>
                      <a:cubicBezTo>
                        <a:pt x="3" y="427"/>
                        <a:pt x="2" y="431"/>
                        <a:pt x="1" y="433"/>
                      </a:cubicBezTo>
                      <a:cubicBezTo>
                        <a:pt x="1" y="434"/>
                        <a:pt x="1" y="438"/>
                        <a:pt x="1" y="441"/>
                      </a:cubicBezTo>
                      <a:cubicBezTo>
                        <a:pt x="1" y="442"/>
                        <a:pt x="0" y="443"/>
                        <a:pt x="0" y="443"/>
                      </a:cubicBezTo>
                      <a:cubicBezTo>
                        <a:pt x="0" y="444"/>
                        <a:pt x="0" y="445"/>
                        <a:pt x="0" y="446"/>
                      </a:cubicBezTo>
                      <a:cubicBezTo>
                        <a:pt x="0" y="449"/>
                        <a:pt x="0" y="453"/>
                        <a:pt x="0" y="455"/>
                      </a:cubicBezTo>
                      <a:cubicBezTo>
                        <a:pt x="0" y="456"/>
                        <a:pt x="1" y="460"/>
                        <a:pt x="2" y="462"/>
                      </a:cubicBezTo>
                      <a:cubicBezTo>
                        <a:pt x="3" y="463"/>
                        <a:pt x="3" y="464"/>
                        <a:pt x="3" y="465"/>
                      </a:cubicBezTo>
                      <a:cubicBezTo>
                        <a:pt x="3" y="465"/>
                        <a:pt x="4" y="466"/>
                        <a:pt x="4" y="466"/>
                      </a:cubicBezTo>
                      <a:cubicBezTo>
                        <a:pt x="5" y="468"/>
                        <a:pt x="5" y="470"/>
                        <a:pt x="6" y="472"/>
                      </a:cubicBezTo>
                      <a:cubicBezTo>
                        <a:pt x="6" y="473"/>
                        <a:pt x="6" y="474"/>
                        <a:pt x="6" y="475"/>
                      </a:cubicBezTo>
                      <a:cubicBezTo>
                        <a:pt x="6" y="475"/>
                        <a:pt x="6" y="476"/>
                        <a:pt x="6" y="476"/>
                      </a:cubicBezTo>
                      <a:cubicBezTo>
                        <a:pt x="6" y="477"/>
                        <a:pt x="7" y="478"/>
                        <a:pt x="7" y="479"/>
                      </a:cubicBezTo>
                      <a:cubicBezTo>
                        <a:pt x="7" y="479"/>
                        <a:pt x="7" y="479"/>
                        <a:pt x="7" y="479"/>
                      </a:cubicBezTo>
                      <a:cubicBezTo>
                        <a:pt x="8" y="480"/>
                        <a:pt x="10" y="483"/>
                        <a:pt x="11" y="484"/>
                      </a:cubicBezTo>
                      <a:cubicBezTo>
                        <a:pt x="11" y="484"/>
                        <a:pt x="11" y="484"/>
                        <a:pt x="12" y="484"/>
                      </a:cubicBezTo>
                      <a:cubicBezTo>
                        <a:pt x="13" y="485"/>
                        <a:pt x="15" y="486"/>
                        <a:pt x="16" y="488"/>
                      </a:cubicBezTo>
                      <a:cubicBezTo>
                        <a:pt x="17" y="491"/>
                        <a:pt x="17" y="495"/>
                        <a:pt x="16" y="497"/>
                      </a:cubicBezTo>
                      <a:cubicBezTo>
                        <a:pt x="16" y="499"/>
                        <a:pt x="14" y="501"/>
                        <a:pt x="14" y="501"/>
                      </a:cubicBezTo>
                      <a:cubicBezTo>
                        <a:pt x="14" y="502"/>
                        <a:pt x="13" y="503"/>
                        <a:pt x="12" y="503"/>
                      </a:cubicBezTo>
                      <a:cubicBezTo>
                        <a:pt x="12" y="503"/>
                        <a:pt x="13" y="504"/>
                        <a:pt x="13" y="504"/>
                      </a:cubicBezTo>
                      <a:cubicBezTo>
                        <a:pt x="13" y="505"/>
                        <a:pt x="15" y="506"/>
                        <a:pt x="16" y="507"/>
                      </a:cubicBezTo>
                      <a:cubicBezTo>
                        <a:pt x="16" y="507"/>
                        <a:pt x="17" y="507"/>
                        <a:pt x="17" y="508"/>
                      </a:cubicBezTo>
                      <a:cubicBezTo>
                        <a:pt x="19" y="508"/>
                        <a:pt x="20" y="508"/>
                        <a:pt x="22" y="509"/>
                      </a:cubicBezTo>
                      <a:cubicBezTo>
                        <a:pt x="23" y="510"/>
                        <a:pt x="26" y="513"/>
                        <a:pt x="26" y="516"/>
                      </a:cubicBezTo>
                      <a:cubicBezTo>
                        <a:pt x="27" y="518"/>
                        <a:pt x="26" y="520"/>
                        <a:pt x="26" y="521"/>
                      </a:cubicBezTo>
                      <a:cubicBezTo>
                        <a:pt x="26" y="522"/>
                        <a:pt x="26" y="522"/>
                        <a:pt x="26" y="523"/>
                      </a:cubicBezTo>
                      <a:cubicBezTo>
                        <a:pt x="26" y="523"/>
                        <a:pt x="26" y="523"/>
                        <a:pt x="26" y="523"/>
                      </a:cubicBezTo>
                      <a:cubicBezTo>
                        <a:pt x="26" y="524"/>
                        <a:pt x="26" y="525"/>
                        <a:pt x="26" y="526"/>
                      </a:cubicBezTo>
                      <a:cubicBezTo>
                        <a:pt x="26" y="526"/>
                        <a:pt x="27" y="527"/>
                        <a:pt x="27" y="527"/>
                      </a:cubicBezTo>
                      <a:cubicBezTo>
                        <a:pt x="28" y="528"/>
                        <a:pt x="29" y="528"/>
                        <a:pt x="30" y="528"/>
                      </a:cubicBezTo>
                      <a:cubicBezTo>
                        <a:pt x="31" y="529"/>
                        <a:pt x="32" y="529"/>
                        <a:pt x="33" y="530"/>
                      </a:cubicBezTo>
                      <a:cubicBezTo>
                        <a:pt x="34" y="531"/>
                        <a:pt x="37" y="533"/>
                        <a:pt x="39" y="534"/>
                      </a:cubicBezTo>
                      <a:cubicBezTo>
                        <a:pt x="39" y="535"/>
                        <a:pt x="40" y="536"/>
                        <a:pt x="41" y="537"/>
                      </a:cubicBezTo>
                      <a:cubicBezTo>
                        <a:pt x="42" y="538"/>
                        <a:pt x="43" y="539"/>
                        <a:pt x="44" y="539"/>
                      </a:cubicBezTo>
                      <a:cubicBezTo>
                        <a:pt x="44" y="539"/>
                        <a:pt x="45" y="540"/>
                        <a:pt x="46" y="540"/>
                      </a:cubicBezTo>
                      <a:cubicBezTo>
                        <a:pt x="47" y="541"/>
                        <a:pt x="48" y="542"/>
                        <a:pt x="49" y="543"/>
                      </a:cubicBezTo>
                      <a:cubicBezTo>
                        <a:pt x="49" y="543"/>
                        <a:pt x="49" y="543"/>
                        <a:pt x="49" y="543"/>
                      </a:cubicBezTo>
                      <a:cubicBezTo>
                        <a:pt x="51" y="544"/>
                        <a:pt x="52" y="546"/>
                        <a:pt x="53" y="547"/>
                      </a:cubicBezTo>
                      <a:cubicBezTo>
                        <a:pt x="54" y="549"/>
                        <a:pt x="54" y="550"/>
                        <a:pt x="55" y="552"/>
                      </a:cubicBezTo>
                      <a:cubicBezTo>
                        <a:pt x="55" y="552"/>
                        <a:pt x="55" y="552"/>
                        <a:pt x="55" y="553"/>
                      </a:cubicBezTo>
                      <a:cubicBezTo>
                        <a:pt x="55" y="553"/>
                        <a:pt x="55" y="553"/>
                        <a:pt x="55" y="553"/>
                      </a:cubicBezTo>
                      <a:cubicBezTo>
                        <a:pt x="56" y="553"/>
                        <a:pt x="57" y="553"/>
                        <a:pt x="58" y="553"/>
                      </a:cubicBezTo>
                      <a:cubicBezTo>
                        <a:pt x="59" y="553"/>
                        <a:pt x="59" y="553"/>
                        <a:pt x="60" y="553"/>
                      </a:cubicBezTo>
                      <a:cubicBezTo>
                        <a:pt x="62" y="554"/>
                        <a:pt x="65" y="556"/>
                        <a:pt x="66" y="557"/>
                      </a:cubicBezTo>
                      <a:cubicBezTo>
                        <a:pt x="67" y="558"/>
                        <a:pt x="68" y="560"/>
                        <a:pt x="69" y="562"/>
                      </a:cubicBezTo>
                      <a:cubicBezTo>
                        <a:pt x="69" y="563"/>
                        <a:pt x="69" y="564"/>
                        <a:pt x="69" y="564"/>
                      </a:cubicBezTo>
                      <a:cubicBezTo>
                        <a:pt x="70" y="565"/>
                        <a:pt x="70" y="565"/>
                        <a:pt x="70" y="565"/>
                      </a:cubicBezTo>
                      <a:cubicBezTo>
                        <a:pt x="70" y="566"/>
                        <a:pt x="72" y="569"/>
                        <a:pt x="72" y="569"/>
                      </a:cubicBezTo>
                      <a:cubicBezTo>
                        <a:pt x="73" y="570"/>
                        <a:pt x="76" y="572"/>
                        <a:pt x="77" y="573"/>
                      </a:cubicBezTo>
                      <a:cubicBezTo>
                        <a:pt x="78" y="573"/>
                        <a:pt x="79" y="573"/>
                        <a:pt x="81" y="574"/>
                      </a:cubicBezTo>
                      <a:cubicBezTo>
                        <a:pt x="83" y="574"/>
                        <a:pt x="84" y="575"/>
                        <a:pt x="86" y="575"/>
                      </a:cubicBezTo>
                      <a:cubicBezTo>
                        <a:pt x="89" y="577"/>
                        <a:pt x="94" y="580"/>
                        <a:pt x="95" y="581"/>
                      </a:cubicBezTo>
                      <a:cubicBezTo>
                        <a:pt x="97" y="582"/>
                        <a:pt x="101" y="585"/>
                        <a:pt x="103" y="587"/>
                      </a:cubicBezTo>
                      <a:cubicBezTo>
                        <a:pt x="105" y="588"/>
                        <a:pt x="106" y="590"/>
                        <a:pt x="108" y="592"/>
                      </a:cubicBezTo>
                      <a:cubicBezTo>
                        <a:pt x="110" y="593"/>
                        <a:pt x="111" y="594"/>
                        <a:pt x="112" y="595"/>
                      </a:cubicBezTo>
                      <a:cubicBezTo>
                        <a:pt x="112" y="595"/>
                        <a:pt x="113" y="596"/>
                        <a:pt x="113" y="596"/>
                      </a:cubicBezTo>
                      <a:cubicBezTo>
                        <a:pt x="115" y="597"/>
                        <a:pt x="116" y="598"/>
                        <a:pt x="117" y="600"/>
                      </a:cubicBezTo>
                      <a:cubicBezTo>
                        <a:pt x="119" y="602"/>
                        <a:pt x="119" y="604"/>
                        <a:pt x="119" y="607"/>
                      </a:cubicBezTo>
                      <a:cubicBezTo>
                        <a:pt x="119" y="607"/>
                        <a:pt x="119" y="608"/>
                        <a:pt x="119" y="608"/>
                      </a:cubicBezTo>
                      <a:cubicBezTo>
                        <a:pt x="120" y="611"/>
                        <a:pt x="121" y="613"/>
                        <a:pt x="121" y="614"/>
                      </a:cubicBezTo>
                      <a:cubicBezTo>
                        <a:pt x="122" y="616"/>
                        <a:pt x="123" y="618"/>
                        <a:pt x="124" y="620"/>
                      </a:cubicBezTo>
                      <a:cubicBezTo>
                        <a:pt x="124" y="620"/>
                        <a:pt x="125" y="620"/>
                        <a:pt x="125" y="621"/>
                      </a:cubicBezTo>
                      <a:cubicBezTo>
                        <a:pt x="126" y="622"/>
                        <a:pt x="127" y="623"/>
                        <a:pt x="128" y="625"/>
                      </a:cubicBezTo>
                      <a:cubicBezTo>
                        <a:pt x="129" y="626"/>
                        <a:pt x="130" y="629"/>
                        <a:pt x="129" y="631"/>
                      </a:cubicBezTo>
                      <a:cubicBezTo>
                        <a:pt x="129" y="633"/>
                        <a:pt x="128" y="634"/>
                        <a:pt x="127" y="635"/>
                      </a:cubicBezTo>
                      <a:cubicBezTo>
                        <a:pt x="126" y="636"/>
                        <a:pt x="126" y="636"/>
                        <a:pt x="126" y="636"/>
                      </a:cubicBezTo>
                      <a:cubicBezTo>
                        <a:pt x="126" y="636"/>
                        <a:pt x="126" y="636"/>
                        <a:pt x="126" y="637"/>
                      </a:cubicBezTo>
                      <a:cubicBezTo>
                        <a:pt x="126" y="637"/>
                        <a:pt x="125" y="638"/>
                        <a:pt x="125" y="638"/>
                      </a:cubicBezTo>
                      <a:cubicBezTo>
                        <a:pt x="125" y="639"/>
                        <a:pt x="125" y="639"/>
                        <a:pt x="125" y="639"/>
                      </a:cubicBezTo>
                      <a:cubicBezTo>
                        <a:pt x="125" y="639"/>
                        <a:pt x="126" y="640"/>
                        <a:pt x="126" y="641"/>
                      </a:cubicBezTo>
                      <a:cubicBezTo>
                        <a:pt x="127" y="641"/>
                        <a:pt x="127" y="642"/>
                        <a:pt x="128" y="643"/>
                      </a:cubicBezTo>
                      <a:cubicBezTo>
                        <a:pt x="129" y="644"/>
                        <a:pt x="130" y="647"/>
                        <a:pt x="131" y="649"/>
                      </a:cubicBezTo>
                      <a:cubicBezTo>
                        <a:pt x="131" y="650"/>
                        <a:pt x="132" y="651"/>
                        <a:pt x="132" y="652"/>
                      </a:cubicBezTo>
                      <a:cubicBezTo>
                        <a:pt x="132" y="653"/>
                        <a:pt x="132" y="654"/>
                        <a:pt x="132" y="654"/>
                      </a:cubicBezTo>
                      <a:cubicBezTo>
                        <a:pt x="133" y="655"/>
                        <a:pt x="134" y="657"/>
                        <a:pt x="135" y="659"/>
                      </a:cubicBezTo>
                      <a:cubicBezTo>
                        <a:pt x="135" y="659"/>
                        <a:pt x="135" y="659"/>
                        <a:pt x="135" y="659"/>
                      </a:cubicBezTo>
                      <a:cubicBezTo>
                        <a:pt x="136" y="660"/>
                        <a:pt x="137" y="662"/>
                        <a:pt x="138" y="663"/>
                      </a:cubicBezTo>
                      <a:cubicBezTo>
                        <a:pt x="138" y="663"/>
                        <a:pt x="140" y="663"/>
                        <a:pt x="141" y="663"/>
                      </a:cubicBezTo>
                      <a:cubicBezTo>
                        <a:pt x="141" y="663"/>
                        <a:pt x="141" y="663"/>
                        <a:pt x="141" y="663"/>
                      </a:cubicBezTo>
                      <a:cubicBezTo>
                        <a:pt x="142" y="663"/>
                        <a:pt x="142" y="663"/>
                        <a:pt x="143" y="663"/>
                      </a:cubicBezTo>
                      <a:cubicBezTo>
                        <a:pt x="143" y="663"/>
                        <a:pt x="144" y="662"/>
                        <a:pt x="144" y="661"/>
                      </a:cubicBezTo>
                      <a:cubicBezTo>
                        <a:pt x="145" y="660"/>
                        <a:pt x="146" y="658"/>
                        <a:pt x="147" y="657"/>
                      </a:cubicBezTo>
                      <a:cubicBezTo>
                        <a:pt x="147" y="656"/>
                        <a:pt x="147" y="656"/>
                        <a:pt x="147" y="655"/>
                      </a:cubicBezTo>
                      <a:cubicBezTo>
                        <a:pt x="147" y="653"/>
                        <a:pt x="148" y="651"/>
                        <a:pt x="149" y="649"/>
                      </a:cubicBezTo>
                      <a:cubicBezTo>
                        <a:pt x="151" y="646"/>
                        <a:pt x="155" y="645"/>
                        <a:pt x="156" y="645"/>
                      </a:cubicBezTo>
                      <a:cubicBezTo>
                        <a:pt x="157" y="644"/>
                        <a:pt x="158" y="644"/>
                        <a:pt x="159" y="644"/>
                      </a:cubicBezTo>
                      <a:cubicBezTo>
                        <a:pt x="162" y="644"/>
                        <a:pt x="165" y="645"/>
                        <a:pt x="167" y="645"/>
                      </a:cubicBezTo>
                      <a:cubicBezTo>
                        <a:pt x="168" y="646"/>
                        <a:pt x="170" y="647"/>
                        <a:pt x="171" y="648"/>
                      </a:cubicBezTo>
                      <a:cubicBezTo>
                        <a:pt x="172" y="648"/>
                        <a:pt x="173" y="649"/>
                        <a:pt x="173" y="649"/>
                      </a:cubicBezTo>
                      <a:cubicBezTo>
                        <a:pt x="175" y="649"/>
                        <a:pt x="176" y="650"/>
                        <a:pt x="177" y="650"/>
                      </a:cubicBezTo>
                      <a:cubicBezTo>
                        <a:pt x="177" y="650"/>
                        <a:pt x="178" y="650"/>
                        <a:pt x="178" y="650"/>
                      </a:cubicBezTo>
                      <a:cubicBezTo>
                        <a:pt x="179" y="649"/>
                        <a:pt x="180" y="649"/>
                        <a:pt x="182" y="649"/>
                      </a:cubicBezTo>
                      <a:cubicBezTo>
                        <a:pt x="182" y="649"/>
                        <a:pt x="182" y="649"/>
                        <a:pt x="182" y="649"/>
                      </a:cubicBezTo>
                      <a:cubicBezTo>
                        <a:pt x="185" y="649"/>
                        <a:pt x="188" y="651"/>
                        <a:pt x="190" y="651"/>
                      </a:cubicBezTo>
                      <a:cubicBezTo>
                        <a:pt x="191" y="652"/>
                        <a:pt x="192" y="653"/>
                        <a:pt x="194" y="654"/>
                      </a:cubicBezTo>
                      <a:cubicBezTo>
                        <a:pt x="194" y="655"/>
                        <a:pt x="195" y="656"/>
                        <a:pt x="195" y="656"/>
                      </a:cubicBezTo>
                      <a:cubicBezTo>
                        <a:pt x="196" y="656"/>
                        <a:pt x="197" y="656"/>
                        <a:pt x="198" y="657"/>
                      </a:cubicBezTo>
                      <a:cubicBezTo>
                        <a:pt x="199" y="657"/>
                        <a:pt x="200" y="657"/>
                        <a:pt x="201" y="658"/>
                      </a:cubicBezTo>
                      <a:cubicBezTo>
                        <a:pt x="201" y="658"/>
                        <a:pt x="201" y="658"/>
                        <a:pt x="201" y="658"/>
                      </a:cubicBezTo>
                      <a:cubicBezTo>
                        <a:pt x="204" y="659"/>
                        <a:pt x="206" y="660"/>
                        <a:pt x="208" y="662"/>
                      </a:cubicBezTo>
                      <a:cubicBezTo>
                        <a:pt x="210" y="664"/>
                        <a:pt x="211" y="670"/>
                        <a:pt x="211" y="673"/>
                      </a:cubicBezTo>
                      <a:cubicBezTo>
                        <a:pt x="210" y="675"/>
                        <a:pt x="209" y="677"/>
                        <a:pt x="207" y="679"/>
                      </a:cubicBezTo>
                      <a:cubicBezTo>
                        <a:pt x="207" y="679"/>
                        <a:pt x="206" y="679"/>
                        <a:pt x="206" y="679"/>
                      </a:cubicBezTo>
                      <a:cubicBezTo>
                        <a:pt x="206" y="680"/>
                        <a:pt x="205" y="681"/>
                        <a:pt x="204" y="682"/>
                      </a:cubicBezTo>
                      <a:cubicBezTo>
                        <a:pt x="203" y="682"/>
                        <a:pt x="203" y="683"/>
                        <a:pt x="202" y="683"/>
                      </a:cubicBezTo>
                      <a:cubicBezTo>
                        <a:pt x="202" y="684"/>
                        <a:pt x="200" y="686"/>
                        <a:pt x="200" y="688"/>
                      </a:cubicBezTo>
                      <a:cubicBezTo>
                        <a:pt x="200" y="689"/>
                        <a:pt x="199" y="689"/>
                        <a:pt x="199" y="690"/>
                      </a:cubicBezTo>
                      <a:cubicBezTo>
                        <a:pt x="199" y="690"/>
                        <a:pt x="200" y="691"/>
                        <a:pt x="200" y="691"/>
                      </a:cubicBezTo>
                      <a:cubicBezTo>
                        <a:pt x="200" y="691"/>
                        <a:pt x="201" y="692"/>
                        <a:pt x="201" y="692"/>
                      </a:cubicBezTo>
                      <a:cubicBezTo>
                        <a:pt x="202" y="693"/>
                        <a:pt x="202" y="694"/>
                        <a:pt x="203" y="695"/>
                      </a:cubicBezTo>
                      <a:cubicBezTo>
                        <a:pt x="203" y="695"/>
                        <a:pt x="205" y="700"/>
                        <a:pt x="205" y="703"/>
                      </a:cubicBezTo>
                      <a:cubicBezTo>
                        <a:pt x="205" y="705"/>
                        <a:pt x="205" y="707"/>
                        <a:pt x="202" y="712"/>
                      </a:cubicBezTo>
                      <a:cubicBezTo>
                        <a:pt x="202" y="713"/>
                        <a:pt x="200" y="716"/>
                        <a:pt x="199" y="716"/>
                      </a:cubicBezTo>
                      <a:cubicBezTo>
                        <a:pt x="199" y="717"/>
                        <a:pt x="198" y="718"/>
                        <a:pt x="197" y="718"/>
                      </a:cubicBezTo>
                      <a:cubicBezTo>
                        <a:pt x="197" y="719"/>
                        <a:pt x="196" y="719"/>
                        <a:pt x="196" y="720"/>
                      </a:cubicBezTo>
                      <a:cubicBezTo>
                        <a:pt x="196" y="720"/>
                        <a:pt x="195" y="723"/>
                        <a:pt x="194" y="724"/>
                      </a:cubicBezTo>
                      <a:cubicBezTo>
                        <a:pt x="194" y="725"/>
                        <a:pt x="194" y="727"/>
                        <a:pt x="194" y="732"/>
                      </a:cubicBezTo>
                      <a:cubicBezTo>
                        <a:pt x="194" y="732"/>
                        <a:pt x="194" y="733"/>
                        <a:pt x="194" y="734"/>
                      </a:cubicBezTo>
                      <a:cubicBezTo>
                        <a:pt x="194" y="736"/>
                        <a:pt x="194" y="738"/>
                        <a:pt x="194" y="739"/>
                      </a:cubicBezTo>
                      <a:cubicBezTo>
                        <a:pt x="193" y="741"/>
                        <a:pt x="192" y="743"/>
                        <a:pt x="191" y="745"/>
                      </a:cubicBezTo>
                      <a:cubicBezTo>
                        <a:pt x="191" y="746"/>
                        <a:pt x="191" y="746"/>
                        <a:pt x="191" y="746"/>
                      </a:cubicBezTo>
                      <a:cubicBezTo>
                        <a:pt x="190" y="747"/>
                        <a:pt x="189" y="749"/>
                        <a:pt x="188" y="750"/>
                      </a:cubicBezTo>
                      <a:cubicBezTo>
                        <a:pt x="188" y="751"/>
                        <a:pt x="187" y="752"/>
                        <a:pt x="187" y="752"/>
                      </a:cubicBezTo>
                      <a:cubicBezTo>
                        <a:pt x="186" y="753"/>
                        <a:pt x="186" y="753"/>
                        <a:pt x="186" y="754"/>
                      </a:cubicBezTo>
                      <a:cubicBezTo>
                        <a:pt x="185" y="755"/>
                        <a:pt x="184" y="757"/>
                        <a:pt x="183" y="758"/>
                      </a:cubicBezTo>
                      <a:cubicBezTo>
                        <a:pt x="183" y="759"/>
                        <a:pt x="183" y="763"/>
                        <a:pt x="183" y="764"/>
                      </a:cubicBezTo>
                      <a:cubicBezTo>
                        <a:pt x="183" y="764"/>
                        <a:pt x="184" y="765"/>
                        <a:pt x="184" y="766"/>
                      </a:cubicBezTo>
                      <a:cubicBezTo>
                        <a:pt x="184" y="767"/>
                        <a:pt x="185" y="768"/>
                        <a:pt x="185" y="769"/>
                      </a:cubicBezTo>
                      <a:cubicBezTo>
                        <a:pt x="185" y="770"/>
                        <a:pt x="185" y="771"/>
                        <a:pt x="185" y="772"/>
                      </a:cubicBezTo>
                      <a:cubicBezTo>
                        <a:pt x="186" y="773"/>
                        <a:pt x="186" y="774"/>
                        <a:pt x="186" y="775"/>
                      </a:cubicBezTo>
                      <a:cubicBezTo>
                        <a:pt x="186" y="775"/>
                        <a:pt x="188" y="778"/>
                        <a:pt x="189" y="779"/>
                      </a:cubicBezTo>
                      <a:cubicBezTo>
                        <a:pt x="189" y="779"/>
                        <a:pt x="190" y="780"/>
                        <a:pt x="191" y="780"/>
                      </a:cubicBezTo>
                      <a:cubicBezTo>
                        <a:pt x="191" y="780"/>
                        <a:pt x="191" y="780"/>
                        <a:pt x="191" y="780"/>
                      </a:cubicBezTo>
                      <a:cubicBezTo>
                        <a:pt x="192" y="780"/>
                        <a:pt x="194" y="781"/>
                        <a:pt x="195" y="781"/>
                      </a:cubicBezTo>
                      <a:cubicBezTo>
                        <a:pt x="198" y="783"/>
                        <a:pt x="201" y="786"/>
                        <a:pt x="201" y="787"/>
                      </a:cubicBezTo>
                      <a:cubicBezTo>
                        <a:pt x="202" y="788"/>
                        <a:pt x="203" y="790"/>
                        <a:pt x="205" y="792"/>
                      </a:cubicBezTo>
                      <a:cubicBezTo>
                        <a:pt x="205" y="793"/>
                        <a:pt x="205" y="793"/>
                        <a:pt x="206" y="794"/>
                      </a:cubicBezTo>
                      <a:cubicBezTo>
                        <a:pt x="206" y="794"/>
                        <a:pt x="206" y="795"/>
                        <a:pt x="207" y="796"/>
                      </a:cubicBezTo>
                      <a:cubicBezTo>
                        <a:pt x="207" y="796"/>
                        <a:pt x="207" y="797"/>
                        <a:pt x="208" y="798"/>
                      </a:cubicBezTo>
                      <a:cubicBezTo>
                        <a:pt x="208" y="798"/>
                        <a:pt x="209" y="799"/>
                        <a:pt x="210" y="799"/>
                      </a:cubicBezTo>
                      <a:cubicBezTo>
                        <a:pt x="210" y="799"/>
                        <a:pt x="211" y="799"/>
                        <a:pt x="211" y="799"/>
                      </a:cubicBezTo>
                      <a:cubicBezTo>
                        <a:pt x="212" y="798"/>
                        <a:pt x="213" y="798"/>
                        <a:pt x="215" y="798"/>
                      </a:cubicBezTo>
                      <a:cubicBezTo>
                        <a:pt x="215" y="798"/>
                        <a:pt x="216" y="798"/>
                        <a:pt x="216" y="798"/>
                      </a:cubicBezTo>
                      <a:cubicBezTo>
                        <a:pt x="219" y="799"/>
                        <a:pt x="222" y="801"/>
                        <a:pt x="223" y="803"/>
                      </a:cubicBezTo>
                      <a:cubicBezTo>
                        <a:pt x="223" y="804"/>
                        <a:pt x="223" y="804"/>
                        <a:pt x="223" y="805"/>
                      </a:cubicBezTo>
                      <a:cubicBezTo>
                        <a:pt x="224" y="805"/>
                        <a:pt x="225" y="805"/>
                        <a:pt x="226" y="805"/>
                      </a:cubicBezTo>
                      <a:cubicBezTo>
                        <a:pt x="227" y="805"/>
                        <a:pt x="227" y="805"/>
                        <a:pt x="227" y="805"/>
                      </a:cubicBezTo>
                      <a:cubicBezTo>
                        <a:pt x="230" y="806"/>
                        <a:pt x="232" y="808"/>
                        <a:pt x="233" y="810"/>
                      </a:cubicBezTo>
                      <a:cubicBezTo>
                        <a:pt x="233" y="810"/>
                        <a:pt x="233" y="810"/>
                        <a:pt x="233" y="810"/>
                      </a:cubicBezTo>
                      <a:cubicBezTo>
                        <a:pt x="234" y="811"/>
                        <a:pt x="236" y="813"/>
                        <a:pt x="237" y="813"/>
                      </a:cubicBezTo>
                      <a:cubicBezTo>
                        <a:pt x="237" y="813"/>
                        <a:pt x="238" y="813"/>
                        <a:pt x="238" y="813"/>
                      </a:cubicBezTo>
                      <a:cubicBezTo>
                        <a:pt x="240" y="812"/>
                        <a:pt x="241" y="812"/>
                        <a:pt x="242" y="812"/>
                      </a:cubicBezTo>
                      <a:cubicBezTo>
                        <a:pt x="244" y="812"/>
                        <a:pt x="245" y="812"/>
                        <a:pt x="246" y="813"/>
                      </a:cubicBezTo>
                      <a:cubicBezTo>
                        <a:pt x="248" y="814"/>
                        <a:pt x="252" y="817"/>
                        <a:pt x="252" y="821"/>
                      </a:cubicBezTo>
                      <a:cubicBezTo>
                        <a:pt x="252" y="823"/>
                        <a:pt x="250" y="826"/>
                        <a:pt x="247" y="828"/>
                      </a:cubicBezTo>
                      <a:cubicBezTo>
                        <a:pt x="247" y="828"/>
                        <a:pt x="247" y="828"/>
                        <a:pt x="246" y="828"/>
                      </a:cubicBezTo>
                      <a:cubicBezTo>
                        <a:pt x="247" y="829"/>
                        <a:pt x="247" y="829"/>
                        <a:pt x="247" y="829"/>
                      </a:cubicBezTo>
                      <a:cubicBezTo>
                        <a:pt x="247" y="830"/>
                        <a:pt x="248" y="830"/>
                        <a:pt x="249" y="830"/>
                      </a:cubicBezTo>
                      <a:cubicBezTo>
                        <a:pt x="249" y="830"/>
                        <a:pt x="250" y="830"/>
                        <a:pt x="250" y="829"/>
                      </a:cubicBezTo>
                      <a:cubicBezTo>
                        <a:pt x="250" y="829"/>
                        <a:pt x="250" y="829"/>
                        <a:pt x="250" y="829"/>
                      </a:cubicBezTo>
                      <a:cubicBezTo>
                        <a:pt x="250" y="828"/>
                        <a:pt x="250" y="828"/>
                        <a:pt x="251" y="827"/>
                      </a:cubicBezTo>
                      <a:cubicBezTo>
                        <a:pt x="251" y="827"/>
                        <a:pt x="251" y="827"/>
                        <a:pt x="251" y="827"/>
                      </a:cubicBezTo>
                      <a:cubicBezTo>
                        <a:pt x="251" y="825"/>
                        <a:pt x="252" y="822"/>
                        <a:pt x="255" y="821"/>
                      </a:cubicBezTo>
                      <a:cubicBezTo>
                        <a:pt x="256" y="821"/>
                        <a:pt x="257" y="821"/>
                        <a:pt x="257" y="821"/>
                      </a:cubicBezTo>
                      <a:cubicBezTo>
                        <a:pt x="260" y="821"/>
                        <a:pt x="262" y="822"/>
                        <a:pt x="263" y="823"/>
                      </a:cubicBezTo>
                      <a:cubicBezTo>
                        <a:pt x="263" y="823"/>
                        <a:pt x="264" y="823"/>
                        <a:pt x="264" y="824"/>
                      </a:cubicBezTo>
                      <a:cubicBezTo>
                        <a:pt x="264" y="824"/>
                        <a:pt x="264" y="824"/>
                        <a:pt x="264" y="824"/>
                      </a:cubicBezTo>
                      <a:cubicBezTo>
                        <a:pt x="266" y="824"/>
                        <a:pt x="268" y="825"/>
                        <a:pt x="269" y="827"/>
                      </a:cubicBezTo>
                      <a:cubicBezTo>
                        <a:pt x="270" y="828"/>
                        <a:pt x="270" y="829"/>
                        <a:pt x="271" y="830"/>
                      </a:cubicBezTo>
                      <a:cubicBezTo>
                        <a:pt x="271" y="830"/>
                        <a:pt x="271" y="830"/>
                        <a:pt x="271" y="830"/>
                      </a:cubicBezTo>
                      <a:cubicBezTo>
                        <a:pt x="271" y="830"/>
                        <a:pt x="271" y="830"/>
                        <a:pt x="271" y="830"/>
                      </a:cubicBezTo>
                      <a:cubicBezTo>
                        <a:pt x="271" y="830"/>
                        <a:pt x="271" y="830"/>
                        <a:pt x="271" y="830"/>
                      </a:cubicBezTo>
                      <a:cubicBezTo>
                        <a:pt x="274" y="830"/>
                        <a:pt x="277" y="832"/>
                        <a:pt x="278" y="833"/>
                      </a:cubicBezTo>
                      <a:cubicBezTo>
                        <a:pt x="279" y="833"/>
                        <a:pt x="280" y="835"/>
                        <a:pt x="280" y="836"/>
                      </a:cubicBezTo>
                      <a:cubicBezTo>
                        <a:pt x="280" y="836"/>
                        <a:pt x="280" y="836"/>
                        <a:pt x="280" y="836"/>
                      </a:cubicBezTo>
                      <a:cubicBezTo>
                        <a:pt x="280" y="836"/>
                        <a:pt x="281" y="836"/>
                        <a:pt x="281" y="836"/>
                      </a:cubicBezTo>
                      <a:cubicBezTo>
                        <a:pt x="282" y="836"/>
                        <a:pt x="283" y="836"/>
                        <a:pt x="285" y="837"/>
                      </a:cubicBezTo>
                      <a:cubicBezTo>
                        <a:pt x="286" y="838"/>
                        <a:pt x="288" y="841"/>
                        <a:pt x="289" y="842"/>
                      </a:cubicBezTo>
                      <a:cubicBezTo>
                        <a:pt x="289" y="843"/>
                        <a:pt x="289" y="844"/>
                        <a:pt x="290" y="846"/>
                      </a:cubicBezTo>
                      <a:cubicBezTo>
                        <a:pt x="290" y="846"/>
                        <a:pt x="290" y="847"/>
                        <a:pt x="290" y="847"/>
                      </a:cubicBezTo>
                      <a:cubicBezTo>
                        <a:pt x="291" y="847"/>
                        <a:pt x="291" y="847"/>
                        <a:pt x="292" y="847"/>
                      </a:cubicBezTo>
                      <a:cubicBezTo>
                        <a:pt x="293" y="847"/>
                        <a:pt x="293" y="847"/>
                        <a:pt x="294" y="847"/>
                      </a:cubicBezTo>
                      <a:cubicBezTo>
                        <a:pt x="295" y="847"/>
                        <a:pt x="298" y="849"/>
                        <a:pt x="299" y="849"/>
                      </a:cubicBezTo>
                      <a:cubicBezTo>
                        <a:pt x="300" y="850"/>
                        <a:pt x="300" y="851"/>
                        <a:pt x="301" y="852"/>
                      </a:cubicBezTo>
                      <a:cubicBezTo>
                        <a:pt x="301" y="852"/>
                        <a:pt x="301" y="852"/>
                        <a:pt x="302" y="852"/>
                      </a:cubicBezTo>
                      <a:cubicBezTo>
                        <a:pt x="303" y="852"/>
                        <a:pt x="303" y="852"/>
                        <a:pt x="304" y="852"/>
                      </a:cubicBezTo>
                      <a:cubicBezTo>
                        <a:pt x="306" y="853"/>
                        <a:pt x="310" y="855"/>
                        <a:pt x="311" y="858"/>
                      </a:cubicBezTo>
                      <a:cubicBezTo>
                        <a:pt x="312" y="860"/>
                        <a:pt x="312" y="862"/>
                        <a:pt x="312" y="865"/>
                      </a:cubicBezTo>
                      <a:cubicBezTo>
                        <a:pt x="312" y="865"/>
                        <a:pt x="312" y="865"/>
                        <a:pt x="313" y="866"/>
                      </a:cubicBezTo>
                      <a:cubicBezTo>
                        <a:pt x="314" y="866"/>
                        <a:pt x="315" y="867"/>
                        <a:pt x="316" y="868"/>
                      </a:cubicBezTo>
                      <a:cubicBezTo>
                        <a:pt x="317" y="869"/>
                        <a:pt x="319" y="872"/>
                        <a:pt x="319" y="875"/>
                      </a:cubicBezTo>
                      <a:cubicBezTo>
                        <a:pt x="319" y="875"/>
                        <a:pt x="319" y="881"/>
                        <a:pt x="315" y="884"/>
                      </a:cubicBezTo>
                      <a:cubicBezTo>
                        <a:pt x="314" y="884"/>
                        <a:pt x="314" y="884"/>
                        <a:pt x="314" y="884"/>
                      </a:cubicBezTo>
                      <a:cubicBezTo>
                        <a:pt x="314" y="885"/>
                        <a:pt x="315" y="887"/>
                        <a:pt x="317" y="890"/>
                      </a:cubicBezTo>
                      <a:cubicBezTo>
                        <a:pt x="318" y="891"/>
                        <a:pt x="321" y="894"/>
                        <a:pt x="322" y="895"/>
                      </a:cubicBezTo>
                      <a:cubicBezTo>
                        <a:pt x="322" y="896"/>
                        <a:pt x="323" y="896"/>
                        <a:pt x="324" y="897"/>
                      </a:cubicBezTo>
                      <a:cubicBezTo>
                        <a:pt x="325" y="898"/>
                        <a:pt x="327" y="900"/>
                        <a:pt x="328" y="902"/>
                      </a:cubicBezTo>
                      <a:cubicBezTo>
                        <a:pt x="330" y="904"/>
                        <a:pt x="332" y="910"/>
                        <a:pt x="332" y="914"/>
                      </a:cubicBezTo>
                      <a:cubicBezTo>
                        <a:pt x="332" y="916"/>
                        <a:pt x="331" y="918"/>
                        <a:pt x="329" y="920"/>
                      </a:cubicBezTo>
                      <a:cubicBezTo>
                        <a:pt x="329" y="920"/>
                        <a:pt x="329" y="920"/>
                        <a:pt x="329" y="920"/>
                      </a:cubicBezTo>
                      <a:cubicBezTo>
                        <a:pt x="329" y="920"/>
                        <a:pt x="329" y="920"/>
                        <a:pt x="329" y="921"/>
                      </a:cubicBezTo>
                      <a:cubicBezTo>
                        <a:pt x="328" y="922"/>
                        <a:pt x="327" y="924"/>
                        <a:pt x="325" y="925"/>
                      </a:cubicBezTo>
                      <a:cubicBezTo>
                        <a:pt x="324" y="925"/>
                        <a:pt x="323" y="926"/>
                        <a:pt x="322" y="926"/>
                      </a:cubicBezTo>
                      <a:cubicBezTo>
                        <a:pt x="321" y="926"/>
                        <a:pt x="321" y="926"/>
                        <a:pt x="320" y="926"/>
                      </a:cubicBezTo>
                      <a:cubicBezTo>
                        <a:pt x="320" y="926"/>
                        <a:pt x="320" y="927"/>
                        <a:pt x="320" y="927"/>
                      </a:cubicBezTo>
                      <a:cubicBezTo>
                        <a:pt x="320" y="927"/>
                        <a:pt x="319" y="928"/>
                        <a:pt x="319" y="929"/>
                      </a:cubicBezTo>
                      <a:cubicBezTo>
                        <a:pt x="320" y="929"/>
                        <a:pt x="320" y="929"/>
                        <a:pt x="320" y="930"/>
                      </a:cubicBezTo>
                      <a:cubicBezTo>
                        <a:pt x="320" y="930"/>
                        <a:pt x="320" y="930"/>
                        <a:pt x="320" y="930"/>
                      </a:cubicBezTo>
                      <a:cubicBezTo>
                        <a:pt x="321" y="930"/>
                        <a:pt x="322" y="930"/>
                        <a:pt x="323" y="931"/>
                      </a:cubicBezTo>
                      <a:cubicBezTo>
                        <a:pt x="325" y="931"/>
                        <a:pt x="327" y="933"/>
                        <a:pt x="327" y="935"/>
                      </a:cubicBezTo>
                      <a:cubicBezTo>
                        <a:pt x="328" y="937"/>
                        <a:pt x="328" y="939"/>
                        <a:pt x="328" y="940"/>
                      </a:cubicBezTo>
                      <a:cubicBezTo>
                        <a:pt x="328" y="941"/>
                        <a:pt x="328" y="941"/>
                        <a:pt x="328" y="941"/>
                      </a:cubicBezTo>
                      <a:cubicBezTo>
                        <a:pt x="328" y="943"/>
                        <a:pt x="328" y="944"/>
                        <a:pt x="329" y="944"/>
                      </a:cubicBezTo>
                      <a:cubicBezTo>
                        <a:pt x="329" y="944"/>
                        <a:pt x="330" y="945"/>
                        <a:pt x="330" y="946"/>
                      </a:cubicBezTo>
                      <a:cubicBezTo>
                        <a:pt x="331" y="946"/>
                        <a:pt x="331" y="947"/>
                        <a:pt x="332" y="948"/>
                      </a:cubicBezTo>
                      <a:cubicBezTo>
                        <a:pt x="332" y="949"/>
                        <a:pt x="333" y="950"/>
                        <a:pt x="334" y="951"/>
                      </a:cubicBezTo>
                      <a:cubicBezTo>
                        <a:pt x="334" y="952"/>
                        <a:pt x="335" y="954"/>
                        <a:pt x="335" y="954"/>
                      </a:cubicBezTo>
                      <a:cubicBezTo>
                        <a:pt x="335" y="954"/>
                        <a:pt x="335" y="955"/>
                        <a:pt x="336" y="955"/>
                      </a:cubicBezTo>
                      <a:cubicBezTo>
                        <a:pt x="337" y="955"/>
                        <a:pt x="338" y="956"/>
                        <a:pt x="339" y="957"/>
                      </a:cubicBezTo>
                      <a:cubicBezTo>
                        <a:pt x="340" y="958"/>
                        <a:pt x="342" y="961"/>
                        <a:pt x="342" y="964"/>
                      </a:cubicBezTo>
                      <a:cubicBezTo>
                        <a:pt x="342" y="965"/>
                        <a:pt x="342" y="967"/>
                        <a:pt x="341" y="968"/>
                      </a:cubicBezTo>
                      <a:cubicBezTo>
                        <a:pt x="342" y="968"/>
                        <a:pt x="342" y="968"/>
                        <a:pt x="342" y="968"/>
                      </a:cubicBezTo>
                      <a:cubicBezTo>
                        <a:pt x="342" y="965"/>
                        <a:pt x="344" y="962"/>
                        <a:pt x="345" y="962"/>
                      </a:cubicBezTo>
                      <a:cubicBezTo>
                        <a:pt x="347" y="960"/>
                        <a:pt x="350" y="960"/>
                        <a:pt x="351" y="959"/>
                      </a:cubicBezTo>
                      <a:cubicBezTo>
                        <a:pt x="351" y="959"/>
                        <a:pt x="351" y="959"/>
                        <a:pt x="352" y="959"/>
                      </a:cubicBezTo>
                      <a:cubicBezTo>
                        <a:pt x="353" y="959"/>
                        <a:pt x="357" y="960"/>
                        <a:pt x="359" y="961"/>
                      </a:cubicBezTo>
                      <a:cubicBezTo>
                        <a:pt x="361" y="962"/>
                        <a:pt x="362" y="964"/>
                        <a:pt x="362" y="965"/>
                      </a:cubicBezTo>
                      <a:cubicBezTo>
                        <a:pt x="362" y="965"/>
                        <a:pt x="362" y="965"/>
                        <a:pt x="362" y="965"/>
                      </a:cubicBezTo>
                      <a:cubicBezTo>
                        <a:pt x="362" y="965"/>
                        <a:pt x="362" y="965"/>
                        <a:pt x="362" y="965"/>
                      </a:cubicBezTo>
                      <a:cubicBezTo>
                        <a:pt x="363" y="966"/>
                        <a:pt x="364" y="966"/>
                        <a:pt x="364" y="967"/>
                      </a:cubicBezTo>
                      <a:cubicBezTo>
                        <a:pt x="365" y="967"/>
                        <a:pt x="365" y="968"/>
                        <a:pt x="366" y="968"/>
                      </a:cubicBezTo>
                      <a:cubicBezTo>
                        <a:pt x="366" y="968"/>
                        <a:pt x="366" y="967"/>
                        <a:pt x="366" y="967"/>
                      </a:cubicBezTo>
                      <a:cubicBezTo>
                        <a:pt x="366" y="966"/>
                        <a:pt x="365" y="963"/>
                        <a:pt x="366" y="962"/>
                      </a:cubicBezTo>
                      <a:cubicBezTo>
                        <a:pt x="366" y="962"/>
                        <a:pt x="367" y="961"/>
                        <a:pt x="368" y="960"/>
                      </a:cubicBezTo>
                      <a:cubicBezTo>
                        <a:pt x="368" y="959"/>
                        <a:pt x="371" y="958"/>
                        <a:pt x="372" y="957"/>
                      </a:cubicBezTo>
                      <a:cubicBezTo>
                        <a:pt x="372" y="956"/>
                        <a:pt x="374" y="954"/>
                        <a:pt x="374" y="953"/>
                      </a:cubicBezTo>
                      <a:cubicBezTo>
                        <a:pt x="375" y="951"/>
                        <a:pt x="375" y="947"/>
                        <a:pt x="376" y="945"/>
                      </a:cubicBezTo>
                      <a:cubicBezTo>
                        <a:pt x="377" y="944"/>
                        <a:pt x="378" y="941"/>
                        <a:pt x="379" y="940"/>
                      </a:cubicBezTo>
                      <a:cubicBezTo>
                        <a:pt x="380" y="939"/>
                        <a:pt x="382" y="937"/>
                        <a:pt x="383" y="936"/>
                      </a:cubicBezTo>
                      <a:cubicBezTo>
                        <a:pt x="385" y="935"/>
                        <a:pt x="387" y="933"/>
                        <a:pt x="388" y="933"/>
                      </a:cubicBezTo>
                      <a:cubicBezTo>
                        <a:pt x="389" y="932"/>
                        <a:pt x="392" y="932"/>
                        <a:pt x="394" y="932"/>
                      </a:cubicBezTo>
                      <a:cubicBezTo>
                        <a:pt x="395" y="932"/>
                        <a:pt x="399" y="932"/>
                        <a:pt x="401" y="932"/>
                      </a:cubicBezTo>
                      <a:cubicBezTo>
                        <a:pt x="402" y="933"/>
                        <a:pt x="405" y="934"/>
                        <a:pt x="406" y="934"/>
                      </a:cubicBezTo>
                      <a:cubicBezTo>
                        <a:pt x="408" y="935"/>
                        <a:pt x="411" y="936"/>
                        <a:pt x="413" y="937"/>
                      </a:cubicBezTo>
                      <a:cubicBezTo>
                        <a:pt x="415" y="937"/>
                        <a:pt x="417" y="938"/>
                        <a:pt x="419" y="939"/>
                      </a:cubicBezTo>
                      <a:cubicBezTo>
                        <a:pt x="419" y="939"/>
                        <a:pt x="420" y="941"/>
                        <a:pt x="421" y="942"/>
                      </a:cubicBezTo>
                      <a:cubicBezTo>
                        <a:pt x="422" y="942"/>
                        <a:pt x="424" y="942"/>
                        <a:pt x="426" y="942"/>
                      </a:cubicBezTo>
                      <a:cubicBezTo>
                        <a:pt x="427" y="943"/>
                        <a:pt x="430" y="943"/>
                        <a:pt x="431" y="943"/>
                      </a:cubicBezTo>
                      <a:cubicBezTo>
                        <a:pt x="432" y="943"/>
                        <a:pt x="435" y="944"/>
                        <a:pt x="436" y="945"/>
                      </a:cubicBezTo>
                      <a:cubicBezTo>
                        <a:pt x="438" y="946"/>
                        <a:pt x="443" y="946"/>
                        <a:pt x="445" y="947"/>
                      </a:cubicBezTo>
                      <a:cubicBezTo>
                        <a:pt x="446" y="948"/>
                        <a:pt x="447" y="951"/>
                        <a:pt x="449" y="952"/>
                      </a:cubicBezTo>
                      <a:cubicBezTo>
                        <a:pt x="450" y="953"/>
                        <a:pt x="454" y="954"/>
                        <a:pt x="456" y="954"/>
                      </a:cubicBezTo>
                      <a:cubicBezTo>
                        <a:pt x="458" y="954"/>
                        <a:pt x="462" y="953"/>
                        <a:pt x="463" y="952"/>
                      </a:cubicBezTo>
                      <a:cubicBezTo>
                        <a:pt x="465" y="951"/>
                        <a:pt x="467" y="948"/>
                        <a:pt x="467" y="946"/>
                      </a:cubicBezTo>
                      <a:cubicBezTo>
                        <a:pt x="468" y="944"/>
                        <a:pt x="467" y="940"/>
                        <a:pt x="467" y="937"/>
                      </a:cubicBezTo>
                      <a:cubicBezTo>
                        <a:pt x="467" y="936"/>
                        <a:pt x="467" y="932"/>
                        <a:pt x="466" y="930"/>
                      </a:cubicBezTo>
                      <a:cubicBezTo>
                        <a:pt x="465" y="929"/>
                        <a:pt x="463" y="928"/>
                        <a:pt x="462" y="927"/>
                      </a:cubicBezTo>
                      <a:cubicBezTo>
                        <a:pt x="460" y="925"/>
                        <a:pt x="456" y="923"/>
                        <a:pt x="454" y="921"/>
                      </a:cubicBezTo>
                      <a:cubicBezTo>
                        <a:pt x="454" y="920"/>
                        <a:pt x="452" y="917"/>
                        <a:pt x="452" y="916"/>
                      </a:cubicBezTo>
                      <a:cubicBezTo>
                        <a:pt x="452" y="914"/>
                        <a:pt x="452" y="912"/>
                        <a:pt x="452" y="910"/>
                      </a:cubicBezTo>
                      <a:cubicBezTo>
                        <a:pt x="452" y="909"/>
                        <a:pt x="455" y="906"/>
                        <a:pt x="455" y="905"/>
                      </a:cubicBezTo>
                      <a:cubicBezTo>
                        <a:pt x="456" y="903"/>
                        <a:pt x="455" y="899"/>
                        <a:pt x="455" y="897"/>
                      </a:cubicBezTo>
                      <a:cubicBezTo>
                        <a:pt x="455" y="896"/>
                        <a:pt x="457" y="893"/>
                        <a:pt x="458" y="892"/>
                      </a:cubicBezTo>
                      <a:cubicBezTo>
                        <a:pt x="458" y="891"/>
                        <a:pt x="461" y="889"/>
                        <a:pt x="462" y="889"/>
                      </a:cubicBezTo>
                      <a:cubicBezTo>
                        <a:pt x="463" y="889"/>
                        <a:pt x="465" y="889"/>
                        <a:pt x="466" y="889"/>
                      </a:cubicBezTo>
                      <a:cubicBezTo>
                        <a:pt x="466" y="890"/>
                        <a:pt x="467" y="891"/>
                        <a:pt x="468" y="891"/>
                      </a:cubicBezTo>
                      <a:cubicBezTo>
                        <a:pt x="469" y="891"/>
                        <a:pt x="470" y="891"/>
                        <a:pt x="471" y="890"/>
                      </a:cubicBezTo>
                      <a:cubicBezTo>
                        <a:pt x="471" y="890"/>
                        <a:pt x="472" y="887"/>
                        <a:pt x="473" y="887"/>
                      </a:cubicBezTo>
                      <a:cubicBezTo>
                        <a:pt x="474" y="886"/>
                        <a:pt x="476" y="884"/>
                        <a:pt x="477" y="883"/>
                      </a:cubicBezTo>
                      <a:cubicBezTo>
                        <a:pt x="479" y="882"/>
                        <a:pt x="485" y="880"/>
                        <a:pt x="487" y="880"/>
                      </a:cubicBezTo>
                      <a:cubicBezTo>
                        <a:pt x="489" y="879"/>
                        <a:pt x="493" y="878"/>
                        <a:pt x="495" y="878"/>
                      </a:cubicBezTo>
                      <a:cubicBezTo>
                        <a:pt x="497" y="877"/>
                        <a:pt x="501" y="876"/>
                        <a:pt x="503" y="875"/>
                      </a:cubicBezTo>
                      <a:cubicBezTo>
                        <a:pt x="504" y="875"/>
                        <a:pt x="507" y="874"/>
                        <a:pt x="508" y="873"/>
                      </a:cubicBezTo>
                      <a:cubicBezTo>
                        <a:pt x="509" y="871"/>
                        <a:pt x="509" y="867"/>
                        <a:pt x="508" y="865"/>
                      </a:cubicBezTo>
                      <a:cubicBezTo>
                        <a:pt x="507" y="864"/>
                        <a:pt x="504" y="862"/>
                        <a:pt x="503" y="861"/>
                      </a:cubicBezTo>
                      <a:cubicBezTo>
                        <a:pt x="501" y="860"/>
                        <a:pt x="497" y="859"/>
                        <a:pt x="496" y="857"/>
                      </a:cubicBezTo>
                      <a:cubicBezTo>
                        <a:pt x="495" y="856"/>
                        <a:pt x="495" y="853"/>
                        <a:pt x="495" y="852"/>
                      </a:cubicBezTo>
                      <a:cubicBezTo>
                        <a:pt x="494" y="851"/>
                        <a:pt x="492" y="849"/>
                        <a:pt x="492" y="847"/>
                      </a:cubicBezTo>
                      <a:cubicBezTo>
                        <a:pt x="491" y="846"/>
                        <a:pt x="492" y="842"/>
                        <a:pt x="492" y="841"/>
                      </a:cubicBezTo>
                      <a:cubicBezTo>
                        <a:pt x="493" y="839"/>
                        <a:pt x="494" y="836"/>
                        <a:pt x="495" y="835"/>
                      </a:cubicBezTo>
                      <a:cubicBezTo>
                        <a:pt x="496" y="834"/>
                        <a:pt x="498" y="832"/>
                        <a:pt x="499" y="831"/>
                      </a:cubicBezTo>
                      <a:cubicBezTo>
                        <a:pt x="500" y="830"/>
                        <a:pt x="503" y="829"/>
                        <a:pt x="504" y="828"/>
                      </a:cubicBezTo>
                      <a:cubicBezTo>
                        <a:pt x="505" y="826"/>
                        <a:pt x="506" y="823"/>
                        <a:pt x="506" y="821"/>
                      </a:cubicBezTo>
                      <a:cubicBezTo>
                        <a:pt x="507" y="820"/>
                        <a:pt x="507" y="818"/>
                        <a:pt x="506" y="818"/>
                      </a:cubicBezTo>
                      <a:cubicBezTo>
                        <a:pt x="506" y="817"/>
                        <a:pt x="505" y="816"/>
                        <a:pt x="505" y="816"/>
                      </a:cubicBezTo>
                      <a:cubicBezTo>
                        <a:pt x="504" y="815"/>
                        <a:pt x="504" y="815"/>
                        <a:pt x="504" y="815"/>
                      </a:cubicBezTo>
                      <a:cubicBezTo>
                        <a:pt x="503" y="814"/>
                        <a:pt x="504" y="812"/>
                        <a:pt x="504" y="811"/>
                      </a:cubicBezTo>
                      <a:cubicBezTo>
                        <a:pt x="504" y="810"/>
                        <a:pt x="502" y="809"/>
                        <a:pt x="502" y="808"/>
                      </a:cubicBezTo>
                      <a:cubicBezTo>
                        <a:pt x="501" y="807"/>
                        <a:pt x="502" y="804"/>
                        <a:pt x="502" y="803"/>
                      </a:cubicBezTo>
                      <a:cubicBezTo>
                        <a:pt x="502" y="802"/>
                        <a:pt x="504" y="800"/>
                        <a:pt x="504" y="799"/>
                      </a:cubicBezTo>
                      <a:cubicBezTo>
                        <a:pt x="504" y="798"/>
                        <a:pt x="502" y="795"/>
                        <a:pt x="502" y="794"/>
                      </a:cubicBezTo>
                      <a:cubicBezTo>
                        <a:pt x="502" y="793"/>
                        <a:pt x="503" y="792"/>
                        <a:pt x="504" y="791"/>
                      </a:cubicBezTo>
                      <a:cubicBezTo>
                        <a:pt x="505" y="789"/>
                        <a:pt x="506" y="784"/>
                        <a:pt x="505" y="782"/>
                      </a:cubicBezTo>
                      <a:cubicBezTo>
                        <a:pt x="505" y="781"/>
                        <a:pt x="502" y="780"/>
                        <a:pt x="501" y="779"/>
                      </a:cubicBezTo>
                      <a:cubicBezTo>
                        <a:pt x="501" y="778"/>
                        <a:pt x="502" y="775"/>
                        <a:pt x="502" y="774"/>
                      </a:cubicBezTo>
                      <a:cubicBezTo>
                        <a:pt x="503" y="773"/>
                        <a:pt x="505" y="772"/>
                        <a:pt x="505" y="771"/>
                      </a:cubicBezTo>
                      <a:cubicBezTo>
                        <a:pt x="505" y="771"/>
                        <a:pt x="506" y="769"/>
                        <a:pt x="505" y="768"/>
                      </a:cubicBezTo>
                      <a:cubicBezTo>
                        <a:pt x="505" y="767"/>
                        <a:pt x="504" y="766"/>
                        <a:pt x="504" y="765"/>
                      </a:cubicBezTo>
                      <a:cubicBezTo>
                        <a:pt x="504" y="764"/>
                        <a:pt x="505" y="761"/>
                        <a:pt x="506" y="761"/>
                      </a:cubicBezTo>
                      <a:cubicBezTo>
                        <a:pt x="507" y="760"/>
                        <a:pt x="510" y="760"/>
                        <a:pt x="511" y="759"/>
                      </a:cubicBezTo>
                      <a:cubicBezTo>
                        <a:pt x="512" y="758"/>
                        <a:pt x="513" y="756"/>
                        <a:pt x="513" y="755"/>
                      </a:cubicBezTo>
                      <a:cubicBezTo>
                        <a:pt x="513" y="754"/>
                        <a:pt x="512" y="752"/>
                        <a:pt x="512" y="751"/>
                      </a:cubicBezTo>
                      <a:cubicBezTo>
                        <a:pt x="511" y="750"/>
                        <a:pt x="509" y="749"/>
                        <a:pt x="508" y="748"/>
                      </a:cubicBezTo>
                      <a:cubicBezTo>
                        <a:pt x="507" y="748"/>
                        <a:pt x="505" y="747"/>
                        <a:pt x="504" y="747"/>
                      </a:cubicBezTo>
                      <a:cubicBezTo>
                        <a:pt x="503" y="746"/>
                        <a:pt x="502" y="744"/>
                        <a:pt x="502" y="743"/>
                      </a:cubicBezTo>
                      <a:cubicBezTo>
                        <a:pt x="502" y="742"/>
                        <a:pt x="505" y="741"/>
                        <a:pt x="505" y="740"/>
                      </a:cubicBezTo>
                      <a:cubicBezTo>
                        <a:pt x="506" y="739"/>
                        <a:pt x="508" y="737"/>
                        <a:pt x="508" y="736"/>
                      </a:cubicBezTo>
                      <a:cubicBezTo>
                        <a:pt x="508" y="736"/>
                        <a:pt x="507" y="734"/>
                        <a:pt x="507" y="733"/>
                      </a:cubicBezTo>
                      <a:cubicBezTo>
                        <a:pt x="507" y="732"/>
                        <a:pt x="507" y="729"/>
                        <a:pt x="509" y="729"/>
                      </a:cubicBezTo>
                      <a:cubicBezTo>
                        <a:pt x="510" y="729"/>
                        <a:pt x="511" y="732"/>
                        <a:pt x="512" y="732"/>
                      </a:cubicBezTo>
                      <a:cubicBezTo>
                        <a:pt x="513" y="732"/>
                        <a:pt x="514" y="731"/>
                        <a:pt x="514" y="731"/>
                      </a:cubicBezTo>
                      <a:cubicBezTo>
                        <a:pt x="515" y="730"/>
                        <a:pt x="515" y="727"/>
                        <a:pt x="516" y="727"/>
                      </a:cubicBezTo>
                      <a:cubicBezTo>
                        <a:pt x="517" y="727"/>
                        <a:pt x="518" y="729"/>
                        <a:pt x="519" y="729"/>
                      </a:cubicBezTo>
                      <a:cubicBezTo>
                        <a:pt x="520" y="729"/>
                        <a:pt x="521" y="727"/>
                        <a:pt x="522" y="727"/>
                      </a:cubicBezTo>
                      <a:cubicBezTo>
                        <a:pt x="522" y="726"/>
                        <a:pt x="523" y="723"/>
                        <a:pt x="523" y="722"/>
                      </a:cubicBezTo>
                      <a:cubicBezTo>
                        <a:pt x="523" y="721"/>
                        <a:pt x="521" y="718"/>
                        <a:pt x="522" y="717"/>
                      </a:cubicBezTo>
                      <a:cubicBezTo>
                        <a:pt x="522" y="716"/>
                        <a:pt x="526" y="715"/>
                        <a:pt x="527" y="714"/>
                      </a:cubicBezTo>
                      <a:cubicBezTo>
                        <a:pt x="528" y="713"/>
                        <a:pt x="529" y="711"/>
                        <a:pt x="529" y="709"/>
                      </a:cubicBezTo>
                      <a:cubicBezTo>
                        <a:pt x="530" y="708"/>
                        <a:pt x="532" y="706"/>
                        <a:pt x="532" y="704"/>
                      </a:cubicBezTo>
                      <a:cubicBezTo>
                        <a:pt x="532" y="703"/>
                        <a:pt x="532" y="701"/>
                        <a:pt x="532" y="699"/>
                      </a:cubicBezTo>
                      <a:cubicBezTo>
                        <a:pt x="532" y="698"/>
                        <a:pt x="530" y="696"/>
                        <a:pt x="530" y="695"/>
                      </a:cubicBezTo>
                      <a:cubicBezTo>
                        <a:pt x="530" y="694"/>
                        <a:pt x="532" y="693"/>
                        <a:pt x="533" y="692"/>
                      </a:cubicBezTo>
                      <a:cubicBezTo>
                        <a:pt x="534" y="692"/>
                        <a:pt x="536" y="692"/>
                        <a:pt x="537" y="692"/>
                      </a:cubicBezTo>
                      <a:cubicBezTo>
                        <a:pt x="537" y="691"/>
                        <a:pt x="538" y="689"/>
                        <a:pt x="538" y="689"/>
                      </a:cubicBezTo>
                      <a:cubicBezTo>
                        <a:pt x="539" y="688"/>
                        <a:pt x="541" y="688"/>
                        <a:pt x="541" y="688"/>
                      </a:cubicBezTo>
                      <a:cubicBezTo>
                        <a:pt x="541" y="687"/>
                        <a:pt x="541" y="686"/>
                        <a:pt x="541" y="685"/>
                      </a:cubicBezTo>
                      <a:cubicBezTo>
                        <a:pt x="541" y="684"/>
                        <a:pt x="539" y="683"/>
                        <a:pt x="539" y="682"/>
                      </a:cubicBezTo>
                      <a:cubicBezTo>
                        <a:pt x="539" y="681"/>
                        <a:pt x="541" y="679"/>
                        <a:pt x="541" y="678"/>
                      </a:cubicBezTo>
                      <a:cubicBezTo>
                        <a:pt x="541" y="678"/>
                        <a:pt x="540" y="677"/>
                        <a:pt x="540" y="676"/>
                      </a:cubicBezTo>
                      <a:cubicBezTo>
                        <a:pt x="540" y="675"/>
                        <a:pt x="542" y="674"/>
                        <a:pt x="542" y="673"/>
                      </a:cubicBezTo>
                      <a:cubicBezTo>
                        <a:pt x="542" y="672"/>
                        <a:pt x="542" y="669"/>
                        <a:pt x="543" y="668"/>
                      </a:cubicBezTo>
                      <a:cubicBezTo>
                        <a:pt x="543" y="667"/>
                        <a:pt x="542" y="663"/>
                        <a:pt x="543" y="662"/>
                      </a:cubicBezTo>
                      <a:cubicBezTo>
                        <a:pt x="543" y="661"/>
                        <a:pt x="545" y="659"/>
                        <a:pt x="546" y="658"/>
                      </a:cubicBezTo>
                      <a:cubicBezTo>
                        <a:pt x="546" y="658"/>
                        <a:pt x="548" y="658"/>
                        <a:pt x="548" y="657"/>
                      </a:cubicBezTo>
                      <a:cubicBezTo>
                        <a:pt x="549" y="657"/>
                        <a:pt x="551" y="656"/>
                        <a:pt x="552" y="655"/>
                      </a:cubicBezTo>
                      <a:cubicBezTo>
                        <a:pt x="553" y="654"/>
                        <a:pt x="555" y="653"/>
                        <a:pt x="555" y="652"/>
                      </a:cubicBezTo>
                      <a:cubicBezTo>
                        <a:pt x="556" y="650"/>
                        <a:pt x="557" y="645"/>
                        <a:pt x="557" y="643"/>
                      </a:cubicBezTo>
                      <a:cubicBezTo>
                        <a:pt x="557" y="641"/>
                        <a:pt x="556" y="637"/>
                        <a:pt x="555" y="635"/>
                      </a:cubicBez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30" name="Freeform 90">
                  <a:extLst>
                    <a:ext uri="{FF2B5EF4-FFF2-40B4-BE49-F238E27FC236}">
                      <a16:creationId xmlns:a16="http://schemas.microsoft.com/office/drawing/2014/main" id="{2DD043FC-FA04-4983-AFE8-7B98271F1398}"/>
                    </a:ext>
                  </a:extLst>
                </p:cNvPr>
                <p:cNvSpPr>
                  <a:spLocks/>
                </p:cNvSpPr>
                <p:nvPr/>
              </p:nvSpPr>
              <p:spPr bwMode="auto">
                <a:xfrm>
                  <a:off x="5708879" y="2778657"/>
                  <a:ext cx="342784" cy="605537"/>
                </a:xfrm>
                <a:custGeom>
                  <a:avLst/>
                  <a:gdLst>
                    <a:gd name="T0" fmla="*/ 411 w 427"/>
                    <a:gd name="T1" fmla="*/ 495 h 755"/>
                    <a:gd name="T2" fmla="*/ 407 w 427"/>
                    <a:gd name="T3" fmla="*/ 477 h 755"/>
                    <a:gd name="T4" fmla="*/ 343 w 427"/>
                    <a:gd name="T5" fmla="*/ 13 h 755"/>
                    <a:gd name="T6" fmla="*/ 76 w 427"/>
                    <a:gd name="T7" fmla="*/ 46 h 755"/>
                    <a:gd name="T8" fmla="*/ 8 w 427"/>
                    <a:gd name="T9" fmla="*/ 68 h 755"/>
                    <a:gd name="T10" fmla="*/ 51 w 427"/>
                    <a:gd name="T11" fmla="*/ 475 h 755"/>
                    <a:gd name="T12" fmla="*/ 45 w 427"/>
                    <a:gd name="T13" fmla="*/ 488 h 755"/>
                    <a:gd name="T14" fmla="*/ 44 w 427"/>
                    <a:gd name="T15" fmla="*/ 507 h 755"/>
                    <a:gd name="T16" fmla="*/ 47 w 427"/>
                    <a:gd name="T17" fmla="*/ 516 h 755"/>
                    <a:gd name="T18" fmla="*/ 55 w 427"/>
                    <a:gd name="T19" fmla="*/ 532 h 755"/>
                    <a:gd name="T20" fmla="*/ 61 w 427"/>
                    <a:gd name="T21" fmla="*/ 556 h 755"/>
                    <a:gd name="T22" fmla="*/ 67 w 427"/>
                    <a:gd name="T23" fmla="*/ 565 h 755"/>
                    <a:gd name="T24" fmla="*/ 60 w 427"/>
                    <a:gd name="T25" fmla="*/ 597 h 755"/>
                    <a:gd name="T26" fmla="*/ 57 w 427"/>
                    <a:gd name="T27" fmla="*/ 601 h 755"/>
                    <a:gd name="T28" fmla="*/ 54 w 427"/>
                    <a:gd name="T29" fmla="*/ 617 h 755"/>
                    <a:gd name="T30" fmla="*/ 46 w 427"/>
                    <a:gd name="T31" fmla="*/ 632 h 755"/>
                    <a:gd name="T32" fmla="*/ 43 w 427"/>
                    <a:gd name="T33" fmla="*/ 647 h 755"/>
                    <a:gd name="T34" fmla="*/ 28 w 427"/>
                    <a:gd name="T35" fmla="*/ 669 h 755"/>
                    <a:gd name="T36" fmla="*/ 19 w 427"/>
                    <a:gd name="T37" fmla="*/ 678 h 755"/>
                    <a:gd name="T38" fmla="*/ 19 w 427"/>
                    <a:gd name="T39" fmla="*/ 700 h 755"/>
                    <a:gd name="T40" fmla="*/ 17 w 427"/>
                    <a:gd name="T41" fmla="*/ 728 h 755"/>
                    <a:gd name="T42" fmla="*/ 16 w 427"/>
                    <a:gd name="T43" fmla="*/ 741 h 755"/>
                    <a:gd name="T44" fmla="*/ 23 w 427"/>
                    <a:gd name="T45" fmla="*/ 754 h 755"/>
                    <a:gd name="T46" fmla="*/ 31 w 427"/>
                    <a:gd name="T47" fmla="*/ 741 h 755"/>
                    <a:gd name="T48" fmla="*/ 35 w 427"/>
                    <a:gd name="T49" fmla="*/ 727 h 755"/>
                    <a:gd name="T50" fmla="*/ 55 w 427"/>
                    <a:gd name="T51" fmla="*/ 729 h 755"/>
                    <a:gd name="T52" fmla="*/ 64 w 427"/>
                    <a:gd name="T53" fmla="*/ 741 h 755"/>
                    <a:gd name="T54" fmla="*/ 71 w 427"/>
                    <a:gd name="T55" fmla="*/ 728 h 755"/>
                    <a:gd name="T56" fmla="*/ 73 w 427"/>
                    <a:gd name="T57" fmla="*/ 714 h 755"/>
                    <a:gd name="T58" fmla="*/ 87 w 427"/>
                    <a:gd name="T59" fmla="*/ 722 h 755"/>
                    <a:gd name="T60" fmla="*/ 112 w 427"/>
                    <a:gd name="T61" fmla="*/ 721 h 755"/>
                    <a:gd name="T62" fmla="*/ 134 w 427"/>
                    <a:gd name="T63" fmla="*/ 730 h 755"/>
                    <a:gd name="T64" fmla="*/ 147 w 427"/>
                    <a:gd name="T65" fmla="*/ 717 h 755"/>
                    <a:gd name="T66" fmla="*/ 168 w 427"/>
                    <a:gd name="T67" fmla="*/ 700 h 755"/>
                    <a:gd name="T68" fmla="*/ 185 w 427"/>
                    <a:gd name="T69" fmla="*/ 708 h 755"/>
                    <a:gd name="T70" fmla="*/ 201 w 427"/>
                    <a:gd name="T71" fmla="*/ 709 h 755"/>
                    <a:gd name="T72" fmla="*/ 208 w 427"/>
                    <a:gd name="T73" fmla="*/ 712 h 755"/>
                    <a:gd name="T74" fmla="*/ 218 w 427"/>
                    <a:gd name="T75" fmla="*/ 703 h 755"/>
                    <a:gd name="T76" fmla="*/ 219 w 427"/>
                    <a:gd name="T77" fmla="*/ 681 h 755"/>
                    <a:gd name="T78" fmla="*/ 219 w 427"/>
                    <a:gd name="T79" fmla="*/ 668 h 755"/>
                    <a:gd name="T80" fmla="*/ 231 w 427"/>
                    <a:gd name="T81" fmla="*/ 664 h 755"/>
                    <a:gd name="T82" fmla="*/ 240 w 427"/>
                    <a:gd name="T83" fmla="*/ 656 h 755"/>
                    <a:gd name="T84" fmla="*/ 250 w 427"/>
                    <a:gd name="T85" fmla="*/ 676 h 755"/>
                    <a:gd name="T86" fmla="*/ 272 w 427"/>
                    <a:gd name="T87" fmla="*/ 679 h 755"/>
                    <a:gd name="T88" fmla="*/ 283 w 427"/>
                    <a:gd name="T89" fmla="*/ 678 h 755"/>
                    <a:gd name="T90" fmla="*/ 295 w 427"/>
                    <a:gd name="T91" fmla="*/ 657 h 755"/>
                    <a:gd name="T92" fmla="*/ 301 w 427"/>
                    <a:gd name="T93" fmla="*/ 628 h 755"/>
                    <a:gd name="T94" fmla="*/ 314 w 427"/>
                    <a:gd name="T95" fmla="*/ 628 h 755"/>
                    <a:gd name="T96" fmla="*/ 325 w 427"/>
                    <a:gd name="T97" fmla="*/ 604 h 755"/>
                    <a:gd name="T98" fmla="*/ 343 w 427"/>
                    <a:gd name="T99" fmla="*/ 581 h 755"/>
                    <a:gd name="T100" fmla="*/ 345 w 427"/>
                    <a:gd name="T101" fmla="*/ 560 h 755"/>
                    <a:gd name="T102" fmla="*/ 348 w 427"/>
                    <a:gd name="T103" fmla="*/ 539 h 755"/>
                    <a:gd name="T104" fmla="*/ 370 w 427"/>
                    <a:gd name="T105" fmla="*/ 540 h 755"/>
                    <a:gd name="T106" fmla="*/ 395 w 427"/>
                    <a:gd name="T107" fmla="*/ 525 h 755"/>
                    <a:gd name="T108" fmla="*/ 421 w 427"/>
                    <a:gd name="T109" fmla="*/ 519 h 755"/>
                    <a:gd name="T110" fmla="*/ 425 w 427"/>
                    <a:gd name="T111" fmla="*/ 505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27" h="755">
                      <a:moveTo>
                        <a:pt x="426" y="500"/>
                      </a:moveTo>
                      <a:cubicBezTo>
                        <a:pt x="425" y="499"/>
                        <a:pt x="422" y="498"/>
                        <a:pt x="421" y="498"/>
                      </a:cubicBezTo>
                      <a:cubicBezTo>
                        <a:pt x="420" y="498"/>
                        <a:pt x="418" y="499"/>
                        <a:pt x="417" y="499"/>
                      </a:cubicBezTo>
                      <a:cubicBezTo>
                        <a:pt x="416" y="500"/>
                        <a:pt x="414" y="500"/>
                        <a:pt x="413" y="499"/>
                      </a:cubicBezTo>
                      <a:cubicBezTo>
                        <a:pt x="412" y="499"/>
                        <a:pt x="411" y="496"/>
                        <a:pt x="411" y="495"/>
                      </a:cubicBezTo>
                      <a:cubicBezTo>
                        <a:pt x="411" y="494"/>
                        <a:pt x="413" y="492"/>
                        <a:pt x="413" y="491"/>
                      </a:cubicBezTo>
                      <a:cubicBezTo>
                        <a:pt x="414" y="490"/>
                        <a:pt x="416" y="490"/>
                        <a:pt x="416" y="489"/>
                      </a:cubicBezTo>
                      <a:cubicBezTo>
                        <a:pt x="417" y="487"/>
                        <a:pt x="416" y="484"/>
                        <a:pt x="415" y="483"/>
                      </a:cubicBezTo>
                      <a:cubicBezTo>
                        <a:pt x="414" y="482"/>
                        <a:pt x="413" y="479"/>
                        <a:pt x="412" y="479"/>
                      </a:cubicBezTo>
                      <a:cubicBezTo>
                        <a:pt x="411" y="478"/>
                        <a:pt x="408" y="478"/>
                        <a:pt x="407" y="477"/>
                      </a:cubicBezTo>
                      <a:cubicBezTo>
                        <a:pt x="407" y="476"/>
                        <a:pt x="406" y="474"/>
                        <a:pt x="406" y="473"/>
                      </a:cubicBezTo>
                      <a:cubicBezTo>
                        <a:pt x="406" y="472"/>
                        <a:pt x="407" y="470"/>
                        <a:pt x="407" y="469"/>
                      </a:cubicBezTo>
                      <a:cubicBezTo>
                        <a:pt x="408" y="468"/>
                        <a:pt x="411" y="467"/>
                        <a:pt x="412" y="466"/>
                      </a:cubicBezTo>
                      <a:cubicBezTo>
                        <a:pt x="412" y="465"/>
                        <a:pt x="413" y="464"/>
                        <a:pt x="414" y="463"/>
                      </a:cubicBezTo>
                      <a:cubicBezTo>
                        <a:pt x="343" y="13"/>
                        <a:pt x="343" y="13"/>
                        <a:pt x="343" y="13"/>
                      </a:cubicBezTo>
                      <a:cubicBezTo>
                        <a:pt x="341" y="0"/>
                        <a:pt x="341" y="0"/>
                        <a:pt x="341" y="0"/>
                      </a:cubicBezTo>
                      <a:cubicBezTo>
                        <a:pt x="341" y="0"/>
                        <a:pt x="222" y="20"/>
                        <a:pt x="182" y="26"/>
                      </a:cubicBezTo>
                      <a:cubicBezTo>
                        <a:pt x="167" y="29"/>
                        <a:pt x="137" y="33"/>
                        <a:pt x="122" y="35"/>
                      </a:cubicBezTo>
                      <a:cubicBezTo>
                        <a:pt x="114" y="36"/>
                        <a:pt x="92" y="38"/>
                        <a:pt x="83" y="39"/>
                      </a:cubicBezTo>
                      <a:cubicBezTo>
                        <a:pt x="81" y="42"/>
                        <a:pt x="78" y="44"/>
                        <a:pt x="76" y="46"/>
                      </a:cubicBezTo>
                      <a:cubicBezTo>
                        <a:pt x="73" y="48"/>
                        <a:pt x="66" y="53"/>
                        <a:pt x="63" y="55"/>
                      </a:cubicBezTo>
                      <a:cubicBezTo>
                        <a:pt x="59" y="57"/>
                        <a:pt x="53" y="60"/>
                        <a:pt x="50" y="61"/>
                      </a:cubicBezTo>
                      <a:cubicBezTo>
                        <a:pt x="46" y="63"/>
                        <a:pt x="39" y="69"/>
                        <a:pt x="35" y="70"/>
                      </a:cubicBezTo>
                      <a:cubicBezTo>
                        <a:pt x="31" y="71"/>
                        <a:pt x="21" y="71"/>
                        <a:pt x="16" y="71"/>
                      </a:cubicBezTo>
                      <a:cubicBezTo>
                        <a:pt x="14" y="70"/>
                        <a:pt x="10" y="69"/>
                        <a:pt x="8" y="68"/>
                      </a:cubicBezTo>
                      <a:cubicBezTo>
                        <a:pt x="6" y="67"/>
                        <a:pt x="2" y="64"/>
                        <a:pt x="0" y="63"/>
                      </a:cubicBezTo>
                      <a:cubicBezTo>
                        <a:pt x="0" y="63"/>
                        <a:pt x="0" y="63"/>
                        <a:pt x="0" y="63"/>
                      </a:cubicBezTo>
                      <a:cubicBezTo>
                        <a:pt x="52" y="467"/>
                        <a:pt x="52" y="467"/>
                        <a:pt x="52" y="467"/>
                      </a:cubicBezTo>
                      <a:cubicBezTo>
                        <a:pt x="52" y="468"/>
                        <a:pt x="52" y="468"/>
                        <a:pt x="52" y="468"/>
                      </a:cubicBezTo>
                      <a:cubicBezTo>
                        <a:pt x="52" y="473"/>
                        <a:pt x="51" y="475"/>
                        <a:pt x="51" y="475"/>
                      </a:cubicBezTo>
                      <a:cubicBezTo>
                        <a:pt x="50" y="477"/>
                        <a:pt x="48" y="478"/>
                        <a:pt x="47" y="478"/>
                      </a:cubicBezTo>
                      <a:cubicBezTo>
                        <a:pt x="47" y="478"/>
                        <a:pt x="47" y="479"/>
                        <a:pt x="46" y="479"/>
                      </a:cubicBezTo>
                      <a:cubicBezTo>
                        <a:pt x="46" y="479"/>
                        <a:pt x="45" y="481"/>
                        <a:pt x="44" y="481"/>
                      </a:cubicBezTo>
                      <a:cubicBezTo>
                        <a:pt x="44" y="482"/>
                        <a:pt x="44" y="484"/>
                        <a:pt x="44" y="485"/>
                      </a:cubicBezTo>
                      <a:cubicBezTo>
                        <a:pt x="44" y="486"/>
                        <a:pt x="45" y="487"/>
                        <a:pt x="45" y="488"/>
                      </a:cubicBezTo>
                      <a:cubicBezTo>
                        <a:pt x="45" y="488"/>
                        <a:pt x="46" y="489"/>
                        <a:pt x="46" y="489"/>
                      </a:cubicBezTo>
                      <a:cubicBezTo>
                        <a:pt x="47" y="490"/>
                        <a:pt x="48" y="491"/>
                        <a:pt x="49" y="493"/>
                      </a:cubicBezTo>
                      <a:cubicBezTo>
                        <a:pt x="50" y="495"/>
                        <a:pt x="50" y="499"/>
                        <a:pt x="49" y="501"/>
                      </a:cubicBezTo>
                      <a:cubicBezTo>
                        <a:pt x="48" y="503"/>
                        <a:pt x="47" y="505"/>
                        <a:pt x="45" y="506"/>
                      </a:cubicBezTo>
                      <a:cubicBezTo>
                        <a:pt x="45" y="506"/>
                        <a:pt x="44" y="507"/>
                        <a:pt x="44" y="507"/>
                      </a:cubicBezTo>
                      <a:cubicBezTo>
                        <a:pt x="44" y="507"/>
                        <a:pt x="43" y="508"/>
                        <a:pt x="43" y="508"/>
                      </a:cubicBezTo>
                      <a:cubicBezTo>
                        <a:pt x="43" y="509"/>
                        <a:pt x="42" y="509"/>
                        <a:pt x="42" y="510"/>
                      </a:cubicBezTo>
                      <a:cubicBezTo>
                        <a:pt x="42" y="511"/>
                        <a:pt x="42" y="512"/>
                        <a:pt x="43" y="512"/>
                      </a:cubicBezTo>
                      <a:cubicBezTo>
                        <a:pt x="43" y="513"/>
                        <a:pt x="44" y="514"/>
                        <a:pt x="45" y="514"/>
                      </a:cubicBezTo>
                      <a:cubicBezTo>
                        <a:pt x="46" y="515"/>
                        <a:pt x="46" y="515"/>
                        <a:pt x="47" y="516"/>
                      </a:cubicBezTo>
                      <a:cubicBezTo>
                        <a:pt x="47" y="516"/>
                        <a:pt x="48" y="516"/>
                        <a:pt x="48" y="516"/>
                      </a:cubicBezTo>
                      <a:cubicBezTo>
                        <a:pt x="49" y="518"/>
                        <a:pt x="51" y="519"/>
                        <a:pt x="52" y="520"/>
                      </a:cubicBezTo>
                      <a:cubicBezTo>
                        <a:pt x="54" y="523"/>
                        <a:pt x="54" y="526"/>
                        <a:pt x="54" y="528"/>
                      </a:cubicBezTo>
                      <a:cubicBezTo>
                        <a:pt x="54" y="529"/>
                        <a:pt x="54" y="530"/>
                        <a:pt x="54" y="531"/>
                      </a:cubicBezTo>
                      <a:cubicBezTo>
                        <a:pt x="54" y="532"/>
                        <a:pt x="55" y="532"/>
                        <a:pt x="55" y="532"/>
                      </a:cubicBezTo>
                      <a:cubicBezTo>
                        <a:pt x="56" y="532"/>
                        <a:pt x="60" y="533"/>
                        <a:pt x="62" y="536"/>
                      </a:cubicBezTo>
                      <a:cubicBezTo>
                        <a:pt x="64" y="539"/>
                        <a:pt x="64" y="544"/>
                        <a:pt x="64" y="546"/>
                      </a:cubicBezTo>
                      <a:cubicBezTo>
                        <a:pt x="64" y="548"/>
                        <a:pt x="63" y="551"/>
                        <a:pt x="63" y="552"/>
                      </a:cubicBezTo>
                      <a:cubicBezTo>
                        <a:pt x="62" y="553"/>
                        <a:pt x="62" y="554"/>
                        <a:pt x="61" y="555"/>
                      </a:cubicBezTo>
                      <a:cubicBezTo>
                        <a:pt x="61" y="556"/>
                        <a:pt x="61" y="556"/>
                        <a:pt x="61" y="556"/>
                      </a:cubicBezTo>
                      <a:cubicBezTo>
                        <a:pt x="61" y="557"/>
                        <a:pt x="61" y="557"/>
                        <a:pt x="61" y="557"/>
                      </a:cubicBezTo>
                      <a:cubicBezTo>
                        <a:pt x="62" y="558"/>
                        <a:pt x="63" y="558"/>
                        <a:pt x="64" y="560"/>
                      </a:cubicBezTo>
                      <a:cubicBezTo>
                        <a:pt x="65" y="561"/>
                        <a:pt x="66" y="562"/>
                        <a:pt x="66" y="563"/>
                      </a:cubicBezTo>
                      <a:cubicBezTo>
                        <a:pt x="66" y="564"/>
                        <a:pt x="66" y="564"/>
                        <a:pt x="66" y="564"/>
                      </a:cubicBezTo>
                      <a:cubicBezTo>
                        <a:pt x="66" y="564"/>
                        <a:pt x="67" y="565"/>
                        <a:pt x="67" y="565"/>
                      </a:cubicBezTo>
                      <a:cubicBezTo>
                        <a:pt x="68" y="566"/>
                        <a:pt x="68" y="567"/>
                        <a:pt x="69" y="568"/>
                      </a:cubicBezTo>
                      <a:cubicBezTo>
                        <a:pt x="70" y="570"/>
                        <a:pt x="71" y="575"/>
                        <a:pt x="71" y="578"/>
                      </a:cubicBezTo>
                      <a:cubicBezTo>
                        <a:pt x="71" y="581"/>
                        <a:pt x="70" y="586"/>
                        <a:pt x="69" y="589"/>
                      </a:cubicBezTo>
                      <a:cubicBezTo>
                        <a:pt x="68" y="591"/>
                        <a:pt x="65" y="593"/>
                        <a:pt x="64" y="594"/>
                      </a:cubicBezTo>
                      <a:cubicBezTo>
                        <a:pt x="63" y="595"/>
                        <a:pt x="62" y="596"/>
                        <a:pt x="60" y="597"/>
                      </a:cubicBezTo>
                      <a:cubicBezTo>
                        <a:pt x="60" y="597"/>
                        <a:pt x="60" y="597"/>
                        <a:pt x="60" y="597"/>
                      </a:cubicBezTo>
                      <a:cubicBezTo>
                        <a:pt x="59" y="597"/>
                        <a:pt x="59" y="597"/>
                        <a:pt x="58" y="597"/>
                      </a:cubicBezTo>
                      <a:cubicBezTo>
                        <a:pt x="58" y="597"/>
                        <a:pt x="58" y="598"/>
                        <a:pt x="58" y="598"/>
                      </a:cubicBezTo>
                      <a:cubicBezTo>
                        <a:pt x="57" y="598"/>
                        <a:pt x="57" y="598"/>
                        <a:pt x="57" y="599"/>
                      </a:cubicBezTo>
                      <a:cubicBezTo>
                        <a:pt x="57" y="599"/>
                        <a:pt x="57" y="600"/>
                        <a:pt x="57" y="601"/>
                      </a:cubicBezTo>
                      <a:cubicBezTo>
                        <a:pt x="57" y="602"/>
                        <a:pt x="57" y="603"/>
                        <a:pt x="57" y="604"/>
                      </a:cubicBezTo>
                      <a:cubicBezTo>
                        <a:pt x="56" y="606"/>
                        <a:pt x="56" y="608"/>
                        <a:pt x="56" y="610"/>
                      </a:cubicBezTo>
                      <a:cubicBezTo>
                        <a:pt x="56" y="610"/>
                        <a:pt x="55" y="611"/>
                        <a:pt x="55" y="611"/>
                      </a:cubicBezTo>
                      <a:cubicBezTo>
                        <a:pt x="55" y="612"/>
                        <a:pt x="55" y="613"/>
                        <a:pt x="55" y="614"/>
                      </a:cubicBezTo>
                      <a:cubicBezTo>
                        <a:pt x="55" y="615"/>
                        <a:pt x="55" y="616"/>
                        <a:pt x="54" y="617"/>
                      </a:cubicBezTo>
                      <a:cubicBezTo>
                        <a:pt x="55" y="617"/>
                        <a:pt x="55" y="618"/>
                        <a:pt x="55" y="619"/>
                      </a:cubicBezTo>
                      <a:cubicBezTo>
                        <a:pt x="55" y="620"/>
                        <a:pt x="56" y="623"/>
                        <a:pt x="54" y="626"/>
                      </a:cubicBezTo>
                      <a:cubicBezTo>
                        <a:pt x="53" y="627"/>
                        <a:pt x="52" y="628"/>
                        <a:pt x="51" y="628"/>
                      </a:cubicBezTo>
                      <a:cubicBezTo>
                        <a:pt x="50" y="629"/>
                        <a:pt x="50" y="630"/>
                        <a:pt x="48" y="631"/>
                      </a:cubicBezTo>
                      <a:cubicBezTo>
                        <a:pt x="47" y="632"/>
                        <a:pt x="47" y="632"/>
                        <a:pt x="46" y="632"/>
                      </a:cubicBezTo>
                      <a:cubicBezTo>
                        <a:pt x="46" y="633"/>
                        <a:pt x="46" y="633"/>
                        <a:pt x="46" y="633"/>
                      </a:cubicBezTo>
                      <a:cubicBezTo>
                        <a:pt x="47" y="635"/>
                        <a:pt x="46" y="639"/>
                        <a:pt x="46" y="640"/>
                      </a:cubicBezTo>
                      <a:cubicBezTo>
                        <a:pt x="45" y="642"/>
                        <a:pt x="45" y="644"/>
                        <a:pt x="43" y="646"/>
                      </a:cubicBezTo>
                      <a:cubicBezTo>
                        <a:pt x="43" y="647"/>
                        <a:pt x="43" y="647"/>
                        <a:pt x="43" y="647"/>
                      </a:cubicBezTo>
                      <a:cubicBezTo>
                        <a:pt x="43" y="647"/>
                        <a:pt x="43" y="647"/>
                        <a:pt x="43" y="647"/>
                      </a:cubicBezTo>
                      <a:cubicBezTo>
                        <a:pt x="42" y="650"/>
                        <a:pt x="41" y="652"/>
                        <a:pt x="39" y="653"/>
                      </a:cubicBezTo>
                      <a:cubicBezTo>
                        <a:pt x="38" y="654"/>
                        <a:pt x="37" y="654"/>
                        <a:pt x="37" y="655"/>
                      </a:cubicBezTo>
                      <a:cubicBezTo>
                        <a:pt x="37" y="655"/>
                        <a:pt x="37" y="656"/>
                        <a:pt x="37" y="657"/>
                      </a:cubicBezTo>
                      <a:cubicBezTo>
                        <a:pt x="37" y="658"/>
                        <a:pt x="36" y="662"/>
                        <a:pt x="35" y="664"/>
                      </a:cubicBezTo>
                      <a:cubicBezTo>
                        <a:pt x="35" y="665"/>
                        <a:pt x="32" y="669"/>
                        <a:pt x="28" y="669"/>
                      </a:cubicBezTo>
                      <a:cubicBezTo>
                        <a:pt x="28" y="669"/>
                        <a:pt x="28" y="669"/>
                        <a:pt x="28" y="669"/>
                      </a:cubicBezTo>
                      <a:cubicBezTo>
                        <a:pt x="28" y="669"/>
                        <a:pt x="27" y="669"/>
                        <a:pt x="27" y="669"/>
                      </a:cubicBezTo>
                      <a:cubicBezTo>
                        <a:pt x="27" y="669"/>
                        <a:pt x="27" y="669"/>
                        <a:pt x="27" y="669"/>
                      </a:cubicBezTo>
                      <a:cubicBezTo>
                        <a:pt x="26" y="670"/>
                        <a:pt x="25" y="672"/>
                        <a:pt x="22" y="672"/>
                      </a:cubicBezTo>
                      <a:cubicBezTo>
                        <a:pt x="21" y="675"/>
                        <a:pt x="20" y="677"/>
                        <a:pt x="19" y="678"/>
                      </a:cubicBezTo>
                      <a:cubicBezTo>
                        <a:pt x="19" y="678"/>
                        <a:pt x="19" y="679"/>
                        <a:pt x="20" y="679"/>
                      </a:cubicBezTo>
                      <a:cubicBezTo>
                        <a:pt x="21" y="680"/>
                        <a:pt x="24" y="682"/>
                        <a:pt x="25" y="683"/>
                      </a:cubicBezTo>
                      <a:cubicBezTo>
                        <a:pt x="25" y="684"/>
                        <a:pt x="27" y="687"/>
                        <a:pt x="27" y="690"/>
                      </a:cubicBezTo>
                      <a:cubicBezTo>
                        <a:pt x="27" y="693"/>
                        <a:pt x="25" y="696"/>
                        <a:pt x="23" y="698"/>
                      </a:cubicBezTo>
                      <a:cubicBezTo>
                        <a:pt x="22" y="699"/>
                        <a:pt x="20" y="700"/>
                        <a:pt x="19" y="700"/>
                      </a:cubicBezTo>
                      <a:cubicBezTo>
                        <a:pt x="19" y="701"/>
                        <a:pt x="19" y="701"/>
                        <a:pt x="20" y="702"/>
                      </a:cubicBezTo>
                      <a:cubicBezTo>
                        <a:pt x="20" y="704"/>
                        <a:pt x="20" y="707"/>
                        <a:pt x="18" y="709"/>
                      </a:cubicBezTo>
                      <a:cubicBezTo>
                        <a:pt x="18" y="710"/>
                        <a:pt x="17" y="711"/>
                        <a:pt x="16" y="712"/>
                      </a:cubicBezTo>
                      <a:cubicBezTo>
                        <a:pt x="17" y="713"/>
                        <a:pt x="19" y="714"/>
                        <a:pt x="19" y="716"/>
                      </a:cubicBezTo>
                      <a:cubicBezTo>
                        <a:pt x="20" y="717"/>
                        <a:pt x="21" y="720"/>
                        <a:pt x="17" y="728"/>
                      </a:cubicBezTo>
                      <a:cubicBezTo>
                        <a:pt x="17" y="728"/>
                        <a:pt x="17" y="729"/>
                        <a:pt x="16" y="729"/>
                      </a:cubicBezTo>
                      <a:cubicBezTo>
                        <a:pt x="17" y="731"/>
                        <a:pt x="18" y="733"/>
                        <a:pt x="18" y="735"/>
                      </a:cubicBezTo>
                      <a:cubicBezTo>
                        <a:pt x="18" y="736"/>
                        <a:pt x="17" y="738"/>
                        <a:pt x="16" y="739"/>
                      </a:cubicBezTo>
                      <a:cubicBezTo>
                        <a:pt x="16" y="739"/>
                        <a:pt x="16" y="739"/>
                        <a:pt x="16" y="739"/>
                      </a:cubicBezTo>
                      <a:cubicBezTo>
                        <a:pt x="16" y="740"/>
                        <a:pt x="16" y="741"/>
                        <a:pt x="16" y="741"/>
                      </a:cubicBezTo>
                      <a:cubicBezTo>
                        <a:pt x="17" y="742"/>
                        <a:pt x="17" y="743"/>
                        <a:pt x="18" y="744"/>
                      </a:cubicBezTo>
                      <a:cubicBezTo>
                        <a:pt x="18" y="746"/>
                        <a:pt x="18" y="747"/>
                        <a:pt x="18" y="748"/>
                      </a:cubicBezTo>
                      <a:cubicBezTo>
                        <a:pt x="19" y="748"/>
                        <a:pt x="19" y="749"/>
                        <a:pt x="20" y="750"/>
                      </a:cubicBezTo>
                      <a:cubicBezTo>
                        <a:pt x="21" y="750"/>
                        <a:pt x="21" y="750"/>
                        <a:pt x="22" y="750"/>
                      </a:cubicBezTo>
                      <a:cubicBezTo>
                        <a:pt x="22" y="751"/>
                        <a:pt x="22" y="753"/>
                        <a:pt x="23" y="754"/>
                      </a:cubicBezTo>
                      <a:cubicBezTo>
                        <a:pt x="23" y="755"/>
                        <a:pt x="26" y="754"/>
                        <a:pt x="26" y="754"/>
                      </a:cubicBezTo>
                      <a:cubicBezTo>
                        <a:pt x="27" y="753"/>
                        <a:pt x="27" y="751"/>
                        <a:pt x="28" y="751"/>
                      </a:cubicBezTo>
                      <a:cubicBezTo>
                        <a:pt x="29" y="750"/>
                        <a:pt x="30" y="750"/>
                        <a:pt x="31" y="749"/>
                      </a:cubicBezTo>
                      <a:cubicBezTo>
                        <a:pt x="32" y="749"/>
                        <a:pt x="32" y="746"/>
                        <a:pt x="32" y="745"/>
                      </a:cubicBezTo>
                      <a:cubicBezTo>
                        <a:pt x="32" y="744"/>
                        <a:pt x="32" y="742"/>
                        <a:pt x="31" y="741"/>
                      </a:cubicBezTo>
                      <a:cubicBezTo>
                        <a:pt x="31" y="741"/>
                        <a:pt x="29" y="740"/>
                        <a:pt x="28" y="740"/>
                      </a:cubicBezTo>
                      <a:cubicBezTo>
                        <a:pt x="28" y="739"/>
                        <a:pt x="26" y="738"/>
                        <a:pt x="26" y="737"/>
                      </a:cubicBezTo>
                      <a:cubicBezTo>
                        <a:pt x="25" y="736"/>
                        <a:pt x="26" y="734"/>
                        <a:pt x="26" y="733"/>
                      </a:cubicBezTo>
                      <a:cubicBezTo>
                        <a:pt x="27" y="731"/>
                        <a:pt x="30" y="727"/>
                        <a:pt x="31" y="727"/>
                      </a:cubicBezTo>
                      <a:cubicBezTo>
                        <a:pt x="32" y="726"/>
                        <a:pt x="34" y="727"/>
                        <a:pt x="35" y="727"/>
                      </a:cubicBezTo>
                      <a:cubicBezTo>
                        <a:pt x="36" y="728"/>
                        <a:pt x="36" y="730"/>
                        <a:pt x="37" y="731"/>
                      </a:cubicBezTo>
                      <a:cubicBezTo>
                        <a:pt x="38" y="732"/>
                        <a:pt x="39" y="734"/>
                        <a:pt x="39" y="734"/>
                      </a:cubicBezTo>
                      <a:cubicBezTo>
                        <a:pt x="41" y="735"/>
                        <a:pt x="44" y="734"/>
                        <a:pt x="45" y="734"/>
                      </a:cubicBezTo>
                      <a:cubicBezTo>
                        <a:pt x="47" y="733"/>
                        <a:pt x="49" y="730"/>
                        <a:pt x="51" y="729"/>
                      </a:cubicBezTo>
                      <a:cubicBezTo>
                        <a:pt x="52" y="729"/>
                        <a:pt x="54" y="729"/>
                        <a:pt x="55" y="729"/>
                      </a:cubicBezTo>
                      <a:cubicBezTo>
                        <a:pt x="56" y="729"/>
                        <a:pt x="58" y="727"/>
                        <a:pt x="59" y="727"/>
                      </a:cubicBezTo>
                      <a:cubicBezTo>
                        <a:pt x="60" y="727"/>
                        <a:pt x="63" y="728"/>
                        <a:pt x="63" y="729"/>
                      </a:cubicBezTo>
                      <a:cubicBezTo>
                        <a:pt x="64" y="729"/>
                        <a:pt x="63" y="731"/>
                        <a:pt x="63" y="732"/>
                      </a:cubicBezTo>
                      <a:cubicBezTo>
                        <a:pt x="63" y="733"/>
                        <a:pt x="61" y="734"/>
                        <a:pt x="61" y="736"/>
                      </a:cubicBezTo>
                      <a:cubicBezTo>
                        <a:pt x="61" y="737"/>
                        <a:pt x="62" y="740"/>
                        <a:pt x="64" y="741"/>
                      </a:cubicBezTo>
                      <a:cubicBezTo>
                        <a:pt x="64" y="741"/>
                        <a:pt x="66" y="741"/>
                        <a:pt x="67" y="741"/>
                      </a:cubicBezTo>
                      <a:cubicBezTo>
                        <a:pt x="68" y="741"/>
                        <a:pt x="70" y="739"/>
                        <a:pt x="71" y="739"/>
                      </a:cubicBezTo>
                      <a:cubicBezTo>
                        <a:pt x="72" y="738"/>
                        <a:pt x="72" y="736"/>
                        <a:pt x="73" y="735"/>
                      </a:cubicBezTo>
                      <a:cubicBezTo>
                        <a:pt x="73" y="734"/>
                        <a:pt x="74" y="731"/>
                        <a:pt x="74" y="730"/>
                      </a:cubicBezTo>
                      <a:cubicBezTo>
                        <a:pt x="73" y="729"/>
                        <a:pt x="71" y="729"/>
                        <a:pt x="71" y="728"/>
                      </a:cubicBezTo>
                      <a:cubicBezTo>
                        <a:pt x="70" y="727"/>
                        <a:pt x="67" y="724"/>
                        <a:pt x="67" y="723"/>
                      </a:cubicBezTo>
                      <a:cubicBezTo>
                        <a:pt x="67" y="722"/>
                        <a:pt x="69" y="721"/>
                        <a:pt x="69" y="720"/>
                      </a:cubicBezTo>
                      <a:cubicBezTo>
                        <a:pt x="69" y="719"/>
                        <a:pt x="68" y="716"/>
                        <a:pt x="69" y="715"/>
                      </a:cubicBezTo>
                      <a:cubicBezTo>
                        <a:pt x="69" y="714"/>
                        <a:pt x="71" y="712"/>
                        <a:pt x="72" y="712"/>
                      </a:cubicBezTo>
                      <a:cubicBezTo>
                        <a:pt x="72" y="712"/>
                        <a:pt x="73" y="713"/>
                        <a:pt x="73" y="714"/>
                      </a:cubicBezTo>
                      <a:cubicBezTo>
                        <a:pt x="74" y="714"/>
                        <a:pt x="75" y="716"/>
                        <a:pt x="75" y="716"/>
                      </a:cubicBezTo>
                      <a:cubicBezTo>
                        <a:pt x="75" y="717"/>
                        <a:pt x="75" y="720"/>
                        <a:pt x="76" y="720"/>
                      </a:cubicBezTo>
                      <a:cubicBezTo>
                        <a:pt x="77" y="721"/>
                        <a:pt x="79" y="722"/>
                        <a:pt x="80" y="722"/>
                      </a:cubicBezTo>
                      <a:cubicBezTo>
                        <a:pt x="81" y="723"/>
                        <a:pt x="83" y="725"/>
                        <a:pt x="84" y="725"/>
                      </a:cubicBezTo>
                      <a:cubicBezTo>
                        <a:pt x="85" y="725"/>
                        <a:pt x="86" y="723"/>
                        <a:pt x="87" y="722"/>
                      </a:cubicBezTo>
                      <a:cubicBezTo>
                        <a:pt x="87" y="721"/>
                        <a:pt x="88" y="719"/>
                        <a:pt x="89" y="719"/>
                      </a:cubicBezTo>
                      <a:cubicBezTo>
                        <a:pt x="91" y="717"/>
                        <a:pt x="95" y="716"/>
                        <a:pt x="97" y="716"/>
                      </a:cubicBezTo>
                      <a:cubicBezTo>
                        <a:pt x="98" y="716"/>
                        <a:pt x="102" y="716"/>
                        <a:pt x="103" y="717"/>
                      </a:cubicBezTo>
                      <a:cubicBezTo>
                        <a:pt x="104" y="718"/>
                        <a:pt x="106" y="720"/>
                        <a:pt x="107" y="720"/>
                      </a:cubicBezTo>
                      <a:cubicBezTo>
                        <a:pt x="108" y="721"/>
                        <a:pt x="111" y="721"/>
                        <a:pt x="112" y="721"/>
                      </a:cubicBezTo>
                      <a:cubicBezTo>
                        <a:pt x="113" y="722"/>
                        <a:pt x="116" y="723"/>
                        <a:pt x="117" y="724"/>
                      </a:cubicBezTo>
                      <a:cubicBezTo>
                        <a:pt x="118" y="725"/>
                        <a:pt x="119" y="727"/>
                        <a:pt x="120" y="728"/>
                      </a:cubicBezTo>
                      <a:cubicBezTo>
                        <a:pt x="121" y="728"/>
                        <a:pt x="123" y="729"/>
                        <a:pt x="125" y="729"/>
                      </a:cubicBezTo>
                      <a:cubicBezTo>
                        <a:pt x="126" y="729"/>
                        <a:pt x="128" y="728"/>
                        <a:pt x="130" y="728"/>
                      </a:cubicBezTo>
                      <a:cubicBezTo>
                        <a:pt x="131" y="728"/>
                        <a:pt x="133" y="729"/>
                        <a:pt x="134" y="730"/>
                      </a:cubicBezTo>
                      <a:cubicBezTo>
                        <a:pt x="135" y="731"/>
                        <a:pt x="135" y="734"/>
                        <a:pt x="136" y="735"/>
                      </a:cubicBezTo>
                      <a:cubicBezTo>
                        <a:pt x="137" y="736"/>
                        <a:pt x="140" y="739"/>
                        <a:pt x="142" y="739"/>
                      </a:cubicBezTo>
                      <a:cubicBezTo>
                        <a:pt x="144" y="739"/>
                        <a:pt x="146" y="735"/>
                        <a:pt x="147" y="733"/>
                      </a:cubicBezTo>
                      <a:cubicBezTo>
                        <a:pt x="148" y="731"/>
                        <a:pt x="147" y="727"/>
                        <a:pt x="147" y="725"/>
                      </a:cubicBezTo>
                      <a:cubicBezTo>
                        <a:pt x="147" y="723"/>
                        <a:pt x="146" y="719"/>
                        <a:pt x="147" y="717"/>
                      </a:cubicBezTo>
                      <a:cubicBezTo>
                        <a:pt x="148" y="715"/>
                        <a:pt x="151" y="712"/>
                        <a:pt x="152" y="711"/>
                      </a:cubicBezTo>
                      <a:cubicBezTo>
                        <a:pt x="153" y="711"/>
                        <a:pt x="154" y="710"/>
                        <a:pt x="155" y="709"/>
                      </a:cubicBezTo>
                      <a:cubicBezTo>
                        <a:pt x="156" y="709"/>
                        <a:pt x="159" y="709"/>
                        <a:pt x="161" y="709"/>
                      </a:cubicBezTo>
                      <a:cubicBezTo>
                        <a:pt x="162" y="708"/>
                        <a:pt x="163" y="707"/>
                        <a:pt x="164" y="706"/>
                      </a:cubicBezTo>
                      <a:cubicBezTo>
                        <a:pt x="165" y="705"/>
                        <a:pt x="167" y="702"/>
                        <a:pt x="168" y="700"/>
                      </a:cubicBezTo>
                      <a:cubicBezTo>
                        <a:pt x="169" y="699"/>
                        <a:pt x="170" y="697"/>
                        <a:pt x="171" y="697"/>
                      </a:cubicBezTo>
                      <a:cubicBezTo>
                        <a:pt x="172" y="696"/>
                        <a:pt x="174" y="695"/>
                        <a:pt x="175" y="695"/>
                      </a:cubicBezTo>
                      <a:cubicBezTo>
                        <a:pt x="177" y="695"/>
                        <a:pt x="179" y="696"/>
                        <a:pt x="180" y="697"/>
                      </a:cubicBezTo>
                      <a:cubicBezTo>
                        <a:pt x="181" y="698"/>
                        <a:pt x="181" y="701"/>
                        <a:pt x="182" y="702"/>
                      </a:cubicBezTo>
                      <a:cubicBezTo>
                        <a:pt x="183" y="704"/>
                        <a:pt x="184" y="707"/>
                        <a:pt x="185" y="708"/>
                      </a:cubicBezTo>
                      <a:cubicBezTo>
                        <a:pt x="186" y="709"/>
                        <a:pt x="188" y="712"/>
                        <a:pt x="189" y="712"/>
                      </a:cubicBezTo>
                      <a:cubicBezTo>
                        <a:pt x="190" y="712"/>
                        <a:pt x="192" y="711"/>
                        <a:pt x="193" y="710"/>
                      </a:cubicBezTo>
                      <a:cubicBezTo>
                        <a:pt x="193" y="709"/>
                        <a:pt x="194" y="708"/>
                        <a:pt x="194" y="708"/>
                      </a:cubicBezTo>
                      <a:cubicBezTo>
                        <a:pt x="195" y="707"/>
                        <a:pt x="197" y="706"/>
                        <a:pt x="198" y="706"/>
                      </a:cubicBezTo>
                      <a:cubicBezTo>
                        <a:pt x="199" y="706"/>
                        <a:pt x="201" y="708"/>
                        <a:pt x="201" y="709"/>
                      </a:cubicBezTo>
                      <a:cubicBezTo>
                        <a:pt x="201" y="710"/>
                        <a:pt x="200" y="711"/>
                        <a:pt x="200" y="712"/>
                      </a:cubicBezTo>
                      <a:cubicBezTo>
                        <a:pt x="200" y="713"/>
                        <a:pt x="199" y="715"/>
                        <a:pt x="199" y="716"/>
                      </a:cubicBezTo>
                      <a:cubicBezTo>
                        <a:pt x="199" y="717"/>
                        <a:pt x="201" y="719"/>
                        <a:pt x="202" y="719"/>
                      </a:cubicBezTo>
                      <a:cubicBezTo>
                        <a:pt x="203" y="719"/>
                        <a:pt x="205" y="718"/>
                        <a:pt x="206" y="717"/>
                      </a:cubicBezTo>
                      <a:cubicBezTo>
                        <a:pt x="207" y="716"/>
                        <a:pt x="208" y="713"/>
                        <a:pt x="208" y="712"/>
                      </a:cubicBezTo>
                      <a:cubicBezTo>
                        <a:pt x="208" y="711"/>
                        <a:pt x="207" y="709"/>
                        <a:pt x="207" y="708"/>
                      </a:cubicBezTo>
                      <a:cubicBezTo>
                        <a:pt x="207" y="707"/>
                        <a:pt x="207" y="705"/>
                        <a:pt x="208" y="704"/>
                      </a:cubicBezTo>
                      <a:cubicBezTo>
                        <a:pt x="208" y="703"/>
                        <a:pt x="210" y="703"/>
                        <a:pt x="211" y="703"/>
                      </a:cubicBezTo>
                      <a:cubicBezTo>
                        <a:pt x="212" y="703"/>
                        <a:pt x="215" y="704"/>
                        <a:pt x="216" y="704"/>
                      </a:cubicBezTo>
                      <a:cubicBezTo>
                        <a:pt x="217" y="704"/>
                        <a:pt x="218" y="703"/>
                        <a:pt x="218" y="703"/>
                      </a:cubicBezTo>
                      <a:cubicBezTo>
                        <a:pt x="219" y="702"/>
                        <a:pt x="218" y="699"/>
                        <a:pt x="218" y="698"/>
                      </a:cubicBezTo>
                      <a:cubicBezTo>
                        <a:pt x="217" y="697"/>
                        <a:pt x="216" y="695"/>
                        <a:pt x="215" y="694"/>
                      </a:cubicBezTo>
                      <a:cubicBezTo>
                        <a:pt x="214" y="692"/>
                        <a:pt x="214" y="689"/>
                        <a:pt x="213" y="687"/>
                      </a:cubicBezTo>
                      <a:cubicBezTo>
                        <a:pt x="213" y="686"/>
                        <a:pt x="213" y="682"/>
                        <a:pt x="214" y="681"/>
                      </a:cubicBezTo>
                      <a:cubicBezTo>
                        <a:pt x="215" y="680"/>
                        <a:pt x="218" y="681"/>
                        <a:pt x="219" y="681"/>
                      </a:cubicBezTo>
                      <a:cubicBezTo>
                        <a:pt x="220" y="680"/>
                        <a:pt x="223" y="680"/>
                        <a:pt x="224" y="678"/>
                      </a:cubicBezTo>
                      <a:cubicBezTo>
                        <a:pt x="225" y="678"/>
                        <a:pt x="225" y="675"/>
                        <a:pt x="225" y="674"/>
                      </a:cubicBezTo>
                      <a:cubicBezTo>
                        <a:pt x="224" y="673"/>
                        <a:pt x="223" y="672"/>
                        <a:pt x="222" y="672"/>
                      </a:cubicBezTo>
                      <a:cubicBezTo>
                        <a:pt x="221" y="671"/>
                        <a:pt x="220" y="671"/>
                        <a:pt x="220" y="670"/>
                      </a:cubicBezTo>
                      <a:cubicBezTo>
                        <a:pt x="219" y="670"/>
                        <a:pt x="219" y="668"/>
                        <a:pt x="219" y="668"/>
                      </a:cubicBezTo>
                      <a:cubicBezTo>
                        <a:pt x="220" y="667"/>
                        <a:pt x="221" y="666"/>
                        <a:pt x="222" y="665"/>
                      </a:cubicBezTo>
                      <a:cubicBezTo>
                        <a:pt x="223" y="665"/>
                        <a:pt x="225" y="665"/>
                        <a:pt x="225" y="666"/>
                      </a:cubicBezTo>
                      <a:cubicBezTo>
                        <a:pt x="226" y="666"/>
                        <a:pt x="227" y="669"/>
                        <a:pt x="228" y="669"/>
                      </a:cubicBezTo>
                      <a:cubicBezTo>
                        <a:pt x="229" y="669"/>
                        <a:pt x="230" y="668"/>
                        <a:pt x="231" y="667"/>
                      </a:cubicBezTo>
                      <a:cubicBezTo>
                        <a:pt x="231" y="666"/>
                        <a:pt x="230" y="664"/>
                        <a:pt x="231" y="664"/>
                      </a:cubicBezTo>
                      <a:cubicBezTo>
                        <a:pt x="231" y="663"/>
                        <a:pt x="233" y="663"/>
                        <a:pt x="233" y="663"/>
                      </a:cubicBezTo>
                      <a:cubicBezTo>
                        <a:pt x="234" y="663"/>
                        <a:pt x="236" y="664"/>
                        <a:pt x="237" y="664"/>
                      </a:cubicBezTo>
                      <a:cubicBezTo>
                        <a:pt x="237" y="663"/>
                        <a:pt x="238" y="662"/>
                        <a:pt x="238" y="662"/>
                      </a:cubicBezTo>
                      <a:cubicBezTo>
                        <a:pt x="238" y="661"/>
                        <a:pt x="237" y="659"/>
                        <a:pt x="237" y="658"/>
                      </a:cubicBezTo>
                      <a:cubicBezTo>
                        <a:pt x="238" y="657"/>
                        <a:pt x="239" y="656"/>
                        <a:pt x="240" y="656"/>
                      </a:cubicBezTo>
                      <a:cubicBezTo>
                        <a:pt x="241" y="656"/>
                        <a:pt x="242" y="657"/>
                        <a:pt x="243" y="658"/>
                      </a:cubicBezTo>
                      <a:cubicBezTo>
                        <a:pt x="244" y="658"/>
                        <a:pt x="246" y="659"/>
                        <a:pt x="246" y="660"/>
                      </a:cubicBezTo>
                      <a:cubicBezTo>
                        <a:pt x="246" y="662"/>
                        <a:pt x="244" y="663"/>
                        <a:pt x="244" y="664"/>
                      </a:cubicBezTo>
                      <a:cubicBezTo>
                        <a:pt x="244" y="666"/>
                        <a:pt x="245" y="669"/>
                        <a:pt x="246" y="670"/>
                      </a:cubicBezTo>
                      <a:cubicBezTo>
                        <a:pt x="246" y="671"/>
                        <a:pt x="248" y="674"/>
                        <a:pt x="250" y="676"/>
                      </a:cubicBezTo>
                      <a:cubicBezTo>
                        <a:pt x="251" y="676"/>
                        <a:pt x="253" y="677"/>
                        <a:pt x="254" y="677"/>
                      </a:cubicBezTo>
                      <a:cubicBezTo>
                        <a:pt x="255" y="678"/>
                        <a:pt x="257" y="678"/>
                        <a:pt x="258" y="679"/>
                      </a:cubicBezTo>
                      <a:cubicBezTo>
                        <a:pt x="259" y="679"/>
                        <a:pt x="261" y="681"/>
                        <a:pt x="262" y="681"/>
                      </a:cubicBezTo>
                      <a:cubicBezTo>
                        <a:pt x="263" y="681"/>
                        <a:pt x="265" y="679"/>
                        <a:pt x="266" y="679"/>
                      </a:cubicBezTo>
                      <a:cubicBezTo>
                        <a:pt x="268" y="679"/>
                        <a:pt x="270" y="678"/>
                        <a:pt x="272" y="679"/>
                      </a:cubicBezTo>
                      <a:cubicBezTo>
                        <a:pt x="272" y="679"/>
                        <a:pt x="274" y="680"/>
                        <a:pt x="275" y="680"/>
                      </a:cubicBezTo>
                      <a:cubicBezTo>
                        <a:pt x="275" y="681"/>
                        <a:pt x="276" y="683"/>
                        <a:pt x="276" y="683"/>
                      </a:cubicBezTo>
                      <a:cubicBezTo>
                        <a:pt x="277" y="684"/>
                        <a:pt x="279" y="687"/>
                        <a:pt x="280" y="687"/>
                      </a:cubicBezTo>
                      <a:cubicBezTo>
                        <a:pt x="281" y="687"/>
                        <a:pt x="282" y="684"/>
                        <a:pt x="283" y="683"/>
                      </a:cubicBezTo>
                      <a:cubicBezTo>
                        <a:pt x="283" y="682"/>
                        <a:pt x="282" y="679"/>
                        <a:pt x="283" y="678"/>
                      </a:cubicBezTo>
                      <a:cubicBezTo>
                        <a:pt x="284" y="678"/>
                        <a:pt x="287" y="678"/>
                        <a:pt x="288" y="677"/>
                      </a:cubicBezTo>
                      <a:cubicBezTo>
                        <a:pt x="289" y="677"/>
                        <a:pt x="291" y="677"/>
                        <a:pt x="292" y="676"/>
                      </a:cubicBezTo>
                      <a:cubicBezTo>
                        <a:pt x="293" y="676"/>
                        <a:pt x="294" y="674"/>
                        <a:pt x="294" y="673"/>
                      </a:cubicBezTo>
                      <a:cubicBezTo>
                        <a:pt x="295" y="671"/>
                        <a:pt x="296" y="667"/>
                        <a:pt x="296" y="665"/>
                      </a:cubicBezTo>
                      <a:cubicBezTo>
                        <a:pt x="296" y="663"/>
                        <a:pt x="295" y="659"/>
                        <a:pt x="295" y="657"/>
                      </a:cubicBezTo>
                      <a:cubicBezTo>
                        <a:pt x="295" y="655"/>
                        <a:pt x="293" y="652"/>
                        <a:pt x="294" y="650"/>
                      </a:cubicBezTo>
                      <a:cubicBezTo>
                        <a:pt x="294" y="647"/>
                        <a:pt x="295" y="643"/>
                        <a:pt x="296" y="641"/>
                      </a:cubicBezTo>
                      <a:cubicBezTo>
                        <a:pt x="297" y="640"/>
                        <a:pt x="299" y="638"/>
                        <a:pt x="300" y="637"/>
                      </a:cubicBezTo>
                      <a:cubicBezTo>
                        <a:pt x="301" y="636"/>
                        <a:pt x="302" y="635"/>
                        <a:pt x="302" y="634"/>
                      </a:cubicBezTo>
                      <a:cubicBezTo>
                        <a:pt x="302" y="632"/>
                        <a:pt x="300" y="630"/>
                        <a:pt x="301" y="628"/>
                      </a:cubicBezTo>
                      <a:cubicBezTo>
                        <a:pt x="301" y="628"/>
                        <a:pt x="302" y="626"/>
                        <a:pt x="303" y="626"/>
                      </a:cubicBezTo>
                      <a:cubicBezTo>
                        <a:pt x="304" y="625"/>
                        <a:pt x="305" y="626"/>
                        <a:pt x="306" y="626"/>
                      </a:cubicBezTo>
                      <a:cubicBezTo>
                        <a:pt x="306" y="626"/>
                        <a:pt x="307" y="624"/>
                        <a:pt x="308" y="624"/>
                      </a:cubicBezTo>
                      <a:cubicBezTo>
                        <a:pt x="309" y="625"/>
                        <a:pt x="310" y="627"/>
                        <a:pt x="311" y="628"/>
                      </a:cubicBezTo>
                      <a:cubicBezTo>
                        <a:pt x="312" y="628"/>
                        <a:pt x="313" y="628"/>
                        <a:pt x="314" y="628"/>
                      </a:cubicBezTo>
                      <a:cubicBezTo>
                        <a:pt x="316" y="627"/>
                        <a:pt x="319" y="624"/>
                        <a:pt x="320" y="622"/>
                      </a:cubicBezTo>
                      <a:cubicBezTo>
                        <a:pt x="321" y="621"/>
                        <a:pt x="321" y="618"/>
                        <a:pt x="321" y="617"/>
                      </a:cubicBezTo>
                      <a:cubicBezTo>
                        <a:pt x="322" y="616"/>
                        <a:pt x="323" y="614"/>
                        <a:pt x="323" y="613"/>
                      </a:cubicBezTo>
                      <a:cubicBezTo>
                        <a:pt x="323" y="612"/>
                        <a:pt x="324" y="609"/>
                        <a:pt x="325" y="608"/>
                      </a:cubicBezTo>
                      <a:cubicBezTo>
                        <a:pt x="325" y="607"/>
                        <a:pt x="324" y="605"/>
                        <a:pt x="325" y="604"/>
                      </a:cubicBezTo>
                      <a:cubicBezTo>
                        <a:pt x="325" y="601"/>
                        <a:pt x="325" y="596"/>
                        <a:pt x="326" y="594"/>
                      </a:cubicBezTo>
                      <a:cubicBezTo>
                        <a:pt x="327" y="593"/>
                        <a:pt x="329" y="591"/>
                        <a:pt x="330" y="591"/>
                      </a:cubicBezTo>
                      <a:cubicBezTo>
                        <a:pt x="332" y="590"/>
                        <a:pt x="335" y="591"/>
                        <a:pt x="336" y="590"/>
                      </a:cubicBezTo>
                      <a:cubicBezTo>
                        <a:pt x="337" y="590"/>
                        <a:pt x="340" y="588"/>
                        <a:pt x="341" y="587"/>
                      </a:cubicBezTo>
                      <a:cubicBezTo>
                        <a:pt x="342" y="586"/>
                        <a:pt x="342" y="582"/>
                        <a:pt x="343" y="581"/>
                      </a:cubicBezTo>
                      <a:cubicBezTo>
                        <a:pt x="343" y="580"/>
                        <a:pt x="345" y="579"/>
                        <a:pt x="346" y="578"/>
                      </a:cubicBezTo>
                      <a:cubicBezTo>
                        <a:pt x="347" y="577"/>
                        <a:pt x="349" y="576"/>
                        <a:pt x="349" y="575"/>
                      </a:cubicBezTo>
                      <a:cubicBezTo>
                        <a:pt x="350" y="574"/>
                        <a:pt x="350" y="572"/>
                        <a:pt x="350" y="571"/>
                      </a:cubicBezTo>
                      <a:cubicBezTo>
                        <a:pt x="349" y="569"/>
                        <a:pt x="347" y="566"/>
                        <a:pt x="347" y="564"/>
                      </a:cubicBezTo>
                      <a:cubicBezTo>
                        <a:pt x="346" y="563"/>
                        <a:pt x="346" y="561"/>
                        <a:pt x="345" y="560"/>
                      </a:cubicBezTo>
                      <a:cubicBezTo>
                        <a:pt x="345" y="558"/>
                        <a:pt x="344" y="554"/>
                        <a:pt x="343" y="552"/>
                      </a:cubicBezTo>
                      <a:cubicBezTo>
                        <a:pt x="343" y="551"/>
                        <a:pt x="341" y="550"/>
                        <a:pt x="341" y="549"/>
                      </a:cubicBezTo>
                      <a:cubicBezTo>
                        <a:pt x="340" y="548"/>
                        <a:pt x="339" y="545"/>
                        <a:pt x="339" y="544"/>
                      </a:cubicBezTo>
                      <a:cubicBezTo>
                        <a:pt x="340" y="543"/>
                        <a:pt x="341" y="540"/>
                        <a:pt x="343" y="539"/>
                      </a:cubicBezTo>
                      <a:cubicBezTo>
                        <a:pt x="344" y="538"/>
                        <a:pt x="347" y="539"/>
                        <a:pt x="348" y="539"/>
                      </a:cubicBezTo>
                      <a:cubicBezTo>
                        <a:pt x="350" y="539"/>
                        <a:pt x="352" y="537"/>
                        <a:pt x="354" y="537"/>
                      </a:cubicBezTo>
                      <a:cubicBezTo>
                        <a:pt x="354" y="537"/>
                        <a:pt x="356" y="537"/>
                        <a:pt x="357" y="536"/>
                      </a:cubicBezTo>
                      <a:cubicBezTo>
                        <a:pt x="358" y="536"/>
                        <a:pt x="360" y="534"/>
                        <a:pt x="361" y="534"/>
                      </a:cubicBezTo>
                      <a:cubicBezTo>
                        <a:pt x="363" y="534"/>
                        <a:pt x="367" y="534"/>
                        <a:pt x="368" y="535"/>
                      </a:cubicBezTo>
                      <a:cubicBezTo>
                        <a:pt x="369" y="536"/>
                        <a:pt x="369" y="539"/>
                        <a:pt x="370" y="540"/>
                      </a:cubicBezTo>
                      <a:cubicBezTo>
                        <a:pt x="371" y="541"/>
                        <a:pt x="374" y="542"/>
                        <a:pt x="376" y="542"/>
                      </a:cubicBezTo>
                      <a:cubicBezTo>
                        <a:pt x="377" y="542"/>
                        <a:pt x="379" y="541"/>
                        <a:pt x="380" y="541"/>
                      </a:cubicBezTo>
                      <a:cubicBezTo>
                        <a:pt x="381" y="540"/>
                        <a:pt x="384" y="538"/>
                        <a:pt x="385" y="537"/>
                      </a:cubicBezTo>
                      <a:cubicBezTo>
                        <a:pt x="386" y="536"/>
                        <a:pt x="389" y="532"/>
                        <a:pt x="390" y="530"/>
                      </a:cubicBezTo>
                      <a:cubicBezTo>
                        <a:pt x="391" y="529"/>
                        <a:pt x="394" y="526"/>
                        <a:pt x="395" y="525"/>
                      </a:cubicBezTo>
                      <a:cubicBezTo>
                        <a:pt x="396" y="524"/>
                        <a:pt x="399" y="522"/>
                        <a:pt x="400" y="522"/>
                      </a:cubicBezTo>
                      <a:cubicBezTo>
                        <a:pt x="402" y="521"/>
                        <a:pt x="405" y="522"/>
                        <a:pt x="407" y="522"/>
                      </a:cubicBezTo>
                      <a:cubicBezTo>
                        <a:pt x="408" y="521"/>
                        <a:pt x="409" y="519"/>
                        <a:pt x="411" y="518"/>
                      </a:cubicBezTo>
                      <a:cubicBezTo>
                        <a:pt x="412" y="518"/>
                        <a:pt x="415" y="517"/>
                        <a:pt x="417" y="518"/>
                      </a:cubicBezTo>
                      <a:cubicBezTo>
                        <a:pt x="418" y="518"/>
                        <a:pt x="420" y="519"/>
                        <a:pt x="421" y="519"/>
                      </a:cubicBezTo>
                      <a:cubicBezTo>
                        <a:pt x="421" y="519"/>
                        <a:pt x="423" y="517"/>
                        <a:pt x="423" y="517"/>
                      </a:cubicBezTo>
                      <a:cubicBezTo>
                        <a:pt x="423" y="516"/>
                        <a:pt x="423" y="514"/>
                        <a:pt x="422" y="513"/>
                      </a:cubicBezTo>
                      <a:cubicBezTo>
                        <a:pt x="422" y="512"/>
                        <a:pt x="420" y="511"/>
                        <a:pt x="420" y="510"/>
                      </a:cubicBezTo>
                      <a:cubicBezTo>
                        <a:pt x="420" y="509"/>
                        <a:pt x="420" y="508"/>
                        <a:pt x="420" y="508"/>
                      </a:cubicBezTo>
                      <a:cubicBezTo>
                        <a:pt x="421" y="507"/>
                        <a:pt x="425" y="506"/>
                        <a:pt x="425" y="505"/>
                      </a:cubicBezTo>
                      <a:cubicBezTo>
                        <a:pt x="426" y="504"/>
                        <a:pt x="427" y="501"/>
                        <a:pt x="426" y="500"/>
                      </a:cubicBez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31" name="Freeform 91">
                  <a:extLst>
                    <a:ext uri="{FF2B5EF4-FFF2-40B4-BE49-F238E27FC236}">
                      <a16:creationId xmlns:a16="http://schemas.microsoft.com/office/drawing/2014/main" id="{6F582D20-FEA8-423B-BEE9-61C03CCC6858}"/>
                    </a:ext>
                  </a:extLst>
                </p:cNvPr>
                <p:cNvSpPr>
                  <a:spLocks/>
                </p:cNvSpPr>
                <p:nvPr/>
              </p:nvSpPr>
              <p:spPr bwMode="auto">
                <a:xfrm>
                  <a:off x="5988240" y="2668422"/>
                  <a:ext cx="465101" cy="536074"/>
                </a:xfrm>
                <a:custGeom>
                  <a:avLst/>
                  <a:gdLst>
                    <a:gd name="T0" fmla="*/ 575 w 580"/>
                    <a:gd name="T1" fmla="*/ 276 h 669"/>
                    <a:gd name="T2" fmla="*/ 565 w 580"/>
                    <a:gd name="T3" fmla="*/ 249 h 669"/>
                    <a:gd name="T4" fmla="*/ 571 w 580"/>
                    <a:gd name="T5" fmla="*/ 235 h 669"/>
                    <a:gd name="T6" fmla="*/ 532 w 580"/>
                    <a:gd name="T7" fmla="*/ 0 h 669"/>
                    <a:gd name="T8" fmla="*/ 497 w 580"/>
                    <a:gd name="T9" fmla="*/ 21 h 669"/>
                    <a:gd name="T10" fmla="*/ 460 w 580"/>
                    <a:gd name="T11" fmla="*/ 44 h 669"/>
                    <a:gd name="T12" fmla="*/ 434 w 580"/>
                    <a:gd name="T13" fmla="*/ 64 h 669"/>
                    <a:gd name="T14" fmla="*/ 411 w 580"/>
                    <a:gd name="T15" fmla="*/ 95 h 669"/>
                    <a:gd name="T16" fmla="*/ 394 w 580"/>
                    <a:gd name="T17" fmla="*/ 115 h 669"/>
                    <a:gd name="T18" fmla="*/ 364 w 580"/>
                    <a:gd name="T19" fmla="*/ 118 h 669"/>
                    <a:gd name="T20" fmla="*/ 326 w 580"/>
                    <a:gd name="T21" fmla="*/ 139 h 669"/>
                    <a:gd name="T22" fmla="*/ 297 w 580"/>
                    <a:gd name="T23" fmla="*/ 152 h 669"/>
                    <a:gd name="T24" fmla="*/ 268 w 580"/>
                    <a:gd name="T25" fmla="*/ 130 h 669"/>
                    <a:gd name="T26" fmla="*/ 251 w 580"/>
                    <a:gd name="T27" fmla="*/ 123 h 669"/>
                    <a:gd name="T28" fmla="*/ 241 w 580"/>
                    <a:gd name="T29" fmla="*/ 141 h 669"/>
                    <a:gd name="T30" fmla="*/ 206 w 580"/>
                    <a:gd name="T31" fmla="*/ 126 h 669"/>
                    <a:gd name="T32" fmla="*/ 180 w 580"/>
                    <a:gd name="T33" fmla="*/ 120 h 669"/>
                    <a:gd name="T34" fmla="*/ 127 w 580"/>
                    <a:gd name="T35" fmla="*/ 122 h 669"/>
                    <a:gd name="T36" fmla="*/ 76 w 580"/>
                    <a:gd name="T37" fmla="*/ 591 h 669"/>
                    <a:gd name="T38" fmla="*/ 92 w 580"/>
                    <a:gd name="T39" fmla="*/ 601 h 669"/>
                    <a:gd name="T40" fmla="*/ 109 w 580"/>
                    <a:gd name="T41" fmla="*/ 591 h 669"/>
                    <a:gd name="T42" fmla="*/ 123 w 580"/>
                    <a:gd name="T43" fmla="*/ 601 h 669"/>
                    <a:gd name="T44" fmla="*/ 142 w 580"/>
                    <a:gd name="T45" fmla="*/ 615 h 669"/>
                    <a:gd name="T46" fmla="*/ 158 w 580"/>
                    <a:gd name="T47" fmla="*/ 637 h 669"/>
                    <a:gd name="T48" fmla="*/ 187 w 580"/>
                    <a:gd name="T49" fmla="*/ 636 h 669"/>
                    <a:gd name="T50" fmla="*/ 207 w 580"/>
                    <a:gd name="T51" fmla="*/ 645 h 669"/>
                    <a:gd name="T52" fmla="*/ 222 w 580"/>
                    <a:gd name="T53" fmla="*/ 655 h 669"/>
                    <a:gd name="T54" fmla="*/ 245 w 580"/>
                    <a:gd name="T55" fmla="*/ 641 h 669"/>
                    <a:gd name="T56" fmla="*/ 273 w 580"/>
                    <a:gd name="T57" fmla="*/ 644 h 669"/>
                    <a:gd name="T58" fmla="*/ 291 w 580"/>
                    <a:gd name="T59" fmla="*/ 646 h 669"/>
                    <a:gd name="T60" fmla="*/ 310 w 580"/>
                    <a:gd name="T61" fmla="*/ 633 h 669"/>
                    <a:gd name="T62" fmla="*/ 328 w 580"/>
                    <a:gd name="T63" fmla="*/ 617 h 669"/>
                    <a:gd name="T64" fmla="*/ 340 w 580"/>
                    <a:gd name="T65" fmla="*/ 632 h 669"/>
                    <a:gd name="T66" fmla="*/ 363 w 580"/>
                    <a:gd name="T67" fmla="*/ 647 h 669"/>
                    <a:gd name="T68" fmla="*/ 383 w 580"/>
                    <a:gd name="T69" fmla="*/ 668 h 669"/>
                    <a:gd name="T70" fmla="*/ 404 w 580"/>
                    <a:gd name="T71" fmla="*/ 662 h 669"/>
                    <a:gd name="T72" fmla="*/ 419 w 580"/>
                    <a:gd name="T73" fmla="*/ 642 h 669"/>
                    <a:gd name="T74" fmla="*/ 431 w 580"/>
                    <a:gd name="T75" fmla="*/ 625 h 669"/>
                    <a:gd name="T76" fmla="*/ 424 w 580"/>
                    <a:gd name="T77" fmla="*/ 598 h 669"/>
                    <a:gd name="T78" fmla="*/ 427 w 580"/>
                    <a:gd name="T79" fmla="*/ 577 h 669"/>
                    <a:gd name="T80" fmla="*/ 435 w 580"/>
                    <a:gd name="T81" fmla="*/ 555 h 669"/>
                    <a:gd name="T82" fmla="*/ 447 w 580"/>
                    <a:gd name="T83" fmla="*/ 552 h 669"/>
                    <a:gd name="T84" fmla="*/ 457 w 580"/>
                    <a:gd name="T85" fmla="*/ 565 h 669"/>
                    <a:gd name="T86" fmla="*/ 468 w 580"/>
                    <a:gd name="T87" fmla="*/ 556 h 669"/>
                    <a:gd name="T88" fmla="*/ 472 w 580"/>
                    <a:gd name="T89" fmla="*/ 544 h 669"/>
                    <a:gd name="T90" fmla="*/ 472 w 580"/>
                    <a:gd name="T91" fmla="*/ 532 h 669"/>
                    <a:gd name="T92" fmla="*/ 475 w 580"/>
                    <a:gd name="T93" fmla="*/ 508 h 669"/>
                    <a:gd name="T94" fmla="*/ 488 w 580"/>
                    <a:gd name="T95" fmla="*/ 495 h 669"/>
                    <a:gd name="T96" fmla="*/ 499 w 580"/>
                    <a:gd name="T97" fmla="*/ 471 h 669"/>
                    <a:gd name="T98" fmla="*/ 514 w 580"/>
                    <a:gd name="T99" fmla="*/ 478 h 669"/>
                    <a:gd name="T100" fmla="*/ 534 w 580"/>
                    <a:gd name="T101" fmla="*/ 460 h 669"/>
                    <a:gd name="T102" fmla="*/ 551 w 580"/>
                    <a:gd name="T103" fmla="*/ 434 h 669"/>
                    <a:gd name="T104" fmla="*/ 568 w 580"/>
                    <a:gd name="T105" fmla="*/ 406 h 669"/>
                    <a:gd name="T106" fmla="*/ 571 w 580"/>
                    <a:gd name="T107" fmla="*/ 383 h 669"/>
                    <a:gd name="T108" fmla="*/ 568 w 580"/>
                    <a:gd name="T109" fmla="*/ 362 h 669"/>
                    <a:gd name="T110" fmla="*/ 573 w 580"/>
                    <a:gd name="T111" fmla="*/ 343 h 669"/>
                    <a:gd name="T112" fmla="*/ 576 w 580"/>
                    <a:gd name="T113" fmla="*/ 312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80" h="669">
                      <a:moveTo>
                        <a:pt x="579" y="294"/>
                      </a:moveTo>
                      <a:cubicBezTo>
                        <a:pt x="579" y="293"/>
                        <a:pt x="580" y="290"/>
                        <a:pt x="580" y="289"/>
                      </a:cubicBezTo>
                      <a:cubicBezTo>
                        <a:pt x="580" y="288"/>
                        <a:pt x="578" y="286"/>
                        <a:pt x="578" y="285"/>
                      </a:cubicBezTo>
                      <a:cubicBezTo>
                        <a:pt x="577" y="284"/>
                        <a:pt x="578" y="281"/>
                        <a:pt x="578" y="280"/>
                      </a:cubicBezTo>
                      <a:cubicBezTo>
                        <a:pt x="577" y="279"/>
                        <a:pt x="575" y="278"/>
                        <a:pt x="575" y="276"/>
                      </a:cubicBezTo>
                      <a:cubicBezTo>
                        <a:pt x="574" y="275"/>
                        <a:pt x="576" y="271"/>
                        <a:pt x="576" y="269"/>
                      </a:cubicBezTo>
                      <a:cubicBezTo>
                        <a:pt x="576" y="267"/>
                        <a:pt x="576" y="262"/>
                        <a:pt x="575" y="259"/>
                      </a:cubicBezTo>
                      <a:cubicBezTo>
                        <a:pt x="575" y="259"/>
                        <a:pt x="572" y="258"/>
                        <a:pt x="571" y="257"/>
                      </a:cubicBezTo>
                      <a:cubicBezTo>
                        <a:pt x="570" y="256"/>
                        <a:pt x="570" y="252"/>
                        <a:pt x="569" y="251"/>
                      </a:cubicBezTo>
                      <a:cubicBezTo>
                        <a:pt x="568" y="250"/>
                        <a:pt x="566" y="250"/>
                        <a:pt x="565" y="249"/>
                      </a:cubicBezTo>
                      <a:cubicBezTo>
                        <a:pt x="564" y="248"/>
                        <a:pt x="563" y="247"/>
                        <a:pt x="563" y="246"/>
                      </a:cubicBezTo>
                      <a:cubicBezTo>
                        <a:pt x="562" y="245"/>
                        <a:pt x="562" y="243"/>
                        <a:pt x="562" y="242"/>
                      </a:cubicBezTo>
                      <a:cubicBezTo>
                        <a:pt x="563" y="242"/>
                        <a:pt x="565" y="241"/>
                        <a:pt x="565" y="240"/>
                      </a:cubicBezTo>
                      <a:cubicBezTo>
                        <a:pt x="566" y="239"/>
                        <a:pt x="566" y="237"/>
                        <a:pt x="567" y="236"/>
                      </a:cubicBezTo>
                      <a:cubicBezTo>
                        <a:pt x="567" y="236"/>
                        <a:pt x="570" y="235"/>
                        <a:pt x="571" y="235"/>
                      </a:cubicBezTo>
                      <a:cubicBezTo>
                        <a:pt x="572" y="235"/>
                        <a:pt x="573" y="236"/>
                        <a:pt x="574" y="235"/>
                      </a:cubicBezTo>
                      <a:cubicBezTo>
                        <a:pt x="575" y="235"/>
                        <a:pt x="574" y="233"/>
                        <a:pt x="575" y="233"/>
                      </a:cubicBezTo>
                      <a:cubicBezTo>
                        <a:pt x="575" y="232"/>
                        <a:pt x="577" y="232"/>
                        <a:pt x="578" y="232"/>
                      </a:cubicBezTo>
                      <a:cubicBezTo>
                        <a:pt x="578" y="232"/>
                        <a:pt x="579" y="232"/>
                        <a:pt x="580" y="231"/>
                      </a:cubicBezTo>
                      <a:cubicBezTo>
                        <a:pt x="532" y="0"/>
                        <a:pt x="532" y="0"/>
                        <a:pt x="532" y="0"/>
                      </a:cubicBezTo>
                      <a:cubicBezTo>
                        <a:pt x="529" y="2"/>
                        <a:pt x="526" y="5"/>
                        <a:pt x="523" y="6"/>
                      </a:cubicBezTo>
                      <a:cubicBezTo>
                        <a:pt x="521" y="8"/>
                        <a:pt x="514" y="12"/>
                        <a:pt x="511" y="14"/>
                      </a:cubicBezTo>
                      <a:cubicBezTo>
                        <a:pt x="510" y="15"/>
                        <a:pt x="507" y="18"/>
                        <a:pt x="505" y="19"/>
                      </a:cubicBezTo>
                      <a:cubicBezTo>
                        <a:pt x="504" y="19"/>
                        <a:pt x="501" y="18"/>
                        <a:pt x="500" y="19"/>
                      </a:cubicBezTo>
                      <a:cubicBezTo>
                        <a:pt x="499" y="19"/>
                        <a:pt x="497" y="21"/>
                        <a:pt x="497" y="21"/>
                      </a:cubicBezTo>
                      <a:cubicBezTo>
                        <a:pt x="495" y="23"/>
                        <a:pt x="493" y="26"/>
                        <a:pt x="492" y="27"/>
                      </a:cubicBezTo>
                      <a:cubicBezTo>
                        <a:pt x="490" y="29"/>
                        <a:pt x="486" y="31"/>
                        <a:pt x="483" y="31"/>
                      </a:cubicBezTo>
                      <a:cubicBezTo>
                        <a:pt x="482" y="32"/>
                        <a:pt x="477" y="32"/>
                        <a:pt x="476" y="33"/>
                      </a:cubicBezTo>
                      <a:cubicBezTo>
                        <a:pt x="474" y="34"/>
                        <a:pt x="471" y="36"/>
                        <a:pt x="469" y="37"/>
                      </a:cubicBezTo>
                      <a:cubicBezTo>
                        <a:pt x="467" y="39"/>
                        <a:pt x="462" y="42"/>
                        <a:pt x="460" y="44"/>
                      </a:cubicBezTo>
                      <a:cubicBezTo>
                        <a:pt x="459" y="45"/>
                        <a:pt x="456" y="48"/>
                        <a:pt x="455" y="49"/>
                      </a:cubicBezTo>
                      <a:cubicBezTo>
                        <a:pt x="454" y="50"/>
                        <a:pt x="451" y="53"/>
                        <a:pt x="449" y="54"/>
                      </a:cubicBezTo>
                      <a:cubicBezTo>
                        <a:pt x="448" y="55"/>
                        <a:pt x="446" y="55"/>
                        <a:pt x="445" y="56"/>
                      </a:cubicBezTo>
                      <a:cubicBezTo>
                        <a:pt x="443" y="57"/>
                        <a:pt x="441" y="58"/>
                        <a:pt x="440" y="59"/>
                      </a:cubicBezTo>
                      <a:cubicBezTo>
                        <a:pt x="438" y="61"/>
                        <a:pt x="435" y="63"/>
                        <a:pt x="434" y="64"/>
                      </a:cubicBezTo>
                      <a:cubicBezTo>
                        <a:pt x="432" y="66"/>
                        <a:pt x="429" y="70"/>
                        <a:pt x="428" y="71"/>
                      </a:cubicBezTo>
                      <a:cubicBezTo>
                        <a:pt x="426" y="73"/>
                        <a:pt x="423" y="77"/>
                        <a:pt x="422" y="79"/>
                      </a:cubicBezTo>
                      <a:cubicBezTo>
                        <a:pt x="421" y="80"/>
                        <a:pt x="421" y="84"/>
                        <a:pt x="420" y="85"/>
                      </a:cubicBezTo>
                      <a:cubicBezTo>
                        <a:pt x="419" y="87"/>
                        <a:pt x="417" y="89"/>
                        <a:pt x="416" y="90"/>
                      </a:cubicBezTo>
                      <a:cubicBezTo>
                        <a:pt x="414" y="91"/>
                        <a:pt x="412" y="93"/>
                        <a:pt x="411" y="95"/>
                      </a:cubicBezTo>
                      <a:cubicBezTo>
                        <a:pt x="410" y="96"/>
                        <a:pt x="410" y="99"/>
                        <a:pt x="409" y="101"/>
                      </a:cubicBezTo>
                      <a:cubicBezTo>
                        <a:pt x="408" y="102"/>
                        <a:pt x="405" y="103"/>
                        <a:pt x="404" y="104"/>
                      </a:cubicBezTo>
                      <a:cubicBezTo>
                        <a:pt x="403" y="105"/>
                        <a:pt x="401" y="107"/>
                        <a:pt x="400" y="108"/>
                      </a:cubicBezTo>
                      <a:cubicBezTo>
                        <a:pt x="399" y="109"/>
                        <a:pt x="397" y="111"/>
                        <a:pt x="396" y="112"/>
                      </a:cubicBezTo>
                      <a:cubicBezTo>
                        <a:pt x="395" y="113"/>
                        <a:pt x="394" y="114"/>
                        <a:pt x="394" y="115"/>
                      </a:cubicBezTo>
                      <a:cubicBezTo>
                        <a:pt x="392" y="115"/>
                        <a:pt x="390" y="115"/>
                        <a:pt x="388" y="115"/>
                      </a:cubicBezTo>
                      <a:cubicBezTo>
                        <a:pt x="387" y="116"/>
                        <a:pt x="383" y="115"/>
                        <a:pt x="382" y="116"/>
                      </a:cubicBezTo>
                      <a:cubicBezTo>
                        <a:pt x="380" y="116"/>
                        <a:pt x="379" y="118"/>
                        <a:pt x="377" y="119"/>
                      </a:cubicBezTo>
                      <a:cubicBezTo>
                        <a:pt x="376" y="120"/>
                        <a:pt x="371" y="120"/>
                        <a:pt x="369" y="120"/>
                      </a:cubicBezTo>
                      <a:cubicBezTo>
                        <a:pt x="368" y="120"/>
                        <a:pt x="365" y="118"/>
                        <a:pt x="364" y="118"/>
                      </a:cubicBezTo>
                      <a:cubicBezTo>
                        <a:pt x="363" y="118"/>
                        <a:pt x="360" y="117"/>
                        <a:pt x="359" y="118"/>
                      </a:cubicBezTo>
                      <a:cubicBezTo>
                        <a:pt x="356" y="118"/>
                        <a:pt x="350" y="122"/>
                        <a:pt x="347" y="124"/>
                      </a:cubicBezTo>
                      <a:cubicBezTo>
                        <a:pt x="345" y="125"/>
                        <a:pt x="341" y="128"/>
                        <a:pt x="339" y="129"/>
                      </a:cubicBezTo>
                      <a:cubicBezTo>
                        <a:pt x="337" y="130"/>
                        <a:pt x="333" y="134"/>
                        <a:pt x="331" y="135"/>
                      </a:cubicBezTo>
                      <a:cubicBezTo>
                        <a:pt x="330" y="136"/>
                        <a:pt x="328" y="138"/>
                        <a:pt x="326" y="139"/>
                      </a:cubicBezTo>
                      <a:cubicBezTo>
                        <a:pt x="324" y="140"/>
                        <a:pt x="319" y="139"/>
                        <a:pt x="317" y="140"/>
                      </a:cubicBezTo>
                      <a:cubicBezTo>
                        <a:pt x="316" y="140"/>
                        <a:pt x="313" y="142"/>
                        <a:pt x="311" y="143"/>
                      </a:cubicBezTo>
                      <a:cubicBezTo>
                        <a:pt x="310" y="144"/>
                        <a:pt x="308" y="148"/>
                        <a:pt x="307" y="149"/>
                      </a:cubicBezTo>
                      <a:cubicBezTo>
                        <a:pt x="306" y="150"/>
                        <a:pt x="304" y="152"/>
                        <a:pt x="302" y="152"/>
                      </a:cubicBezTo>
                      <a:cubicBezTo>
                        <a:pt x="301" y="153"/>
                        <a:pt x="298" y="152"/>
                        <a:pt x="297" y="152"/>
                      </a:cubicBezTo>
                      <a:cubicBezTo>
                        <a:pt x="294" y="151"/>
                        <a:pt x="289" y="148"/>
                        <a:pt x="287" y="147"/>
                      </a:cubicBezTo>
                      <a:cubicBezTo>
                        <a:pt x="285" y="146"/>
                        <a:pt x="281" y="144"/>
                        <a:pt x="279" y="143"/>
                      </a:cubicBezTo>
                      <a:cubicBezTo>
                        <a:pt x="277" y="142"/>
                        <a:pt x="273" y="139"/>
                        <a:pt x="272" y="137"/>
                      </a:cubicBezTo>
                      <a:cubicBezTo>
                        <a:pt x="271" y="136"/>
                        <a:pt x="270" y="135"/>
                        <a:pt x="269" y="134"/>
                      </a:cubicBezTo>
                      <a:cubicBezTo>
                        <a:pt x="269" y="133"/>
                        <a:pt x="269" y="130"/>
                        <a:pt x="268" y="130"/>
                      </a:cubicBezTo>
                      <a:cubicBezTo>
                        <a:pt x="267" y="129"/>
                        <a:pt x="265" y="130"/>
                        <a:pt x="265" y="130"/>
                      </a:cubicBezTo>
                      <a:cubicBezTo>
                        <a:pt x="263" y="130"/>
                        <a:pt x="262" y="132"/>
                        <a:pt x="261" y="132"/>
                      </a:cubicBezTo>
                      <a:cubicBezTo>
                        <a:pt x="260" y="132"/>
                        <a:pt x="258" y="132"/>
                        <a:pt x="257" y="132"/>
                      </a:cubicBezTo>
                      <a:cubicBezTo>
                        <a:pt x="256" y="131"/>
                        <a:pt x="256" y="128"/>
                        <a:pt x="255" y="127"/>
                      </a:cubicBezTo>
                      <a:cubicBezTo>
                        <a:pt x="254" y="126"/>
                        <a:pt x="252" y="123"/>
                        <a:pt x="251" y="123"/>
                      </a:cubicBezTo>
                      <a:cubicBezTo>
                        <a:pt x="250" y="123"/>
                        <a:pt x="248" y="125"/>
                        <a:pt x="247" y="126"/>
                      </a:cubicBezTo>
                      <a:cubicBezTo>
                        <a:pt x="247" y="127"/>
                        <a:pt x="247" y="129"/>
                        <a:pt x="247" y="130"/>
                      </a:cubicBezTo>
                      <a:cubicBezTo>
                        <a:pt x="247" y="130"/>
                        <a:pt x="249" y="131"/>
                        <a:pt x="249" y="132"/>
                      </a:cubicBezTo>
                      <a:cubicBezTo>
                        <a:pt x="249" y="133"/>
                        <a:pt x="248" y="135"/>
                        <a:pt x="248" y="136"/>
                      </a:cubicBezTo>
                      <a:cubicBezTo>
                        <a:pt x="247" y="138"/>
                        <a:pt x="243" y="141"/>
                        <a:pt x="241" y="141"/>
                      </a:cubicBezTo>
                      <a:cubicBezTo>
                        <a:pt x="239" y="142"/>
                        <a:pt x="235" y="139"/>
                        <a:pt x="233" y="138"/>
                      </a:cubicBezTo>
                      <a:cubicBezTo>
                        <a:pt x="231" y="137"/>
                        <a:pt x="227" y="134"/>
                        <a:pt x="225" y="132"/>
                      </a:cubicBezTo>
                      <a:cubicBezTo>
                        <a:pt x="223" y="131"/>
                        <a:pt x="221" y="128"/>
                        <a:pt x="219" y="127"/>
                      </a:cubicBezTo>
                      <a:cubicBezTo>
                        <a:pt x="218" y="126"/>
                        <a:pt x="214" y="126"/>
                        <a:pt x="212" y="126"/>
                      </a:cubicBezTo>
                      <a:cubicBezTo>
                        <a:pt x="210" y="126"/>
                        <a:pt x="208" y="126"/>
                        <a:pt x="206" y="126"/>
                      </a:cubicBezTo>
                      <a:cubicBezTo>
                        <a:pt x="205" y="126"/>
                        <a:pt x="202" y="126"/>
                        <a:pt x="201" y="125"/>
                      </a:cubicBezTo>
                      <a:cubicBezTo>
                        <a:pt x="199" y="125"/>
                        <a:pt x="195" y="122"/>
                        <a:pt x="193" y="121"/>
                      </a:cubicBezTo>
                      <a:cubicBezTo>
                        <a:pt x="192" y="120"/>
                        <a:pt x="189" y="118"/>
                        <a:pt x="187" y="117"/>
                      </a:cubicBezTo>
                      <a:cubicBezTo>
                        <a:pt x="186" y="117"/>
                        <a:pt x="184" y="118"/>
                        <a:pt x="183" y="119"/>
                      </a:cubicBezTo>
                      <a:cubicBezTo>
                        <a:pt x="182" y="119"/>
                        <a:pt x="181" y="120"/>
                        <a:pt x="180" y="120"/>
                      </a:cubicBezTo>
                      <a:cubicBezTo>
                        <a:pt x="179" y="121"/>
                        <a:pt x="177" y="121"/>
                        <a:pt x="176" y="120"/>
                      </a:cubicBezTo>
                      <a:cubicBezTo>
                        <a:pt x="174" y="120"/>
                        <a:pt x="170" y="119"/>
                        <a:pt x="169" y="118"/>
                      </a:cubicBezTo>
                      <a:cubicBezTo>
                        <a:pt x="168" y="118"/>
                        <a:pt x="168" y="116"/>
                        <a:pt x="168" y="115"/>
                      </a:cubicBezTo>
                      <a:cubicBezTo>
                        <a:pt x="168" y="114"/>
                        <a:pt x="169" y="113"/>
                        <a:pt x="169" y="112"/>
                      </a:cubicBezTo>
                      <a:cubicBezTo>
                        <a:pt x="159" y="115"/>
                        <a:pt x="136" y="120"/>
                        <a:pt x="127" y="122"/>
                      </a:cubicBezTo>
                      <a:cubicBezTo>
                        <a:pt x="108" y="127"/>
                        <a:pt x="71" y="135"/>
                        <a:pt x="52" y="139"/>
                      </a:cubicBezTo>
                      <a:cubicBezTo>
                        <a:pt x="41" y="141"/>
                        <a:pt x="14" y="146"/>
                        <a:pt x="0" y="149"/>
                      </a:cubicBezTo>
                      <a:cubicBezTo>
                        <a:pt x="71" y="596"/>
                        <a:pt x="71" y="596"/>
                        <a:pt x="71" y="596"/>
                      </a:cubicBezTo>
                      <a:cubicBezTo>
                        <a:pt x="71" y="595"/>
                        <a:pt x="71" y="592"/>
                        <a:pt x="72" y="591"/>
                      </a:cubicBezTo>
                      <a:cubicBezTo>
                        <a:pt x="72" y="590"/>
                        <a:pt x="75" y="590"/>
                        <a:pt x="76" y="591"/>
                      </a:cubicBezTo>
                      <a:cubicBezTo>
                        <a:pt x="77" y="591"/>
                        <a:pt x="79" y="592"/>
                        <a:pt x="79" y="592"/>
                      </a:cubicBezTo>
                      <a:cubicBezTo>
                        <a:pt x="80" y="593"/>
                        <a:pt x="81" y="595"/>
                        <a:pt x="82" y="596"/>
                      </a:cubicBezTo>
                      <a:cubicBezTo>
                        <a:pt x="82" y="597"/>
                        <a:pt x="84" y="596"/>
                        <a:pt x="85" y="597"/>
                      </a:cubicBezTo>
                      <a:cubicBezTo>
                        <a:pt x="86" y="597"/>
                        <a:pt x="88" y="598"/>
                        <a:pt x="90" y="599"/>
                      </a:cubicBezTo>
                      <a:cubicBezTo>
                        <a:pt x="90" y="599"/>
                        <a:pt x="91" y="601"/>
                        <a:pt x="92" y="601"/>
                      </a:cubicBezTo>
                      <a:cubicBezTo>
                        <a:pt x="93" y="601"/>
                        <a:pt x="96" y="601"/>
                        <a:pt x="97" y="600"/>
                      </a:cubicBezTo>
                      <a:cubicBezTo>
                        <a:pt x="98" y="600"/>
                        <a:pt x="99" y="597"/>
                        <a:pt x="100" y="597"/>
                      </a:cubicBezTo>
                      <a:cubicBezTo>
                        <a:pt x="100" y="596"/>
                        <a:pt x="101" y="595"/>
                        <a:pt x="102" y="595"/>
                      </a:cubicBezTo>
                      <a:cubicBezTo>
                        <a:pt x="103" y="594"/>
                        <a:pt x="106" y="595"/>
                        <a:pt x="107" y="594"/>
                      </a:cubicBezTo>
                      <a:cubicBezTo>
                        <a:pt x="108" y="594"/>
                        <a:pt x="108" y="592"/>
                        <a:pt x="109" y="591"/>
                      </a:cubicBezTo>
                      <a:cubicBezTo>
                        <a:pt x="110" y="590"/>
                        <a:pt x="113" y="589"/>
                        <a:pt x="114" y="589"/>
                      </a:cubicBezTo>
                      <a:cubicBezTo>
                        <a:pt x="114" y="589"/>
                        <a:pt x="115" y="589"/>
                        <a:pt x="116" y="590"/>
                      </a:cubicBezTo>
                      <a:cubicBezTo>
                        <a:pt x="117" y="590"/>
                        <a:pt x="117" y="593"/>
                        <a:pt x="118" y="594"/>
                      </a:cubicBezTo>
                      <a:cubicBezTo>
                        <a:pt x="118" y="595"/>
                        <a:pt x="118" y="597"/>
                        <a:pt x="118" y="598"/>
                      </a:cubicBezTo>
                      <a:cubicBezTo>
                        <a:pt x="119" y="599"/>
                        <a:pt x="122" y="601"/>
                        <a:pt x="123" y="601"/>
                      </a:cubicBezTo>
                      <a:cubicBezTo>
                        <a:pt x="125" y="602"/>
                        <a:pt x="128" y="600"/>
                        <a:pt x="129" y="601"/>
                      </a:cubicBezTo>
                      <a:cubicBezTo>
                        <a:pt x="131" y="601"/>
                        <a:pt x="133" y="602"/>
                        <a:pt x="134" y="603"/>
                      </a:cubicBezTo>
                      <a:cubicBezTo>
                        <a:pt x="135" y="603"/>
                        <a:pt x="138" y="605"/>
                        <a:pt x="138" y="606"/>
                      </a:cubicBezTo>
                      <a:cubicBezTo>
                        <a:pt x="139" y="607"/>
                        <a:pt x="138" y="609"/>
                        <a:pt x="139" y="610"/>
                      </a:cubicBezTo>
                      <a:cubicBezTo>
                        <a:pt x="139" y="611"/>
                        <a:pt x="141" y="614"/>
                        <a:pt x="142" y="615"/>
                      </a:cubicBezTo>
                      <a:cubicBezTo>
                        <a:pt x="143" y="616"/>
                        <a:pt x="146" y="618"/>
                        <a:pt x="147" y="619"/>
                      </a:cubicBezTo>
                      <a:cubicBezTo>
                        <a:pt x="148" y="620"/>
                        <a:pt x="149" y="622"/>
                        <a:pt x="150" y="623"/>
                      </a:cubicBezTo>
                      <a:cubicBezTo>
                        <a:pt x="150" y="625"/>
                        <a:pt x="150" y="629"/>
                        <a:pt x="151" y="631"/>
                      </a:cubicBezTo>
                      <a:cubicBezTo>
                        <a:pt x="151" y="632"/>
                        <a:pt x="151" y="635"/>
                        <a:pt x="152" y="636"/>
                      </a:cubicBezTo>
                      <a:cubicBezTo>
                        <a:pt x="153" y="637"/>
                        <a:pt x="157" y="637"/>
                        <a:pt x="158" y="637"/>
                      </a:cubicBezTo>
                      <a:cubicBezTo>
                        <a:pt x="160" y="638"/>
                        <a:pt x="164" y="638"/>
                        <a:pt x="166" y="638"/>
                      </a:cubicBezTo>
                      <a:cubicBezTo>
                        <a:pt x="167" y="639"/>
                        <a:pt x="168" y="640"/>
                        <a:pt x="170" y="641"/>
                      </a:cubicBezTo>
                      <a:cubicBezTo>
                        <a:pt x="171" y="641"/>
                        <a:pt x="175" y="641"/>
                        <a:pt x="177" y="641"/>
                      </a:cubicBezTo>
                      <a:cubicBezTo>
                        <a:pt x="179" y="641"/>
                        <a:pt x="182" y="639"/>
                        <a:pt x="183" y="639"/>
                      </a:cubicBezTo>
                      <a:cubicBezTo>
                        <a:pt x="184" y="638"/>
                        <a:pt x="186" y="636"/>
                        <a:pt x="187" y="636"/>
                      </a:cubicBezTo>
                      <a:cubicBezTo>
                        <a:pt x="188" y="635"/>
                        <a:pt x="191" y="636"/>
                        <a:pt x="192" y="636"/>
                      </a:cubicBezTo>
                      <a:cubicBezTo>
                        <a:pt x="193" y="636"/>
                        <a:pt x="195" y="638"/>
                        <a:pt x="196" y="638"/>
                      </a:cubicBezTo>
                      <a:cubicBezTo>
                        <a:pt x="198" y="638"/>
                        <a:pt x="201" y="638"/>
                        <a:pt x="202" y="638"/>
                      </a:cubicBezTo>
                      <a:cubicBezTo>
                        <a:pt x="203" y="638"/>
                        <a:pt x="205" y="639"/>
                        <a:pt x="205" y="640"/>
                      </a:cubicBezTo>
                      <a:cubicBezTo>
                        <a:pt x="206" y="641"/>
                        <a:pt x="206" y="644"/>
                        <a:pt x="207" y="645"/>
                      </a:cubicBezTo>
                      <a:cubicBezTo>
                        <a:pt x="207" y="646"/>
                        <a:pt x="209" y="646"/>
                        <a:pt x="210" y="646"/>
                      </a:cubicBezTo>
                      <a:cubicBezTo>
                        <a:pt x="211" y="646"/>
                        <a:pt x="214" y="645"/>
                        <a:pt x="215" y="646"/>
                      </a:cubicBezTo>
                      <a:cubicBezTo>
                        <a:pt x="216" y="647"/>
                        <a:pt x="216" y="649"/>
                        <a:pt x="216" y="650"/>
                      </a:cubicBezTo>
                      <a:cubicBezTo>
                        <a:pt x="216" y="651"/>
                        <a:pt x="216" y="654"/>
                        <a:pt x="217" y="654"/>
                      </a:cubicBezTo>
                      <a:cubicBezTo>
                        <a:pt x="218" y="655"/>
                        <a:pt x="221" y="655"/>
                        <a:pt x="222" y="655"/>
                      </a:cubicBezTo>
                      <a:cubicBezTo>
                        <a:pt x="224" y="655"/>
                        <a:pt x="228" y="656"/>
                        <a:pt x="230" y="656"/>
                      </a:cubicBezTo>
                      <a:cubicBezTo>
                        <a:pt x="231" y="656"/>
                        <a:pt x="234" y="656"/>
                        <a:pt x="235" y="655"/>
                      </a:cubicBezTo>
                      <a:cubicBezTo>
                        <a:pt x="236" y="653"/>
                        <a:pt x="235" y="648"/>
                        <a:pt x="236" y="647"/>
                      </a:cubicBezTo>
                      <a:cubicBezTo>
                        <a:pt x="237" y="646"/>
                        <a:pt x="240" y="646"/>
                        <a:pt x="241" y="645"/>
                      </a:cubicBezTo>
                      <a:cubicBezTo>
                        <a:pt x="242" y="645"/>
                        <a:pt x="243" y="642"/>
                        <a:pt x="245" y="641"/>
                      </a:cubicBezTo>
                      <a:cubicBezTo>
                        <a:pt x="246" y="640"/>
                        <a:pt x="249" y="640"/>
                        <a:pt x="251" y="640"/>
                      </a:cubicBezTo>
                      <a:cubicBezTo>
                        <a:pt x="252" y="640"/>
                        <a:pt x="255" y="640"/>
                        <a:pt x="256" y="641"/>
                      </a:cubicBezTo>
                      <a:cubicBezTo>
                        <a:pt x="258" y="641"/>
                        <a:pt x="260" y="644"/>
                        <a:pt x="261" y="644"/>
                      </a:cubicBezTo>
                      <a:cubicBezTo>
                        <a:pt x="263" y="645"/>
                        <a:pt x="266" y="644"/>
                        <a:pt x="267" y="644"/>
                      </a:cubicBezTo>
                      <a:cubicBezTo>
                        <a:pt x="269" y="644"/>
                        <a:pt x="272" y="644"/>
                        <a:pt x="273" y="644"/>
                      </a:cubicBezTo>
                      <a:cubicBezTo>
                        <a:pt x="275" y="645"/>
                        <a:pt x="277" y="646"/>
                        <a:pt x="278" y="647"/>
                      </a:cubicBezTo>
                      <a:cubicBezTo>
                        <a:pt x="279" y="647"/>
                        <a:pt x="279" y="650"/>
                        <a:pt x="280" y="651"/>
                      </a:cubicBezTo>
                      <a:cubicBezTo>
                        <a:pt x="281" y="652"/>
                        <a:pt x="284" y="653"/>
                        <a:pt x="285" y="653"/>
                      </a:cubicBezTo>
                      <a:cubicBezTo>
                        <a:pt x="287" y="652"/>
                        <a:pt x="287" y="649"/>
                        <a:pt x="288" y="648"/>
                      </a:cubicBezTo>
                      <a:cubicBezTo>
                        <a:pt x="288" y="647"/>
                        <a:pt x="290" y="647"/>
                        <a:pt x="291" y="646"/>
                      </a:cubicBezTo>
                      <a:cubicBezTo>
                        <a:pt x="292" y="646"/>
                        <a:pt x="295" y="648"/>
                        <a:pt x="297" y="648"/>
                      </a:cubicBezTo>
                      <a:cubicBezTo>
                        <a:pt x="299" y="647"/>
                        <a:pt x="303" y="646"/>
                        <a:pt x="304" y="645"/>
                      </a:cubicBezTo>
                      <a:cubicBezTo>
                        <a:pt x="305" y="644"/>
                        <a:pt x="305" y="641"/>
                        <a:pt x="305" y="640"/>
                      </a:cubicBezTo>
                      <a:cubicBezTo>
                        <a:pt x="306" y="639"/>
                        <a:pt x="305" y="637"/>
                        <a:pt x="305" y="636"/>
                      </a:cubicBezTo>
                      <a:cubicBezTo>
                        <a:pt x="306" y="635"/>
                        <a:pt x="309" y="634"/>
                        <a:pt x="310" y="633"/>
                      </a:cubicBezTo>
                      <a:cubicBezTo>
                        <a:pt x="311" y="632"/>
                        <a:pt x="312" y="630"/>
                        <a:pt x="312" y="629"/>
                      </a:cubicBezTo>
                      <a:cubicBezTo>
                        <a:pt x="312" y="628"/>
                        <a:pt x="313" y="625"/>
                        <a:pt x="313" y="624"/>
                      </a:cubicBezTo>
                      <a:cubicBezTo>
                        <a:pt x="314" y="623"/>
                        <a:pt x="318" y="624"/>
                        <a:pt x="319" y="623"/>
                      </a:cubicBezTo>
                      <a:cubicBezTo>
                        <a:pt x="320" y="623"/>
                        <a:pt x="322" y="622"/>
                        <a:pt x="323" y="621"/>
                      </a:cubicBezTo>
                      <a:cubicBezTo>
                        <a:pt x="324" y="621"/>
                        <a:pt x="326" y="618"/>
                        <a:pt x="328" y="617"/>
                      </a:cubicBezTo>
                      <a:cubicBezTo>
                        <a:pt x="329" y="617"/>
                        <a:pt x="332" y="616"/>
                        <a:pt x="333" y="616"/>
                      </a:cubicBezTo>
                      <a:cubicBezTo>
                        <a:pt x="334" y="616"/>
                        <a:pt x="337" y="617"/>
                        <a:pt x="337" y="618"/>
                      </a:cubicBezTo>
                      <a:cubicBezTo>
                        <a:pt x="338" y="619"/>
                        <a:pt x="338" y="622"/>
                        <a:pt x="338" y="624"/>
                      </a:cubicBezTo>
                      <a:cubicBezTo>
                        <a:pt x="338" y="625"/>
                        <a:pt x="336" y="627"/>
                        <a:pt x="337" y="629"/>
                      </a:cubicBezTo>
                      <a:cubicBezTo>
                        <a:pt x="337" y="630"/>
                        <a:pt x="340" y="631"/>
                        <a:pt x="340" y="632"/>
                      </a:cubicBezTo>
                      <a:cubicBezTo>
                        <a:pt x="341" y="633"/>
                        <a:pt x="340" y="635"/>
                        <a:pt x="341" y="637"/>
                      </a:cubicBezTo>
                      <a:cubicBezTo>
                        <a:pt x="341" y="638"/>
                        <a:pt x="342" y="642"/>
                        <a:pt x="343" y="643"/>
                      </a:cubicBezTo>
                      <a:cubicBezTo>
                        <a:pt x="345" y="645"/>
                        <a:pt x="348" y="648"/>
                        <a:pt x="351" y="648"/>
                      </a:cubicBezTo>
                      <a:cubicBezTo>
                        <a:pt x="352" y="648"/>
                        <a:pt x="355" y="646"/>
                        <a:pt x="357" y="645"/>
                      </a:cubicBezTo>
                      <a:cubicBezTo>
                        <a:pt x="359" y="645"/>
                        <a:pt x="362" y="646"/>
                        <a:pt x="363" y="647"/>
                      </a:cubicBezTo>
                      <a:cubicBezTo>
                        <a:pt x="364" y="647"/>
                        <a:pt x="366" y="650"/>
                        <a:pt x="367" y="651"/>
                      </a:cubicBezTo>
                      <a:cubicBezTo>
                        <a:pt x="368" y="652"/>
                        <a:pt x="371" y="653"/>
                        <a:pt x="373" y="654"/>
                      </a:cubicBezTo>
                      <a:cubicBezTo>
                        <a:pt x="374" y="655"/>
                        <a:pt x="378" y="655"/>
                        <a:pt x="379" y="657"/>
                      </a:cubicBezTo>
                      <a:cubicBezTo>
                        <a:pt x="379" y="658"/>
                        <a:pt x="379" y="660"/>
                        <a:pt x="380" y="661"/>
                      </a:cubicBezTo>
                      <a:cubicBezTo>
                        <a:pt x="380" y="663"/>
                        <a:pt x="382" y="666"/>
                        <a:pt x="383" y="668"/>
                      </a:cubicBezTo>
                      <a:cubicBezTo>
                        <a:pt x="383" y="668"/>
                        <a:pt x="383" y="668"/>
                        <a:pt x="384" y="668"/>
                      </a:cubicBezTo>
                      <a:cubicBezTo>
                        <a:pt x="385" y="668"/>
                        <a:pt x="387" y="669"/>
                        <a:pt x="388" y="669"/>
                      </a:cubicBezTo>
                      <a:cubicBezTo>
                        <a:pt x="389" y="668"/>
                        <a:pt x="392" y="667"/>
                        <a:pt x="393" y="666"/>
                      </a:cubicBezTo>
                      <a:cubicBezTo>
                        <a:pt x="394" y="666"/>
                        <a:pt x="397" y="663"/>
                        <a:pt x="398" y="663"/>
                      </a:cubicBezTo>
                      <a:cubicBezTo>
                        <a:pt x="400" y="662"/>
                        <a:pt x="403" y="662"/>
                        <a:pt x="404" y="662"/>
                      </a:cubicBezTo>
                      <a:cubicBezTo>
                        <a:pt x="405" y="661"/>
                        <a:pt x="406" y="659"/>
                        <a:pt x="407" y="659"/>
                      </a:cubicBezTo>
                      <a:cubicBezTo>
                        <a:pt x="409" y="658"/>
                        <a:pt x="412" y="659"/>
                        <a:pt x="414" y="658"/>
                      </a:cubicBezTo>
                      <a:cubicBezTo>
                        <a:pt x="415" y="657"/>
                        <a:pt x="417" y="655"/>
                        <a:pt x="418" y="654"/>
                      </a:cubicBezTo>
                      <a:cubicBezTo>
                        <a:pt x="419" y="653"/>
                        <a:pt x="419" y="649"/>
                        <a:pt x="419" y="648"/>
                      </a:cubicBezTo>
                      <a:cubicBezTo>
                        <a:pt x="419" y="646"/>
                        <a:pt x="419" y="643"/>
                        <a:pt x="419" y="642"/>
                      </a:cubicBezTo>
                      <a:cubicBezTo>
                        <a:pt x="419" y="640"/>
                        <a:pt x="417" y="636"/>
                        <a:pt x="417" y="634"/>
                      </a:cubicBezTo>
                      <a:cubicBezTo>
                        <a:pt x="417" y="633"/>
                        <a:pt x="417" y="630"/>
                        <a:pt x="418" y="628"/>
                      </a:cubicBezTo>
                      <a:cubicBezTo>
                        <a:pt x="419" y="628"/>
                        <a:pt x="421" y="627"/>
                        <a:pt x="422" y="626"/>
                      </a:cubicBezTo>
                      <a:cubicBezTo>
                        <a:pt x="424" y="626"/>
                        <a:pt x="427" y="627"/>
                        <a:pt x="429" y="627"/>
                      </a:cubicBezTo>
                      <a:cubicBezTo>
                        <a:pt x="429" y="627"/>
                        <a:pt x="431" y="626"/>
                        <a:pt x="431" y="625"/>
                      </a:cubicBezTo>
                      <a:cubicBezTo>
                        <a:pt x="432" y="624"/>
                        <a:pt x="433" y="620"/>
                        <a:pt x="432" y="618"/>
                      </a:cubicBezTo>
                      <a:cubicBezTo>
                        <a:pt x="432" y="617"/>
                        <a:pt x="429" y="615"/>
                        <a:pt x="429" y="614"/>
                      </a:cubicBezTo>
                      <a:cubicBezTo>
                        <a:pt x="428" y="613"/>
                        <a:pt x="429" y="610"/>
                        <a:pt x="429" y="608"/>
                      </a:cubicBezTo>
                      <a:cubicBezTo>
                        <a:pt x="429" y="607"/>
                        <a:pt x="428" y="603"/>
                        <a:pt x="427" y="602"/>
                      </a:cubicBezTo>
                      <a:cubicBezTo>
                        <a:pt x="426" y="601"/>
                        <a:pt x="425" y="599"/>
                        <a:pt x="424" y="598"/>
                      </a:cubicBezTo>
                      <a:cubicBezTo>
                        <a:pt x="423" y="597"/>
                        <a:pt x="421" y="596"/>
                        <a:pt x="421" y="595"/>
                      </a:cubicBezTo>
                      <a:cubicBezTo>
                        <a:pt x="420" y="595"/>
                        <a:pt x="420" y="592"/>
                        <a:pt x="421" y="592"/>
                      </a:cubicBezTo>
                      <a:cubicBezTo>
                        <a:pt x="421" y="590"/>
                        <a:pt x="425" y="588"/>
                        <a:pt x="426" y="587"/>
                      </a:cubicBezTo>
                      <a:cubicBezTo>
                        <a:pt x="427" y="586"/>
                        <a:pt x="429" y="583"/>
                        <a:pt x="429" y="582"/>
                      </a:cubicBezTo>
                      <a:cubicBezTo>
                        <a:pt x="429" y="581"/>
                        <a:pt x="427" y="578"/>
                        <a:pt x="427" y="577"/>
                      </a:cubicBezTo>
                      <a:cubicBezTo>
                        <a:pt x="427" y="576"/>
                        <a:pt x="427" y="573"/>
                        <a:pt x="427" y="572"/>
                      </a:cubicBezTo>
                      <a:cubicBezTo>
                        <a:pt x="428" y="571"/>
                        <a:pt x="429" y="569"/>
                        <a:pt x="429" y="568"/>
                      </a:cubicBezTo>
                      <a:cubicBezTo>
                        <a:pt x="430" y="566"/>
                        <a:pt x="431" y="563"/>
                        <a:pt x="431" y="561"/>
                      </a:cubicBezTo>
                      <a:cubicBezTo>
                        <a:pt x="431" y="560"/>
                        <a:pt x="431" y="558"/>
                        <a:pt x="431" y="557"/>
                      </a:cubicBezTo>
                      <a:cubicBezTo>
                        <a:pt x="432" y="556"/>
                        <a:pt x="434" y="556"/>
                        <a:pt x="435" y="555"/>
                      </a:cubicBezTo>
                      <a:cubicBezTo>
                        <a:pt x="435" y="554"/>
                        <a:pt x="435" y="551"/>
                        <a:pt x="436" y="550"/>
                      </a:cubicBezTo>
                      <a:cubicBezTo>
                        <a:pt x="437" y="549"/>
                        <a:pt x="438" y="548"/>
                        <a:pt x="439" y="548"/>
                      </a:cubicBezTo>
                      <a:cubicBezTo>
                        <a:pt x="440" y="547"/>
                        <a:pt x="442" y="547"/>
                        <a:pt x="443" y="548"/>
                      </a:cubicBezTo>
                      <a:cubicBezTo>
                        <a:pt x="444" y="549"/>
                        <a:pt x="443" y="551"/>
                        <a:pt x="444" y="551"/>
                      </a:cubicBezTo>
                      <a:cubicBezTo>
                        <a:pt x="444" y="552"/>
                        <a:pt x="446" y="553"/>
                        <a:pt x="447" y="552"/>
                      </a:cubicBezTo>
                      <a:cubicBezTo>
                        <a:pt x="448" y="552"/>
                        <a:pt x="449" y="551"/>
                        <a:pt x="450" y="551"/>
                      </a:cubicBezTo>
                      <a:cubicBezTo>
                        <a:pt x="452" y="551"/>
                        <a:pt x="454" y="554"/>
                        <a:pt x="455" y="555"/>
                      </a:cubicBezTo>
                      <a:cubicBezTo>
                        <a:pt x="455" y="556"/>
                        <a:pt x="455" y="558"/>
                        <a:pt x="456" y="559"/>
                      </a:cubicBezTo>
                      <a:cubicBezTo>
                        <a:pt x="456" y="559"/>
                        <a:pt x="457" y="560"/>
                        <a:pt x="457" y="561"/>
                      </a:cubicBezTo>
                      <a:cubicBezTo>
                        <a:pt x="458" y="562"/>
                        <a:pt x="457" y="564"/>
                        <a:pt x="457" y="565"/>
                      </a:cubicBezTo>
                      <a:cubicBezTo>
                        <a:pt x="457" y="566"/>
                        <a:pt x="456" y="570"/>
                        <a:pt x="458" y="571"/>
                      </a:cubicBezTo>
                      <a:cubicBezTo>
                        <a:pt x="458" y="571"/>
                        <a:pt x="460" y="571"/>
                        <a:pt x="461" y="571"/>
                      </a:cubicBezTo>
                      <a:cubicBezTo>
                        <a:pt x="463" y="570"/>
                        <a:pt x="464" y="568"/>
                        <a:pt x="465" y="566"/>
                      </a:cubicBezTo>
                      <a:cubicBezTo>
                        <a:pt x="466" y="565"/>
                        <a:pt x="465" y="562"/>
                        <a:pt x="466" y="560"/>
                      </a:cubicBezTo>
                      <a:cubicBezTo>
                        <a:pt x="466" y="559"/>
                        <a:pt x="467" y="557"/>
                        <a:pt x="468" y="556"/>
                      </a:cubicBezTo>
                      <a:cubicBezTo>
                        <a:pt x="470" y="556"/>
                        <a:pt x="472" y="559"/>
                        <a:pt x="473" y="559"/>
                      </a:cubicBezTo>
                      <a:cubicBezTo>
                        <a:pt x="474" y="559"/>
                        <a:pt x="476" y="559"/>
                        <a:pt x="477" y="558"/>
                      </a:cubicBezTo>
                      <a:cubicBezTo>
                        <a:pt x="478" y="558"/>
                        <a:pt x="478" y="555"/>
                        <a:pt x="478" y="554"/>
                      </a:cubicBezTo>
                      <a:cubicBezTo>
                        <a:pt x="477" y="553"/>
                        <a:pt x="474" y="552"/>
                        <a:pt x="473" y="551"/>
                      </a:cubicBezTo>
                      <a:cubicBezTo>
                        <a:pt x="472" y="549"/>
                        <a:pt x="473" y="546"/>
                        <a:pt x="472" y="544"/>
                      </a:cubicBezTo>
                      <a:cubicBezTo>
                        <a:pt x="472" y="543"/>
                        <a:pt x="471" y="542"/>
                        <a:pt x="470" y="541"/>
                      </a:cubicBezTo>
                      <a:cubicBezTo>
                        <a:pt x="469" y="540"/>
                        <a:pt x="467" y="540"/>
                        <a:pt x="466" y="539"/>
                      </a:cubicBezTo>
                      <a:cubicBezTo>
                        <a:pt x="466" y="538"/>
                        <a:pt x="465" y="536"/>
                        <a:pt x="465" y="535"/>
                      </a:cubicBezTo>
                      <a:cubicBezTo>
                        <a:pt x="465" y="534"/>
                        <a:pt x="467" y="532"/>
                        <a:pt x="468" y="532"/>
                      </a:cubicBezTo>
                      <a:cubicBezTo>
                        <a:pt x="469" y="532"/>
                        <a:pt x="471" y="532"/>
                        <a:pt x="472" y="532"/>
                      </a:cubicBezTo>
                      <a:cubicBezTo>
                        <a:pt x="473" y="531"/>
                        <a:pt x="473" y="529"/>
                        <a:pt x="474" y="528"/>
                      </a:cubicBezTo>
                      <a:cubicBezTo>
                        <a:pt x="474" y="527"/>
                        <a:pt x="475" y="523"/>
                        <a:pt x="474" y="522"/>
                      </a:cubicBezTo>
                      <a:cubicBezTo>
                        <a:pt x="474" y="520"/>
                        <a:pt x="471" y="519"/>
                        <a:pt x="470" y="518"/>
                      </a:cubicBezTo>
                      <a:cubicBezTo>
                        <a:pt x="470" y="516"/>
                        <a:pt x="470" y="513"/>
                        <a:pt x="471" y="512"/>
                      </a:cubicBezTo>
                      <a:cubicBezTo>
                        <a:pt x="472" y="510"/>
                        <a:pt x="475" y="509"/>
                        <a:pt x="475" y="508"/>
                      </a:cubicBezTo>
                      <a:cubicBezTo>
                        <a:pt x="476" y="508"/>
                        <a:pt x="476" y="506"/>
                        <a:pt x="476" y="505"/>
                      </a:cubicBezTo>
                      <a:cubicBezTo>
                        <a:pt x="476" y="504"/>
                        <a:pt x="475" y="501"/>
                        <a:pt x="475" y="500"/>
                      </a:cubicBezTo>
                      <a:cubicBezTo>
                        <a:pt x="475" y="499"/>
                        <a:pt x="476" y="497"/>
                        <a:pt x="477" y="496"/>
                      </a:cubicBezTo>
                      <a:cubicBezTo>
                        <a:pt x="479" y="496"/>
                        <a:pt x="482" y="497"/>
                        <a:pt x="483" y="497"/>
                      </a:cubicBezTo>
                      <a:cubicBezTo>
                        <a:pt x="485" y="496"/>
                        <a:pt x="487" y="496"/>
                        <a:pt x="488" y="495"/>
                      </a:cubicBezTo>
                      <a:cubicBezTo>
                        <a:pt x="489" y="494"/>
                        <a:pt x="490" y="492"/>
                        <a:pt x="490" y="491"/>
                      </a:cubicBezTo>
                      <a:cubicBezTo>
                        <a:pt x="491" y="490"/>
                        <a:pt x="489" y="486"/>
                        <a:pt x="490" y="484"/>
                      </a:cubicBezTo>
                      <a:cubicBezTo>
                        <a:pt x="490" y="483"/>
                        <a:pt x="491" y="480"/>
                        <a:pt x="492" y="479"/>
                      </a:cubicBezTo>
                      <a:cubicBezTo>
                        <a:pt x="493" y="478"/>
                        <a:pt x="494" y="477"/>
                        <a:pt x="495" y="476"/>
                      </a:cubicBezTo>
                      <a:cubicBezTo>
                        <a:pt x="496" y="475"/>
                        <a:pt x="498" y="473"/>
                        <a:pt x="499" y="471"/>
                      </a:cubicBezTo>
                      <a:cubicBezTo>
                        <a:pt x="499" y="470"/>
                        <a:pt x="499" y="467"/>
                        <a:pt x="500" y="467"/>
                      </a:cubicBezTo>
                      <a:cubicBezTo>
                        <a:pt x="501" y="466"/>
                        <a:pt x="504" y="466"/>
                        <a:pt x="505" y="467"/>
                      </a:cubicBezTo>
                      <a:cubicBezTo>
                        <a:pt x="506" y="467"/>
                        <a:pt x="507" y="468"/>
                        <a:pt x="508" y="469"/>
                      </a:cubicBezTo>
                      <a:cubicBezTo>
                        <a:pt x="509" y="470"/>
                        <a:pt x="508" y="473"/>
                        <a:pt x="509" y="475"/>
                      </a:cubicBezTo>
                      <a:cubicBezTo>
                        <a:pt x="510" y="476"/>
                        <a:pt x="512" y="477"/>
                        <a:pt x="514" y="478"/>
                      </a:cubicBezTo>
                      <a:cubicBezTo>
                        <a:pt x="515" y="478"/>
                        <a:pt x="517" y="476"/>
                        <a:pt x="518" y="475"/>
                      </a:cubicBezTo>
                      <a:cubicBezTo>
                        <a:pt x="520" y="474"/>
                        <a:pt x="520" y="471"/>
                        <a:pt x="521" y="469"/>
                      </a:cubicBezTo>
                      <a:cubicBezTo>
                        <a:pt x="522" y="468"/>
                        <a:pt x="525" y="466"/>
                        <a:pt x="527" y="465"/>
                      </a:cubicBezTo>
                      <a:cubicBezTo>
                        <a:pt x="528" y="464"/>
                        <a:pt x="531" y="465"/>
                        <a:pt x="532" y="465"/>
                      </a:cubicBezTo>
                      <a:cubicBezTo>
                        <a:pt x="533" y="464"/>
                        <a:pt x="534" y="461"/>
                        <a:pt x="534" y="460"/>
                      </a:cubicBezTo>
                      <a:cubicBezTo>
                        <a:pt x="535" y="459"/>
                        <a:pt x="535" y="456"/>
                        <a:pt x="536" y="455"/>
                      </a:cubicBezTo>
                      <a:cubicBezTo>
                        <a:pt x="537" y="454"/>
                        <a:pt x="540" y="454"/>
                        <a:pt x="541" y="453"/>
                      </a:cubicBezTo>
                      <a:cubicBezTo>
                        <a:pt x="542" y="452"/>
                        <a:pt x="544" y="450"/>
                        <a:pt x="544" y="448"/>
                      </a:cubicBezTo>
                      <a:cubicBezTo>
                        <a:pt x="545" y="446"/>
                        <a:pt x="546" y="442"/>
                        <a:pt x="547" y="440"/>
                      </a:cubicBezTo>
                      <a:cubicBezTo>
                        <a:pt x="548" y="438"/>
                        <a:pt x="550" y="435"/>
                        <a:pt x="551" y="434"/>
                      </a:cubicBezTo>
                      <a:cubicBezTo>
                        <a:pt x="553" y="431"/>
                        <a:pt x="556" y="427"/>
                        <a:pt x="558" y="424"/>
                      </a:cubicBezTo>
                      <a:cubicBezTo>
                        <a:pt x="559" y="423"/>
                        <a:pt x="561" y="419"/>
                        <a:pt x="563" y="418"/>
                      </a:cubicBezTo>
                      <a:cubicBezTo>
                        <a:pt x="564" y="417"/>
                        <a:pt x="567" y="417"/>
                        <a:pt x="568" y="416"/>
                      </a:cubicBezTo>
                      <a:cubicBezTo>
                        <a:pt x="569" y="415"/>
                        <a:pt x="570" y="413"/>
                        <a:pt x="570" y="412"/>
                      </a:cubicBezTo>
                      <a:cubicBezTo>
                        <a:pt x="570" y="410"/>
                        <a:pt x="568" y="407"/>
                        <a:pt x="568" y="406"/>
                      </a:cubicBezTo>
                      <a:cubicBezTo>
                        <a:pt x="569" y="404"/>
                        <a:pt x="572" y="404"/>
                        <a:pt x="572" y="403"/>
                      </a:cubicBezTo>
                      <a:cubicBezTo>
                        <a:pt x="573" y="401"/>
                        <a:pt x="571" y="398"/>
                        <a:pt x="570" y="396"/>
                      </a:cubicBezTo>
                      <a:cubicBezTo>
                        <a:pt x="570" y="395"/>
                        <a:pt x="567" y="394"/>
                        <a:pt x="566" y="393"/>
                      </a:cubicBezTo>
                      <a:cubicBezTo>
                        <a:pt x="565" y="392"/>
                        <a:pt x="566" y="390"/>
                        <a:pt x="566" y="388"/>
                      </a:cubicBezTo>
                      <a:cubicBezTo>
                        <a:pt x="567" y="387"/>
                        <a:pt x="570" y="385"/>
                        <a:pt x="571" y="383"/>
                      </a:cubicBezTo>
                      <a:cubicBezTo>
                        <a:pt x="571" y="381"/>
                        <a:pt x="568" y="378"/>
                        <a:pt x="568" y="376"/>
                      </a:cubicBezTo>
                      <a:cubicBezTo>
                        <a:pt x="568" y="375"/>
                        <a:pt x="570" y="373"/>
                        <a:pt x="570" y="372"/>
                      </a:cubicBezTo>
                      <a:cubicBezTo>
                        <a:pt x="571" y="371"/>
                        <a:pt x="571" y="369"/>
                        <a:pt x="571" y="368"/>
                      </a:cubicBezTo>
                      <a:cubicBezTo>
                        <a:pt x="570" y="367"/>
                        <a:pt x="568" y="366"/>
                        <a:pt x="567" y="365"/>
                      </a:cubicBezTo>
                      <a:cubicBezTo>
                        <a:pt x="567" y="365"/>
                        <a:pt x="568" y="363"/>
                        <a:pt x="568" y="362"/>
                      </a:cubicBezTo>
                      <a:cubicBezTo>
                        <a:pt x="569" y="362"/>
                        <a:pt x="572" y="363"/>
                        <a:pt x="574" y="362"/>
                      </a:cubicBezTo>
                      <a:cubicBezTo>
                        <a:pt x="574" y="362"/>
                        <a:pt x="575" y="361"/>
                        <a:pt x="575" y="360"/>
                      </a:cubicBezTo>
                      <a:cubicBezTo>
                        <a:pt x="575" y="358"/>
                        <a:pt x="572" y="355"/>
                        <a:pt x="572" y="353"/>
                      </a:cubicBezTo>
                      <a:cubicBezTo>
                        <a:pt x="572" y="352"/>
                        <a:pt x="574" y="350"/>
                        <a:pt x="574" y="348"/>
                      </a:cubicBezTo>
                      <a:cubicBezTo>
                        <a:pt x="574" y="347"/>
                        <a:pt x="573" y="344"/>
                        <a:pt x="573" y="343"/>
                      </a:cubicBezTo>
                      <a:cubicBezTo>
                        <a:pt x="572" y="340"/>
                        <a:pt x="569" y="335"/>
                        <a:pt x="570" y="333"/>
                      </a:cubicBezTo>
                      <a:cubicBezTo>
                        <a:pt x="571" y="332"/>
                        <a:pt x="574" y="331"/>
                        <a:pt x="574" y="330"/>
                      </a:cubicBezTo>
                      <a:cubicBezTo>
                        <a:pt x="575" y="328"/>
                        <a:pt x="573" y="325"/>
                        <a:pt x="573" y="324"/>
                      </a:cubicBezTo>
                      <a:cubicBezTo>
                        <a:pt x="572" y="322"/>
                        <a:pt x="573" y="319"/>
                        <a:pt x="573" y="318"/>
                      </a:cubicBezTo>
                      <a:cubicBezTo>
                        <a:pt x="573" y="316"/>
                        <a:pt x="575" y="314"/>
                        <a:pt x="576" y="312"/>
                      </a:cubicBezTo>
                      <a:cubicBezTo>
                        <a:pt x="576" y="311"/>
                        <a:pt x="575" y="307"/>
                        <a:pt x="576" y="306"/>
                      </a:cubicBezTo>
                      <a:cubicBezTo>
                        <a:pt x="576" y="305"/>
                        <a:pt x="576" y="302"/>
                        <a:pt x="577" y="301"/>
                      </a:cubicBezTo>
                      <a:cubicBezTo>
                        <a:pt x="578" y="301"/>
                        <a:pt x="579" y="300"/>
                        <a:pt x="579" y="299"/>
                      </a:cubicBezTo>
                      <a:cubicBezTo>
                        <a:pt x="580" y="298"/>
                        <a:pt x="579" y="295"/>
                        <a:pt x="579" y="294"/>
                      </a:cubicBez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32" name="Freeform 92">
                  <a:extLst>
                    <a:ext uri="{FF2B5EF4-FFF2-40B4-BE49-F238E27FC236}">
                      <a16:creationId xmlns:a16="http://schemas.microsoft.com/office/drawing/2014/main" id="{3F5050A3-BCF5-4C57-AF6B-FC57C6F87889}"/>
                    </a:ext>
                  </a:extLst>
                </p:cNvPr>
                <p:cNvSpPr>
                  <a:spLocks/>
                </p:cNvSpPr>
                <p:nvPr/>
              </p:nvSpPr>
              <p:spPr bwMode="auto">
                <a:xfrm>
                  <a:off x="5340422" y="2029664"/>
                  <a:ext cx="678020" cy="323154"/>
                </a:xfrm>
                <a:custGeom>
                  <a:avLst/>
                  <a:gdLst>
                    <a:gd name="T0" fmla="*/ 557 w 844"/>
                    <a:gd name="T1" fmla="*/ 228 h 402"/>
                    <a:gd name="T2" fmla="*/ 603 w 844"/>
                    <a:gd name="T3" fmla="*/ 201 h 402"/>
                    <a:gd name="T4" fmla="*/ 646 w 844"/>
                    <a:gd name="T5" fmla="*/ 202 h 402"/>
                    <a:gd name="T6" fmla="*/ 695 w 844"/>
                    <a:gd name="T7" fmla="*/ 230 h 402"/>
                    <a:gd name="T8" fmla="*/ 697 w 844"/>
                    <a:gd name="T9" fmla="*/ 202 h 402"/>
                    <a:gd name="T10" fmla="*/ 710 w 844"/>
                    <a:gd name="T11" fmla="*/ 191 h 402"/>
                    <a:gd name="T12" fmla="*/ 729 w 844"/>
                    <a:gd name="T13" fmla="*/ 201 h 402"/>
                    <a:gd name="T14" fmla="*/ 770 w 844"/>
                    <a:gd name="T15" fmla="*/ 194 h 402"/>
                    <a:gd name="T16" fmla="*/ 817 w 844"/>
                    <a:gd name="T17" fmla="*/ 191 h 402"/>
                    <a:gd name="T18" fmla="*/ 836 w 844"/>
                    <a:gd name="T19" fmla="*/ 176 h 402"/>
                    <a:gd name="T20" fmla="*/ 802 w 844"/>
                    <a:gd name="T21" fmla="*/ 165 h 402"/>
                    <a:gd name="T22" fmla="*/ 799 w 844"/>
                    <a:gd name="T23" fmla="*/ 179 h 402"/>
                    <a:gd name="T24" fmla="*/ 769 w 844"/>
                    <a:gd name="T25" fmla="*/ 169 h 402"/>
                    <a:gd name="T26" fmla="*/ 746 w 844"/>
                    <a:gd name="T27" fmla="*/ 161 h 402"/>
                    <a:gd name="T28" fmla="*/ 752 w 844"/>
                    <a:gd name="T29" fmla="*/ 125 h 402"/>
                    <a:gd name="T30" fmla="*/ 732 w 844"/>
                    <a:gd name="T31" fmla="*/ 109 h 402"/>
                    <a:gd name="T32" fmla="*/ 693 w 844"/>
                    <a:gd name="T33" fmla="*/ 117 h 402"/>
                    <a:gd name="T34" fmla="*/ 652 w 844"/>
                    <a:gd name="T35" fmla="*/ 121 h 402"/>
                    <a:gd name="T36" fmla="*/ 637 w 844"/>
                    <a:gd name="T37" fmla="*/ 84 h 402"/>
                    <a:gd name="T38" fmla="*/ 585 w 844"/>
                    <a:gd name="T39" fmla="*/ 97 h 402"/>
                    <a:gd name="T40" fmla="*/ 508 w 844"/>
                    <a:gd name="T41" fmla="*/ 113 h 402"/>
                    <a:gd name="T42" fmla="*/ 463 w 844"/>
                    <a:gd name="T43" fmla="*/ 147 h 402"/>
                    <a:gd name="T44" fmla="*/ 441 w 844"/>
                    <a:gd name="T45" fmla="*/ 146 h 402"/>
                    <a:gd name="T46" fmla="*/ 431 w 844"/>
                    <a:gd name="T47" fmla="*/ 161 h 402"/>
                    <a:gd name="T48" fmla="*/ 393 w 844"/>
                    <a:gd name="T49" fmla="*/ 158 h 402"/>
                    <a:gd name="T50" fmla="*/ 355 w 844"/>
                    <a:gd name="T51" fmla="*/ 144 h 402"/>
                    <a:gd name="T52" fmla="*/ 327 w 844"/>
                    <a:gd name="T53" fmla="*/ 114 h 402"/>
                    <a:gd name="T54" fmla="*/ 304 w 844"/>
                    <a:gd name="T55" fmla="*/ 102 h 402"/>
                    <a:gd name="T56" fmla="*/ 262 w 844"/>
                    <a:gd name="T57" fmla="*/ 103 h 402"/>
                    <a:gd name="T58" fmla="*/ 236 w 844"/>
                    <a:gd name="T59" fmla="*/ 114 h 402"/>
                    <a:gd name="T60" fmla="*/ 223 w 844"/>
                    <a:gd name="T61" fmla="*/ 98 h 402"/>
                    <a:gd name="T62" fmla="*/ 245 w 844"/>
                    <a:gd name="T63" fmla="*/ 63 h 402"/>
                    <a:gd name="T64" fmla="*/ 276 w 844"/>
                    <a:gd name="T65" fmla="*/ 28 h 402"/>
                    <a:gd name="T66" fmla="*/ 298 w 844"/>
                    <a:gd name="T67" fmla="*/ 12 h 402"/>
                    <a:gd name="T68" fmla="*/ 251 w 844"/>
                    <a:gd name="T69" fmla="*/ 7 h 402"/>
                    <a:gd name="T70" fmla="*/ 202 w 844"/>
                    <a:gd name="T71" fmla="*/ 51 h 402"/>
                    <a:gd name="T72" fmla="*/ 166 w 844"/>
                    <a:gd name="T73" fmla="*/ 86 h 402"/>
                    <a:gd name="T74" fmla="*/ 120 w 844"/>
                    <a:gd name="T75" fmla="*/ 125 h 402"/>
                    <a:gd name="T76" fmla="*/ 56 w 844"/>
                    <a:gd name="T77" fmla="*/ 150 h 402"/>
                    <a:gd name="T78" fmla="*/ 5 w 844"/>
                    <a:gd name="T79" fmla="*/ 189 h 402"/>
                    <a:gd name="T80" fmla="*/ 34 w 844"/>
                    <a:gd name="T81" fmla="*/ 214 h 402"/>
                    <a:gd name="T82" fmla="*/ 200 w 844"/>
                    <a:gd name="T83" fmla="*/ 259 h 402"/>
                    <a:gd name="T84" fmla="*/ 221 w 844"/>
                    <a:gd name="T85" fmla="*/ 262 h 402"/>
                    <a:gd name="T86" fmla="*/ 249 w 844"/>
                    <a:gd name="T87" fmla="*/ 261 h 402"/>
                    <a:gd name="T88" fmla="*/ 274 w 844"/>
                    <a:gd name="T89" fmla="*/ 265 h 402"/>
                    <a:gd name="T90" fmla="*/ 290 w 844"/>
                    <a:gd name="T91" fmla="*/ 289 h 402"/>
                    <a:gd name="T92" fmla="*/ 312 w 844"/>
                    <a:gd name="T93" fmla="*/ 291 h 402"/>
                    <a:gd name="T94" fmla="*/ 336 w 844"/>
                    <a:gd name="T95" fmla="*/ 335 h 402"/>
                    <a:gd name="T96" fmla="*/ 340 w 844"/>
                    <a:gd name="T97" fmla="*/ 360 h 402"/>
                    <a:gd name="T98" fmla="*/ 354 w 844"/>
                    <a:gd name="T99" fmla="*/ 380 h 402"/>
                    <a:gd name="T100" fmla="*/ 363 w 844"/>
                    <a:gd name="T101" fmla="*/ 401 h 402"/>
                    <a:gd name="T102" fmla="*/ 387 w 844"/>
                    <a:gd name="T103" fmla="*/ 355 h 402"/>
                    <a:gd name="T104" fmla="*/ 417 w 844"/>
                    <a:gd name="T105" fmla="*/ 289 h 402"/>
                    <a:gd name="T106" fmla="*/ 429 w 844"/>
                    <a:gd name="T107" fmla="*/ 295 h 402"/>
                    <a:gd name="T108" fmla="*/ 450 w 844"/>
                    <a:gd name="T109" fmla="*/ 259 h 402"/>
                    <a:gd name="T110" fmla="*/ 478 w 844"/>
                    <a:gd name="T111" fmla="*/ 261 h 402"/>
                    <a:gd name="T112" fmla="*/ 465 w 844"/>
                    <a:gd name="T113" fmla="*/ 284 h 402"/>
                    <a:gd name="T114" fmla="*/ 475 w 844"/>
                    <a:gd name="T115" fmla="*/ 298 h 402"/>
                    <a:gd name="T116" fmla="*/ 483 w 844"/>
                    <a:gd name="T117" fmla="*/ 277 h 402"/>
                    <a:gd name="T118" fmla="*/ 503 w 844"/>
                    <a:gd name="T119" fmla="*/ 244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44" h="402">
                      <a:moveTo>
                        <a:pt x="525" y="232"/>
                      </a:moveTo>
                      <a:cubicBezTo>
                        <a:pt x="527" y="231"/>
                        <a:pt x="530" y="232"/>
                        <a:pt x="532" y="232"/>
                      </a:cubicBezTo>
                      <a:cubicBezTo>
                        <a:pt x="533" y="232"/>
                        <a:pt x="536" y="233"/>
                        <a:pt x="538" y="234"/>
                      </a:cubicBezTo>
                      <a:cubicBezTo>
                        <a:pt x="538" y="234"/>
                        <a:pt x="539" y="234"/>
                        <a:pt x="540" y="234"/>
                      </a:cubicBezTo>
                      <a:cubicBezTo>
                        <a:pt x="542" y="234"/>
                        <a:pt x="546" y="236"/>
                        <a:pt x="548" y="237"/>
                      </a:cubicBezTo>
                      <a:cubicBezTo>
                        <a:pt x="549" y="237"/>
                        <a:pt x="550" y="239"/>
                        <a:pt x="551" y="238"/>
                      </a:cubicBezTo>
                      <a:cubicBezTo>
                        <a:pt x="552" y="238"/>
                        <a:pt x="552" y="235"/>
                        <a:pt x="552" y="234"/>
                      </a:cubicBezTo>
                      <a:cubicBezTo>
                        <a:pt x="552" y="233"/>
                        <a:pt x="550" y="231"/>
                        <a:pt x="550" y="230"/>
                      </a:cubicBezTo>
                      <a:cubicBezTo>
                        <a:pt x="550" y="229"/>
                        <a:pt x="551" y="228"/>
                        <a:pt x="552" y="228"/>
                      </a:cubicBezTo>
                      <a:cubicBezTo>
                        <a:pt x="553" y="227"/>
                        <a:pt x="556" y="229"/>
                        <a:pt x="557" y="228"/>
                      </a:cubicBezTo>
                      <a:cubicBezTo>
                        <a:pt x="559" y="228"/>
                        <a:pt x="560" y="225"/>
                        <a:pt x="561" y="224"/>
                      </a:cubicBezTo>
                      <a:cubicBezTo>
                        <a:pt x="561" y="224"/>
                        <a:pt x="563" y="224"/>
                        <a:pt x="564" y="224"/>
                      </a:cubicBezTo>
                      <a:cubicBezTo>
                        <a:pt x="565" y="225"/>
                        <a:pt x="567" y="227"/>
                        <a:pt x="568" y="227"/>
                      </a:cubicBezTo>
                      <a:cubicBezTo>
                        <a:pt x="570" y="228"/>
                        <a:pt x="574" y="228"/>
                        <a:pt x="576" y="227"/>
                      </a:cubicBezTo>
                      <a:cubicBezTo>
                        <a:pt x="577" y="227"/>
                        <a:pt x="579" y="225"/>
                        <a:pt x="580" y="224"/>
                      </a:cubicBezTo>
                      <a:cubicBezTo>
                        <a:pt x="582" y="222"/>
                        <a:pt x="584" y="218"/>
                        <a:pt x="585" y="216"/>
                      </a:cubicBezTo>
                      <a:cubicBezTo>
                        <a:pt x="586" y="213"/>
                        <a:pt x="587" y="209"/>
                        <a:pt x="588" y="207"/>
                      </a:cubicBezTo>
                      <a:cubicBezTo>
                        <a:pt x="589" y="205"/>
                        <a:pt x="592" y="202"/>
                        <a:pt x="594" y="201"/>
                      </a:cubicBezTo>
                      <a:cubicBezTo>
                        <a:pt x="594" y="201"/>
                        <a:pt x="596" y="200"/>
                        <a:pt x="597" y="199"/>
                      </a:cubicBezTo>
                      <a:cubicBezTo>
                        <a:pt x="599" y="199"/>
                        <a:pt x="602" y="201"/>
                        <a:pt x="603" y="201"/>
                      </a:cubicBezTo>
                      <a:cubicBezTo>
                        <a:pt x="604" y="200"/>
                        <a:pt x="604" y="197"/>
                        <a:pt x="605" y="197"/>
                      </a:cubicBezTo>
                      <a:cubicBezTo>
                        <a:pt x="605" y="196"/>
                        <a:pt x="607" y="196"/>
                        <a:pt x="608" y="197"/>
                      </a:cubicBezTo>
                      <a:cubicBezTo>
                        <a:pt x="609" y="197"/>
                        <a:pt x="610" y="200"/>
                        <a:pt x="610" y="200"/>
                      </a:cubicBezTo>
                      <a:cubicBezTo>
                        <a:pt x="611" y="200"/>
                        <a:pt x="613" y="197"/>
                        <a:pt x="613" y="197"/>
                      </a:cubicBezTo>
                      <a:cubicBezTo>
                        <a:pt x="615" y="197"/>
                        <a:pt x="617" y="197"/>
                        <a:pt x="618" y="198"/>
                      </a:cubicBezTo>
                      <a:cubicBezTo>
                        <a:pt x="620" y="198"/>
                        <a:pt x="622" y="202"/>
                        <a:pt x="624" y="202"/>
                      </a:cubicBezTo>
                      <a:cubicBezTo>
                        <a:pt x="626" y="202"/>
                        <a:pt x="628" y="200"/>
                        <a:pt x="630" y="200"/>
                      </a:cubicBezTo>
                      <a:cubicBezTo>
                        <a:pt x="631" y="201"/>
                        <a:pt x="633" y="202"/>
                        <a:pt x="634" y="202"/>
                      </a:cubicBezTo>
                      <a:cubicBezTo>
                        <a:pt x="635" y="202"/>
                        <a:pt x="636" y="201"/>
                        <a:pt x="637" y="201"/>
                      </a:cubicBezTo>
                      <a:cubicBezTo>
                        <a:pt x="639" y="201"/>
                        <a:pt x="644" y="202"/>
                        <a:pt x="646" y="202"/>
                      </a:cubicBezTo>
                      <a:cubicBezTo>
                        <a:pt x="648" y="203"/>
                        <a:pt x="653" y="203"/>
                        <a:pt x="655" y="203"/>
                      </a:cubicBezTo>
                      <a:cubicBezTo>
                        <a:pt x="656" y="204"/>
                        <a:pt x="659" y="205"/>
                        <a:pt x="660" y="206"/>
                      </a:cubicBezTo>
                      <a:cubicBezTo>
                        <a:pt x="662" y="207"/>
                        <a:pt x="666" y="211"/>
                        <a:pt x="668" y="212"/>
                      </a:cubicBezTo>
                      <a:cubicBezTo>
                        <a:pt x="669" y="213"/>
                        <a:pt x="672" y="216"/>
                        <a:pt x="673" y="217"/>
                      </a:cubicBezTo>
                      <a:cubicBezTo>
                        <a:pt x="674" y="218"/>
                        <a:pt x="678" y="219"/>
                        <a:pt x="679" y="220"/>
                      </a:cubicBezTo>
                      <a:cubicBezTo>
                        <a:pt x="680" y="220"/>
                        <a:pt x="682" y="222"/>
                        <a:pt x="683" y="223"/>
                      </a:cubicBezTo>
                      <a:cubicBezTo>
                        <a:pt x="684" y="223"/>
                        <a:pt x="685" y="225"/>
                        <a:pt x="686" y="226"/>
                      </a:cubicBezTo>
                      <a:cubicBezTo>
                        <a:pt x="687" y="226"/>
                        <a:pt x="688" y="226"/>
                        <a:pt x="689" y="226"/>
                      </a:cubicBezTo>
                      <a:cubicBezTo>
                        <a:pt x="689" y="227"/>
                        <a:pt x="691" y="228"/>
                        <a:pt x="691" y="228"/>
                      </a:cubicBezTo>
                      <a:cubicBezTo>
                        <a:pt x="692" y="228"/>
                        <a:pt x="694" y="230"/>
                        <a:pt x="695" y="230"/>
                      </a:cubicBezTo>
                      <a:cubicBezTo>
                        <a:pt x="696" y="229"/>
                        <a:pt x="698" y="227"/>
                        <a:pt x="698" y="226"/>
                      </a:cubicBezTo>
                      <a:cubicBezTo>
                        <a:pt x="699" y="225"/>
                        <a:pt x="698" y="223"/>
                        <a:pt x="697" y="222"/>
                      </a:cubicBezTo>
                      <a:cubicBezTo>
                        <a:pt x="697" y="221"/>
                        <a:pt x="695" y="220"/>
                        <a:pt x="695" y="220"/>
                      </a:cubicBezTo>
                      <a:cubicBezTo>
                        <a:pt x="695" y="219"/>
                        <a:pt x="694" y="218"/>
                        <a:pt x="694" y="218"/>
                      </a:cubicBezTo>
                      <a:cubicBezTo>
                        <a:pt x="694" y="217"/>
                        <a:pt x="697" y="215"/>
                        <a:pt x="697" y="214"/>
                      </a:cubicBezTo>
                      <a:cubicBezTo>
                        <a:pt x="697" y="214"/>
                        <a:pt x="695" y="212"/>
                        <a:pt x="695" y="212"/>
                      </a:cubicBezTo>
                      <a:cubicBezTo>
                        <a:pt x="694" y="212"/>
                        <a:pt x="692" y="212"/>
                        <a:pt x="692" y="211"/>
                      </a:cubicBezTo>
                      <a:cubicBezTo>
                        <a:pt x="692" y="210"/>
                        <a:pt x="692" y="208"/>
                        <a:pt x="692" y="208"/>
                      </a:cubicBezTo>
                      <a:cubicBezTo>
                        <a:pt x="693" y="207"/>
                        <a:pt x="695" y="207"/>
                        <a:pt x="696" y="206"/>
                      </a:cubicBezTo>
                      <a:cubicBezTo>
                        <a:pt x="697" y="206"/>
                        <a:pt x="697" y="203"/>
                        <a:pt x="697" y="202"/>
                      </a:cubicBezTo>
                      <a:cubicBezTo>
                        <a:pt x="697" y="201"/>
                        <a:pt x="696" y="199"/>
                        <a:pt x="696" y="199"/>
                      </a:cubicBezTo>
                      <a:cubicBezTo>
                        <a:pt x="695" y="198"/>
                        <a:pt x="695" y="196"/>
                        <a:pt x="695" y="195"/>
                      </a:cubicBezTo>
                      <a:cubicBezTo>
                        <a:pt x="695" y="194"/>
                        <a:pt x="695" y="192"/>
                        <a:pt x="696" y="191"/>
                      </a:cubicBezTo>
                      <a:cubicBezTo>
                        <a:pt x="696" y="190"/>
                        <a:pt x="697" y="190"/>
                        <a:pt x="698" y="190"/>
                      </a:cubicBezTo>
                      <a:cubicBezTo>
                        <a:pt x="699" y="190"/>
                        <a:pt x="700" y="189"/>
                        <a:pt x="700" y="190"/>
                      </a:cubicBezTo>
                      <a:cubicBezTo>
                        <a:pt x="701" y="190"/>
                        <a:pt x="703" y="191"/>
                        <a:pt x="704" y="192"/>
                      </a:cubicBezTo>
                      <a:cubicBezTo>
                        <a:pt x="704" y="193"/>
                        <a:pt x="703" y="195"/>
                        <a:pt x="704" y="195"/>
                      </a:cubicBezTo>
                      <a:cubicBezTo>
                        <a:pt x="704" y="195"/>
                        <a:pt x="705" y="195"/>
                        <a:pt x="706" y="194"/>
                      </a:cubicBezTo>
                      <a:cubicBezTo>
                        <a:pt x="706" y="194"/>
                        <a:pt x="708" y="192"/>
                        <a:pt x="709" y="192"/>
                      </a:cubicBezTo>
                      <a:cubicBezTo>
                        <a:pt x="709" y="191"/>
                        <a:pt x="709" y="191"/>
                        <a:pt x="710" y="191"/>
                      </a:cubicBezTo>
                      <a:cubicBezTo>
                        <a:pt x="711" y="190"/>
                        <a:pt x="714" y="191"/>
                        <a:pt x="715" y="193"/>
                      </a:cubicBezTo>
                      <a:cubicBezTo>
                        <a:pt x="716" y="193"/>
                        <a:pt x="716" y="196"/>
                        <a:pt x="716" y="197"/>
                      </a:cubicBezTo>
                      <a:cubicBezTo>
                        <a:pt x="716" y="198"/>
                        <a:pt x="714" y="200"/>
                        <a:pt x="715" y="201"/>
                      </a:cubicBezTo>
                      <a:cubicBezTo>
                        <a:pt x="715" y="202"/>
                        <a:pt x="716" y="203"/>
                        <a:pt x="716" y="203"/>
                      </a:cubicBezTo>
                      <a:cubicBezTo>
                        <a:pt x="717" y="203"/>
                        <a:pt x="719" y="203"/>
                        <a:pt x="719" y="202"/>
                      </a:cubicBezTo>
                      <a:cubicBezTo>
                        <a:pt x="720" y="201"/>
                        <a:pt x="719" y="198"/>
                        <a:pt x="719" y="198"/>
                      </a:cubicBezTo>
                      <a:cubicBezTo>
                        <a:pt x="720" y="197"/>
                        <a:pt x="721" y="198"/>
                        <a:pt x="721" y="198"/>
                      </a:cubicBezTo>
                      <a:cubicBezTo>
                        <a:pt x="722" y="198"/>
                        <a:pt x="723" y="200"/>
                        <a:pt x="724" y="200"/>
                      </a:cubicBezTo>
                      <a:cubicBezTo>
                        <a:pt x="725" y="201"/>
                        <a:pt x="726" y="199"/>
                        <a:pt x="727" y="199"/>
                      </a:cubicBezTo>
                      <a:cubicBezTo>
                        <a:pt x="728" y="199"/>
                        <a:pt x="729" y="200"/>
                        <a:pt x="729" y="201"/>
                      </a:cubicBezTo>
                      <a:cubicBezTo>
                        <a:pt x="730" y="202"/>
                        <a:pt x="730" y="205"/>
                        <a:pt x="731" y="206"/>
                      </a:cubicBezTo>
                      <a:cubicBezTo>
                        <a:pt x="732" y="206"/>
                        <a:pt x="734" y="207"/>
                        <a:pt x="735" y="207"/>
                      </a:cubicBezTo>
                      <a:cubicBezTo>
                        <a:pt x="735" y="207"/>
                        <a:pt x="737" y="205"/>
                        <a:pt x="737" y="204"/>
                      </a:cubicBezTo>
                      <a:cubicBezTo>
                        <a:pt x="738" y="203"/>
                        <a:pt x="740" y="200"/>
                        <a:pt x="741" y="200"/>
                      </a:cubicBezTo>
                      <a:cubicBezTo>
                        <a:pt x="742" y="199"/>
                        <a:pt x="744" y="200"/>
                        <a:pt x="745" y="200"/>
                      </a:cubicBezTo>
                      <a:cubicBezTo>
                        <a:pt x="746" y="199"/>
                        <a:pt x="748" y="198"/>
                        <a:pt x="750" y="198"/>
                      </a:cubicBezTo>
                      <a:cubicBezTo>
                        <a:pt x="751" y="198"/>
                        <a:pt x="753" y="196"/>
                        <a:pt x="755" y="196"/>
                      </a:cubicBezTo>
                      <a:cubicBezTo>
                        <a:pt x="756" y="196"/>
                        <a:pt x="758" y="197"/>
                        <a:pt x="759" y="197"/>
                      </a:cubicBezTo>
                      <a:cubicBezTo>
                        <a:pt x="760" y="196"/>
                        <a:pt x="763" y="193"/>
                        <a:pt x="764" y="193"/>
                      </a:cubicBezTo>
                      <a:cubicBezTo>
                        <a:pt x="766" y="192"/>
                        <a:pt x="769" y="193"/>
                        <a:pt x="770" y="194"/>
                      </a:cubicBezTo>
                      <a:cubicBezTo>
                        <a:pt x="772" y="194"/>
                        <a:pt x="775" y="194"/>
                        <a:pt x="776" y="194"/>
                      </a:cubicBezTo>
                      <a:cubicBezTo>
                        <a:pt x="778" y="193"/>
                        <a:pt x="780" y="192"/>
                        <a:pt x="781" y="191"/>
                      </a:cubicBezTo>
                      <a:cubicBezTo>
                        <a:pt x="782" y="191"/>
                        <a:pt x="784" y="191"/>
                        <a:pt x="785" y="191"/>
                      </a:cubicBezTo>
                      <a:cubicBezTo>
                        <a:pt x="787" y="191"/>
                        <a:pt x="789" y="192"/>
                        <a:pt x="791" y="192"/>
                      </a:cubicBezTo>
                      <a:cubicBezTo>
                        <a:pt x="791" y="192"/>
                        <a:pt x="793" y="190"/>
                        <a:pt x="793" y="190"/>
                      </a:cubicBezTo>
                      <a:cubicBezTo>
                        <a:pt x="794" y="190"/>
                        <a:pt x="795" y="191"/>
                        <a:pt x="796" y="191"/>
                      </a:cubicBezTo>
                      <a:cubicBezTo>
                        <a:pt x="797" y="192"/>
                        <a:pt x="797" y="194"/>
                        <a:pt x="798" y="194"/>
                      </a:cubicBezTo>
                      <a:cubicBezTo>
                        <a:pt x="800" y="195"/>
                        <a:pt x="802" y="192"/>
                        <a:pt x="804" y="192"/>
                      </a:cubicBezTo>
                      <a:cubicBezTo>
                        <a:pt x="805" y="192"/>
                        <a:pt x="808" y="194"/>
                        <a:pt x="810" y="194"/>
                      </a:cubicBezTo>
                      <a:cubicBezTo>
                        <a:pt x="812" y="194"/>
                        <a:pt x="815" y="192"/>
                        <a:pt x="817" y="191"/>
                      </a:cubicBezTo>
                      <a:cubicBezTo>
                        <a:pt x="817" y="191"/>
                        <a:pt x="818" y="189"/>
                        <a:pt x="819" y="189"/>
                      </a:cubicBezTo>
                      <a:cubicBezTo>
                        <a:pt x="820" y="188"/>
                        <a:pt x="823" y="189"/>
                        <a:pt x="824" y="189"/>
                      </a:cubicBezTo>
                      <a:cubicBezTo>
                        <a:pt x="825" y="190"/>
                        <a:pt x="826" y="192"/>
                        <a:pt x="827" y="193"/>
                      </a:cubicBezTo>
                      <a:cubicBezTo>
                        <a:pt x="828" y="193"/>
                        <a:pt x="831" y="194"/>
                        <a:pt x="833" y="194"/>
                      </a:cubicBezTo>
                      <a:cubicBezTo>
                        <a:pt x="834" y="193"/>
                        <a:pt x="837" y="191"/>
                        <a:pt x="838" y="190"/>
                      </a:cubicBezTo>
                      <a:cubicBezTo>
                        <a:pt x="839" y="189"/>
                        <a:pt x="840" y="187"/>
                        <a:pt x="841" y="186"/>
                      </a:cubicBezTo>
                      <a:cubicBezTo>
                        <a:pt x="842" y="185"/>
                        <a:pt x="843" y="183"/>
                        <a:pt x="843" y="182"/>
                      </a:cubicBezTo>
                      <a:cubicBezTo>
                        <a:pt x="844" y="181"/>
                        <a:pt x="843" y="179"/>
                        <a:pt x="842" y="178"/>
                      </a:cubicBezTo>
                      <a:cubicBezTo>
                        <a:pt x="842" y="177"/>
                        <a:pt x="841" y="176"/>
                        <a:pt x="840" y="176"/>
                      </a:cubicBezTo>
                      <a:cubicBezTo>
                        <a:pt x="839" y="175"/>
                        <a:pt x="837" y="176"/>
                        <a:pt x="836" y="176"/>
                      </a:cubicBezTo>
                      <a:cubicBezTo>
                        <a:pt x="835" y="175"/>
                        <a:pt x="834" y="173"/>
                        <a:pt x="834" y="173"/>
                      </a:cubicBezTo>
                      <a:cubicBezTo>
                        <a:pt x="834" y="173"/>
                        <a:pt x="832" y="170"/>
                        <a:pt x="831" y="169"/>
                      </a:cubicBezTo>
                      <a:cubicBezTo>
                        <a:pt x="831" y="168"/>
                        <a:pt x="829" y="167"/>
                        <a:pt x="829" y="166"/>
                      </a:cubicBezTo>
                      <a:cubicBezTo>
                        <a:pt x="828" y="166"/>
                        <a:pt x="827" y="163"/>
                        <a:pt x="826" y="162"/>
                      </a:cubicBezTo>
                      <a:cubicBezTo>
                        <a:pt x="825" y="162"/>
                        <a:pt x="822" y="161"/>
                        <a:pt x="821" y="161"/>
                      </a:cubicBezTo>
                      <a:cubicBezTo>
                        <a:pt x="819" y="161"/>
                        <a:pt x="815" y="162"/>
                        <a:pt x="814" y="162"/>
                      </a:cubicBezTo>
                      <a:cubicBezTo>
                        <a:pt x="813" y="162"/>
                        <a:pt x="811" y="162"/>
                        <a:pt x="810" y="163"/>
                      </a:cubicBezTo>
                      <a:cubicBezTo>
                        <a:pt x="809" y="163"/>
                        <a:pt x="809" y="165"/>
                        <a:pt x="808" y="165"/>
                      </a:cubicBezTo>
                      <a:cubicBezTo>
                        <a:pt x="807" y="166"/>
                        <a:pt x="806" y="166"/>
                        <a:pt x="805" y="166"/>
                      </a:cubicBezTo>
                      <a:cubicBezTo>
                        <a:pt x="805" y="166"/>
                        <a:pt x="803" y="165"/>
                        <a:pt x="802" y="165"/>
                      </a:cubicBezTo>
                      <a:cubicBezTo>
                        <a:pt x="802" y="164"/>
                        <a:pt x="800" y="163"/>
                        <a:pt x="799" y="163"/>
                      </a:cubicBezTo>
                      <a:cubicBezTo>
                        <a:pt x="799" y="163"/>
                        <a:pt x="798" y="165"/>
                        <a:pt x="798" y="166"/>
                      </a:cubicBezTo>
                      <a:cubicBezTo>
                        <a:pt x="798" y="167"/>
                        <a:pt x="798" y="168"/>
                        <a:pt x="798" y="168"/>
                      </a:cubicBezTo>
                      <a:cubicBezTo>
                        <a:pt x="799" y="169"/>
                        <a:pt x="801" y="171"/>
                        <a:pt x="802" y="172"/>
                      </a:cubicBezTo>
                      <a:cubicBezTo>
                        <a:pt x="803" y="172"/>
                        <a:pt x="804" y="172"/>
                        <a:pt x="804" y="173"/>
                      </a:cubicBezTo>
                      <a:cubicBezTo>
                        <a:pt x="805" y="173"/>
                        <a:pt x="806" y="174"/>
                        <a:pt x="807" y="175"/>
                      </a:cubicBezTo>
                      <a:cubicBezTo>
                        <a:pt x="807" y="176"/>
                        <a:pt x="807" y="178"/>
                        <a:pt x="807" y="180"/>
                      </a:cubicBezTo>
                      <a:cubicBezTo>
                        <a:pt x="807" y="180"/>
                        <a:pt x="806" y="182"/>
                        <a:pt x="805" y="183"/>
                      </a:cubicBezTo>
                      <a:cubicBezTo>
                        <a:pt x="804" y="183"/>
                        <a:pt x="802" y="182"/>
                        <a:pt x="801" y="182"/>
                      </a:cubicBezTo>
                      <a:cubicBezTo>
                        <a:pt x="800" y="181"/>
                        <a:pt x="800" y="179"/>
                        <a:pt x="799" y="179"/>
                      </a:cubicBezTo>
                      <a:cubicBezTo>
                        <a:pt x="799" y="179"/>
                        <a:pt x="798" y="180"/>
                        <a:pt x="797" y="180"/>
                      </a:cubicBezTo>
                      <a:cubicBezTo>
                        <a:pt x="797" y="181"/>
                        <a:pt x="797" y="183"/>
                        <a:pt x="797" y="183"/>
                      </a:cubicBezTo>
                      <a:cubicBezTo>
                        <a:pt x="796" y="184"/>
                        <a:pt x="795" y="185"/>
                        <a:pt x="794" y="185"/>
                      </a:cubicBezTo>
                      <a:cubicBezTo>
                        <a:pt x="793" y="185"/>
                        <a:pt x="791" y="184"/>
                        <a:pt x="790" y="184"/>
                      </a:cubicBezTo>
                      <a:cubicBezTo>
                        <a:pt x="789" y="183"/>
                        <a:pt x="788" y="181"/>
                        <a:pt x="787" y="181"/>
                      </a:cubicBezTo>
                      <a:cubicBezTo>
                        <a:pt x="785" y="180"/>
                        <a:pt x="783" y="181"/>
                        <a:pt x="781" y="180"/>
                      </a:cubicBezTo>
                      <a:cubicBezTo>
                        <a:pt x="780" y="180"/>
                        <a:pt x="777" y="179"/>
                        <a:pt x="776" y="179"/>
                      </a:cubicBezTo>
                      <a:cubicBezTo>
                        <a:pt x="775" y="178"/>
                        <a:pt x="773" y="175"/>
                        <a:pt x="772" y="174"/>
                      </a:cubicBezTo>
                      <a:cubicBezTo>
                        <a:pt x="771" y="174"/>
                        <a:pt x="769" y="173"/>
                        <a:pt x="769" y="172"/>
                      </a:cubicBezTo>
                      <a:cubicBezTo>
                        <a:pt x="768" y="171"/>
                        <a:pt x="768" y="170"/>
                        <a:pt x="769" y="169"/>
                      </a:cubicBezTo>
                      <a:cubicBezTo>
                        <a:pt x="769" y="168"/>
                        <a:pt x="772" y="167"/>
                        <a:pt x="772" y="166"/>
                      </a:cubicBezTo>
                      <a:cubicBezTo>
                        <a:pt x="772" y="166"/>
                        <a:pt x="772" y="164"/>
                        <a:pt x="771" y="163"/>
                      </a:cubicBezTo>
                      <a:cubicBezTo>
                        <a:pt x="770" y="163"/>
                        <a:pt x="768" y="162"/>
                        <a:pt x="767" y="162"/>
                      </a:cubicBezTo>
                      <a:cubicBezTo>
                        <a:pt x="766" y="162"/>
                        <a:pt x="763" y="163"/>
                        <a:pt x="762" y="163"/>
                      </a:cubicBezTo>
                      <a:cubicBezTo>
                        <a:pt x="762" y="162"/>
                        <a:pt x="761" y="161"/>
                        <a:pt x="760" y="160"/>
                      </a:cubicBezTo>
                      <a:cubicBezTo>
                        <a:pt x="760" y="160"/>
                        <a:pt x="759" y="158"/>
                        <a:pt x="759" y="158"/>
                      </a:cubicBezTo>
                      <a:cubicBezTo>
                        <a:pt x="757" y="157"/>
                        <a:pt x="754" y="157"/>
                        <a:pt x="753" y="158"/>
                      </a:cubicBezTo>
                      <a:cubicBezTo>
                        <a:pt x="752" y="158"/>
                        <a:pt x="752" y="160"/>
                        <a:pt x="752" y="161"/>
                      </a:cubicBezTo>
                      <a:cubicBezTo>
                        <a:pt x="751" y="161"/>
                        <a:pt x="749" y="162"/>
                        <a:pt x="748" y="162"/>
                      </a:cubicBezTo>
                      <a:cubicBezTo>
                        <a:pt x="747" y="162"/>
                        <a:pt x="746" y="162"/>
                        <a:pt x="746" y="161"/>
                      </a:cubicBezTo>
                      <a:cubicBezTo>
                        <a:pt x="745" y="160"/>
                        <a:pt x="744" y="158"/>
                        <a:pt x="744" y="157"/>
                      </a:cubicBezTo>
                      <a:cubicBezTo>
                        <a:pt x="744" y="156"/>
                        <a:pt x="745" y="153"/>
                        <a:pt x="746" y="152"/>
                      </a:cubicBezTo>
                      <a:cubicBezTo>
                        <a:pt x="746" y="152"/>
                        <a:pt x="748" y="151"/>
                        <a:pt x="749" y="150"/>
                      </a:cubicBezTo>
                      <a:cubicBezTo>
                        <a:pt x="750" y="150"/>
                        <a:pt x="752" y="150"/>
                        <a:pt x="753" y="150"/>
                      </a:cubicBezTo>
                      <a:cubicBezTo>
                        <a:pt x="753" y="150"/>
                        <a:pt x="755" y="149"/>
                        <a:pt x="755" y="149"/>
                      </a:cubicBezTo>
                      <a:cubicBezTo>
                        <a:pt x="756" y="148"/>
                        <a:pt x="758" y="147"/>
                        <a:pt x="759" y="146"/>
                      </a:cubicBezTo>
                      <a:cubicBezTo>
                        <a:pt x="759" y="145"/>
                        <a:pt x="758" y="142"/>
                        <a:pt x="757" y="140"/>
                      </a:cubicBezTo>
                      <a:cubicBezTo>
                        <a:pt x="757" y="138"/>
                        <a:pt x="756" y="135"/>
                        <a:pt x="755" y="133"/>
                      </a:cubicBezTo>
                      <a:cubicBezTo>
                        <a:pt x="755" y="132"/>
                        <a:pt x="755" y="129"/>
                        <a:pt x="754" y="128"/>
                      </a:cubicBezTo>
                      <a:cubicBezTo>
                        <a:pt x="754" y="127"/>
                        <a:pt x="752" y="126"/>
                        <a:pt x="752" y="125"/>
                      </a:cubicBezTo>
                      <a:cubicBezTo>
                        <a:pt x="751" y="124"/>
                        <a:pt x="749" y="121"/>
                        <a:pt x="749" y="119"/>
                      </a:cubicBezTo>
                      <a:cubicBezTo>
                        <a:pt x="749" y="118"/>
                        <a:pt x="751" y="115"/>
                        <a:pt x="752" y="114"/>
                      </a:cubicBezTo>
                      <a:cubicBezTo>
                        <a:pt x="752" y="113"/>
                        <a:pt x="751" y="108"/>
                        <a:pt x="751" y="108"/>
                      </a:cubicBezTo>
                      <a:cubicBezTo>
                        <a:pt x="751" y="108"/>
                        <a:pt x="751" y="103"/>
                        <a:pt x="751" y="102"/>
                      </a:cubicBezTo>
                      <a:cubicBezTo>
                        <a:pt x="750" y="101"/>
                        <a:pt x="749" y="99"/>
                        <a:pt x="749" y="99"/>
                      </a:cubicBezTo>
                      <a:cubicBezTo>
                        <a:pt x="747" y="98"/>
                        <a:pt x="745" y="101"/>
                        <a:pt x="744" y="101"/>
                      </a:cubicBezTo>
                      <a:cubicBezTo>
                        <a:pt x="743" y="100"/>
                        <a:pt x="742" y="98"/>
                        <a:pt x="741" y="97"/>
                      </a:cubicBezTo>
                      <a:cubicBezTo>
                        <a:pt x="740" y="97"/>
                        <a:pt x="739" y="99"/>
                        <a:pt x="738" y="99"/>
                      </a:cubicBezTo>
                      <a:cubicBezTo>
                        <a:pt x="737" y="100"/>
                        <a:pt x="736" y="102"/>
                        <a:pt x="735" y="103"/>
                      </a:cubicBezTo>
                      <a:cubicBezTo>
                        <a:pt x="734" y="104"/>
                        <a:pt x="733" y="109"/>
                        <a:pt x="732" y="109"/>
                      </a:cubicBezTo>
                      <a:cubicBezTo>
                        <a:pt x="730" y="109"/>
                        <a:pt x="729" y="107"/>
                        <a:pt x="727" y="106"/>
                      </a:cubicBezTo>
                      <a:cubicBezTo>
                        <a:pt x="726" y="106"/>
                        <a:pt x="724" y="105"/>
                        <a:pt x="722" y="105"/>
                      </a:cubicBezTo>
                      <a:cubicBezTo>
                        <a:pt x="721" y="105"/>
                        <a:pt x="719" y="108"/>
                        <a:pt x="718" y="109"/>
                      </a:cubicBezTo>
                      <a:cubicBezTo>
                        <a:pt x="717" y="109"/>
                        <a:pt x="715" y="108"/>
                        <a:pt x="715" y="108"/>
                      </a:cubicBezTo>
                      <a:cubicBezTo>
                        <a:pt x="713" y="109"/>
                        <a:pt x="711" y="112"/>
                        <a:pt x="711" y="113"/>
                      </a:cubicBezTo>
                      <a:cubicBezTo>
                        <a:pt x="710" y="114"/>
                        <a:pt x="710" y="118"/>
                        <a:pt x="709" y="119"/>
                      </a:cubicBezTo>
                      <a:cubicBezTo>
                        <a:pt x="708" y="120"/>
                        <a:pt x="706" y="121"/>
                        <a:pt x="705" y="122"/>
                      </a:cubicBezTo>
                      <a:cubicBezTo>
                        <a:pt x="704" y="122"/>
                        <a:pt x="703" y="125"/>
                        <a:pt x="702" y="126"/>
                      </a:cubicBezTo>
                      <a:cubicBezTo>
                        <a:pt x="701" y="126"/>
                        <a:pt x="699" y="124"/>
                        <a:pt x="698" y="124"/>
                      </a:cubicBezTo>
                      <a:cubicBezTo>
                        <a:pt x="696" y="122"/>
                        <a:pt x="694" y="118"/>
                        <a:pt x="693" y="117"/>
                      </a:cubicBezTo>
                      <a:cubicBezTo>
                        <a:pt x="691" y="117"/>
                        <a:pt x="689" y="116"/>
                        <a:pt x="687" y="116"/>
                      </a:cubicBezTo>
                      <a:cubicBezTo>
                        <a:pt x="686" y="116"/>
                        <a:pt x="683" y="116"/>
                        <a:pt x="682" y="117"/>
                      </a:cubicBezTo>
                      <a:cubicBezTo>
                        <a:pt x="681" y="117"/>
                        <a:pt x="679" y="119"/>
                        <a:pt x="678" y="120"/>
                      </a:cubicBezTo>
                      <a:cubicBezTo>
                        <a:pt x="677" y="121"/>
                        <a:pt x="674" y="123"/>
                        <a:pt x="674" y="123"/>
                      </a:cubicBezTo>
                      <a:cubicBezTo>
                        <a:pt x="674" y="123"/>
                        <a:pt x="671" y="126"/>
                        <a:pt x="670" y="126"/>
                      </a:cubicBezTo>
                      <a:cubicBezTo>
                        <a:pt x="669" y="127"/>
                        <a:pt x="667" y="126"/>
                        <a:pt x="666" y="125"/>
                      </a:cubicBezTo>
                      <a:cubicBezTo>
                        <a:pt x="665" y="125"/>
                        <a:pt x="663" y="122"/>
                        <a:pt x="662" y="122"/>
                      </a:cubicBezTo>
                      <a:cubicBezTo>
                        <a:pt x="661" y="122"/>
                        <a:pt x="660" y="124"/>
                        <a:pt x="659" y="124"/>
                      </a:cubicBezTo>
                      <a:cubicBezTo>
                        <a:pt x="658" y="125"/>
                        <a:pt x="656" y="123"/>
                        <a:pt x="655" y="123"/>
                      </a:cubicBezTo>
                      <a:cubicBezTo>
                        <a:pt x="654" y="122"/>
                        <a:pt x="653" y="120"/>
                        <a:pt x="652" y="121"/>
                      </a:cubicBezTo>
                      <a:cubicBezTo>
                        <a:pt x="651" y="121"/>
                        <a:pt x="651" y="123"/>
                        <a:pt x="650" y="123"/>
                      </a:cubicBezTo>
                      <a:cubicBezTo>
                        <a:pt x="649" y="124"/>
                        <a:pt x="646" y="125"/>
                        <a:pt x="645" y="124"/>
                      </a:cubicBezTo>
                      <a:cubicBezTo>
                        <a:pt x="643" y="124"/>
                        <a:pt x="642" y="123"/>
                        <a:pt x="641" y="122"/>
                      </a:cubicBezTo>
                      <a:cubicBezTo>
                        <a:pt x="640" y="121"/>
                        <a:pt x="638" y="119"/>
                        <a:pt x="638" y="118"/>
                      </a:cubicBezTo>
                      <a:cubicBezTo>
                        <a:pt x="638" y="117"/>
                        <a:pt x="639" y="115"/>
                        <a:pt x="640" y="114"/>
                      </a:cubicBezTo>
                      <a:cubicBezTo>
                        <a:pt x="640" y="112"/>
                        <a:pt x="642" y="110"/>
                        <a:pt x="642" y="109"/>
                      </a:cubicBezTo>
                      <a:cubicBezTo>
                        <a:pt x="641" y="108"/>
                        <a:pt x="639" y="106"/>
                        <a:pt x="639" y="105"/>
                      </a:cubicBezTo>
                      <a:cubicBezTo>
                        <a:pt x="638" y="103"/>
                        <a:pt x="636" y="100"/>
                        <a:pt x="636" y="98"/>
                      </a:cubicBezTo>
                      <a:cubicBezTo>
                        <a:pt x="636" y="96"/>
                        <a:pt x="638" y="93"/>
                        <a:pt x="638" y="91"/>
                      </a:cubicBezTo>
                      <a:cubicBezTo>
                        <a:pt x="638" y="89"/>
                        <a:pt x="637" y="86"/>
                        <a:pt x="637" y="84"/>
                      </a:cubicBezTo>
                      <a:cubicBezTo>
                        <a:pt x="638" y="83"/>
                        <a:pt x="640" y="80"/>
                        <a:pt x="640" y="79"/>
                      </a:cubicBezTo>
                      <a:cubicBezTo>
                        <a:pt x="641" y="78"/>
                        <a:pt x="644" y="76"/>
                        <a:pt x="644" y="75"/>
                      </a:cubicBezTo>
                      <a:cubicBezTo>
                        <a:pt x="643" y="73"/>
                        <a:pt x="639" y="71"/>
                        <a:pt x="638" y="72"/>
                      </a:cubicBezTo>
                      <a:cubicBezTo>
                        <a:pt x="636" y="72"/>
                        <a:pt x="635" y="75"/>
                        <a:pt x="634" y="75"/>
                      </a:cubicBezTo>
                      <a:cubicBezTo>
                        <a:pt x="632" y="76"/>
                        <a:pt x="629" y="77"/>
                        <a:pt x="627" y="78"/>
                      </a:cubicBezTo>
                      <a:cubicBezTo>
                        <a:pt x="625" y="78"/>
                        <a:pt x="620" y="77"/>
                        <a:pt x="617" y="77"/>
                      </a:cubicBezTo>
                      <a:cubicBezTo>
                        <a:pt x="615" y="78"/>
                        <a:pt x="611" y="79"/>
                        <a:pt x="609" y="80"/>
                      </a:cubicBezTo>
                      <a:cubicBezTo>
                        <a:pt x="607" y="81"/>
                        <a:pt x="602" y="84"/>
                        <a:pt x="600" y="86"/>
                      </a:cubicBezTo>
                      <a:cubicBezTo>
                        <a:pt x="598" y="87"/>
                        <a:pt x="594" y="90"/>
                        <a:pt x="592" y="92"/>
                      </a:cubicBezTo>
                      <a:cubicBezTo>
                        <a:pt x="590" y="93"/>
                        <a:pt x="587" y="96"/>
                        <a:pt x="585" y="97"/>
                      </a:cubicBezTo>
                      <a:cubicBezTo>
                        <a:pt x="583" y="98"/>
                        <a:pt x="579" y="100"/>
                        <a:pt x="577" y="100"/>
                      </a:cubicBezTo>
                      <a:cubicBezTo>
                        <a:pt x="574" y="101"/>
                        <a:pt x="567" y="100"/>
                        <a:pt x="564" y="100"/>
                      </a:cubicBezTo>
                      <a:cubicBezTo>
                        <a:pt x="562" y="101"/>
                        <a:pt x="559" y="102"/>
                        <a:pt x="557" y="103"/>
                      </a:cubicBezTo>
                      <a:cubicBezTo>
                        <a:pt x="555" y="103"/>
                        <a:pt x="549" y="104"/>
                        <a:pt x="547" y="104"/>
                      </a:cubicBezTo>
                      <a:cubicBezTo>
                        <a:pt x="544" y="104"/>
                        <a:pt x="538" y="102"/>
                        <a:pt x="535" y="102"/>
                      </a:cubicBezTo>
                      <a:cubicBezTo>
                        <a:pt x="533" y="102"/>
                        <a:pt x="531" y="104"/>
                        <a:pt x="530" y="104"/>
                      </a:cubicBezTo>
                      <a:cubicBezTo>
                        <a:pt x="527" y="105"/>
                        <a:pt x="523" y="107"/>
                        <a:pt x="521" y="108"/>
                      </a:cubicBezTo>
                      <a:cubicBezTo>
                        <a:pt x="520" y="109"/>
                        <a:pt x="516" y="109"/>
                        <a:pt x="515" y="110"/>
                      </a:cubicBezTo>
                      <a:cubicBezTo>
                        <a:pt x="514" y="111"/>
                        <a:pt x="513" y="113"/>
                        <a:pt x="512" y="113"/>
                      </a:cubicBezTo>
                      <a:cubicBezTo>
                        <a:pt x="511" y="113"/>
                        <a:pt x="509" y="113"/>
                        <a:pt x="508" y="113"/>
                      </a:cubicBezTo>
                      <a:cubicBezTo>
                        <a:pt x="507" y="112"/>
                        <a:pt x="506" y="111"/>
                        <a:pt x="505" y="111"/>
                      </a:cubicBezTo>
                      <a:cubicBezTo>
                        <a:pt x="504" y="111"/>
                        <a:pt x="501" y="112"/>
                        <a:pt x="500" y="113"/>
                      </a:cubicBezTo>
                      <a:cubicBezTo>
                        <a:pt x="499" y="113"/>
                        <a:pt x="497" y="116"/>
                        <a:pt x="496" y="117"/>
                      </a:cubicBezTo>
                      <a:cubicBezTo>
                        <a:pt x="494" y="118"/>
                        <a:pt x="492" y="122"/>
                        <a:pt x="490" y="123"/>
                      </a:cubicBezTo>
                      <a:cubicBezTo>
                        <a:pt x="489" y="125"/>
                        <a:pt x="485" y="127"/>
                        <a:pt x="484" y="128"/>
                      </a:cubicBezTo>
                      <a:cubicBezTo>
                        <a:pt x="483" y="129"/>
                        <a:pt x="481" y="132"/>
                        <a:pt x="480" y="133"/>
                      </a:cubicBezTo>
                      <a:cubicBezTo>
                        <a:pt x="479" y="134"/>
                        <a:pt x="476" y="136"/>
                        <a:pt x="474" y="136"/>
                      </a:cubicBezTo>
                      <a:cubicBezTo>
                        <a:pt x="473" y="137"/>
                        <a:pt x="470" y="137"/>
                        <a:pt x="469" y="138"/>
                      </a:cubicBezTo>
                      <a:cubicBezTo>
                        <a:pt x="468" y="139"/>
                        <a:pt x="467" y="140"/>
                        <a:pt x="467" y="141"/>
                      </a:cubicBezTo>
                      <a:cubicBezTo>
                        <a:pt x="466" y="143"/>
                        <a:pt x="464" y="146"/>
                        <a:pt x="463" y="147"/>
                      </a:cubicBezTo>
                      <a:cubicBezTo>
                        <a:pt x="463" y="148"/>
                        <a:pt x="461" y="151"/>
                        <a:pt x="460" y="152"/>
                      </a:cubicBezTo>
                      <a:cubicBezTo>
                        <a:pt x="459" y="153"/>
                        <a:pt x="458" y="154"/>
                        <a:pt x="457" y="155"/>
                      </a:cubicBezTo>
                      <a:cubicBezTo>
                        <a:pt x="456" y="155"/>
                        <a:pt x="454" y="154"/>
                        <a:pt x="453" y="154"/>
                      </a:cubicBezTo>
                      <a:cubicBezTo>
                        <a:pt x="451" y="153"/>
                        <a:pt x="449" y="152"/>
                        <a:pt x="448" y="151"/>
                      </a:cubicBezTo>
                      <a:cubicBezTo>
                        <a:pt x="448" y="150"/>
                        <a:pt x="450" y="149"/>
                        <a:pt x="450" y="148"/>
                      </a:cubicBezTo>
                      <a:cubicBezTo>
                        <a:pt x="450" y="146"/>
                        <a:pt x="449" y="144"/>
                        <a:pt x="449" y="143"/>
                      </a:cubicBezTo>
                      <a:cubicBezTo>
                        <a:pt x="448" y="142"/>
                        <a:pt x="447" y="140"/>
                        <a:pt x="446" y="140"/>
                      </a:cubicBezTo>
                      <a:cubicBezTo>
                        <a:pt x="446" y="139"/>
                        <a:pt x="444" y="140"/>
                        <a:pt x="443" y="140"/>
                      </a:cubicBezTo>
                      <a:cubicBezTo>
                        <a:pt x="443" y="141"/>
                        <a:pt x="442" y="141"/>
                        <a:pt x="441" y="142"/>
                      </a:cubicBezTo>
                      <a:cubicBezTo>
                        <a:pt x="441" y="143"/>
                        <a:pt x="441" y="145"/>
                        <a:pt x="441" y="146"/>
                      </a:cubicBezTo>
                      <a:cubicBezTo>
                        <a:pt x="441" y="147"/>
                        <a:pt x="442" y="148"/>
                        <a:pt x="443" y="149"/>
                      </a:cubicBezTo>
                      <a:cubicBezTo>
                        <a:pt x="443" y="149"/>
                        <a:pt x="444" y="150"/>
                        <a:pt x="444" y="151"/>
                      </a:cubicBezTo>
                      <a:cubicBezTo>
                        <a:pt x="445" y="152"/>
                        <a:pt x="445" y="154"/>
                        <a:pt x="445" y="155"/>
                      </a:cubicBezTo>
                      <a:cubicBezTo>
                        <a:pt x="445" y="156"/>
                        <a:pt x="445" y="158"/>
                        <a:pt x="444" y="158"/>
                      </a:cubicBezTo>
                      <a:cubicBezTo>
                        <a:pt x="444" y="159"/>
                        <a:pt x="443" y="161"/>
                        <a:pt x="442" y="161"/>
                      </a:cubicBezTo>
                      <a:cubicBezTo>
                        <a:pt x="441" y="161"/>
                        <a:pt x="440" y="159"/>
                        <a:pt x="439" y="158"/>
                      </a:cubicBezTo>
                      <a:cubicBezTo>
                        <a:pt x="438" y="157"/>
                        <a:pt x="438" y="155"/>
                        <a:pt x="437" y="155"/>
                      </a:cubicBezTo>
                      <a:cubicBezTo>
                        <a:pt x="436" y="155"/>
                        <a:pt x="434" y="156"/>
                        <a:pt x="433" y="156"/>
                      </a:cubicBezTo>
                      <a:cubicBezTo>
                        <a:pt x="433" y="157"/>
                        <a:pt x="431" y="157"/>
                        <a:pt x="431" y="158"/>
                      </a:cubicBezTo>
                      <a:cubicBezTo>
                        <a:pt x="431" y="158"/>
                        <a:pt x="431" y="160"/>
                        <a:pt x="431" y="161"/>
                      </a:cubicBezTo>
                      <a:cubicBezTo>
                        <a:pt x="431" y="162"/>
                        <a:pt x="430" y="163"/>
                        <a:pt x="429" y="164"/>
                      </a:cubicBezTo>
                      <a:cubicBezTo>
                        <a:pt x="428" y="164"/>
                        <a:pt x="426" y="164"/>
                        <a:pt x="426" y="164"/>
                      </a:cubicBezTo>
                      <a:cubicBezTo>
                        <a:pt x="424" y="164"/>
                        <a:pt x="422" y="164"/>
                        <a:pt x="421" y="163"/>
                      </a:cubicBezTo>
                      <a:cubicBezTo>
                        <a:pt x="420" y="163"/>
                        <a:pt x="419" y="160"/>
                        <a:pt x="418" y="160"/>
                      </a:cubicBezTo>
                      <a:cubicBezTo>
                        <a:pt x="418" y="159"/>
                        <a:pt x="415" y="161"/>
                        <a:pt x="414" y="160"/>
                      </a:cubicBezTo>
                      <a:cubicBezTo>
                        <a:pt x="413" y="160"/>
                        <a:pt x="412" y="157"/>
                        <a:pt x="411" y="156"/>
                      </a:cubicBezTo>
                      <a:cubicBezTo>
                        <a:pt x="410" y="154"/>
                        <a:pt x="410" y="151"/>
                        <a:pt x="409" y="150"/>
                      </a:cubicBezTo>
                      <a:cubicBezTo>
                        <a:pt x="408" y="149"/>
                        <a:pt x="404" y="149"/>
                        <a:pt x="403" y="150"/>
                      </a:cubicBezTo>
                      <a:cubicBezTo>
                        <a:pt x="401" y="150"/>
                        <a:pt x="399" y="152"/>
                        <a:pt x="398" y="153"/>
                      </a:cubicBezTo>
                      <a:cubicBezTo>
                        <a:pt x="397" y="154"/>
                        <a:pt x="395" y="157"/>
                        <a:pt x="393" y="158"/>
                      </a:cubicBezTo>
                      <a:cubicBezTo>
                        <a:pt x="392" y="158"/>
                        <a:pt x="389" y="159"/>
                        <a:pt x="388" y="159"/>
                      </a:cubicBezTo>
                      <a:cubicBezTo>
                        <a:pt x="387" y="159"/>
                        <a:pt x="384" y="160"/>
                        <a:pt x="383" y="160"/>
                      </a:cubicBezTo>
                      <a:cubicBezTo>
                        <a:pt x="381" y="160"/>
                        <a:pt x="379" y="161"/>
                        <a:pt x="377" y="161"/>
                      </a:cubicBezTo>
                      <a:cubicBezTo>
                        <a:pt x="376" y="162"/>
                        <a:pt x="373" y="163"/>
                        <a:pt x="371" y="163"/>
                      </a:cubicBezTo>
                      <a:cubicBezTo>
                        <a:pt x="369" y="163"/>
                        <a:pt x="366" y="161"/>
                        <a:pt x="364" y="161"/>
                      </a:cubicBezTo>
                      <a:cubicBezTo>
                        <a:pt x="363" y="160"/>
                        <a:pt x="360" y="159"/>
                        <a:pt x="359" y="158"/>
                      </a:cubicBezTo>
                      <a:cubicBezTo>
                        <a:pt x="359" y="157"/>
                        <a:pt x="360" y="154"/>
                        <a:pt x="360" y="153"/>
                      </a:cubicBezTo>
                      <a:cubicBezTo>
                        <a:pt x="359" y="152"/>
                        <a:pt x="358" y="150"/>
                        <a:pt x="358" y="149"/>
                      </a:cubicBezTo>
                      <a:cubicBezTo>
                        <a:pt x="358" y="148"/>
                        <a:pt x="358" y="146"/>
                        <a:pt x="358" y="146"/>
                      </a:cubicBezTo>
                      <a:cubicBezTo>
                        <a:pt x="357" y="145"/>
                        <a:pt x="356" y="144"/>
                        <a:pt x="355" y="144"/>
                      </a:cubicBezTo>
                      <a:cubicBezTo>
                        <a:pt x="354" y="144"/>
                        <a:pt x="353" y="145"/>
                        <a:pt x="352" y="145"/>
                      </a:cubicBezTo>
                      <a:cubicBezTo>
                        <a:pt x="351" y="145"/>
                        <a:pt x="350" y="144"/>
                        <a:pt x="349" y="143"/>
                      </a:cubicBezTo>
                      <a:cubicBezTo>
                        <a:pt x="348" y="143"/>
                        <a:pt x="347" y="141"/>
                        <a:pt x="347" y="140"/>
                      </a:cubicBezTo>
                      <a:cubicBezTo>
                        <a:pt x="346" y="140"/>
                        <a:pt x="345" y="139"/>
                        <a:pt x="344" y="138"/>
                      </a:cubicBezTo>
                      <a:cubicBezTo>
                        <a:pt x="343" y="137"/>
                        <a:pt x="341" y="136"/>
                        <a:pt x="340" y="135"/>
                      </a:cubicBezTo>
                      <a:cubicBezTo>
                        <a:pt x="339" y="134"/>
                        <a:pt x="340" y="130"/>
                        <a:pt x="339" y="129"/>
                      </a:cubicBezTo>
                      <a:cubicBezTo>
                        <a:pt x="338" y="128"/>
                        <a:pt x="336" y="129"/>
                        <a:pt x="335" y="128"/>
                      </a:cubicBezTo>
                      <a:cubicBezTo>
                        <a:pt x="334" y="128"/>
                        <a:pt x="332" y="126"/>
                        <a:pt x="331" y="125"/>
                      </a:cubicBezTo>
                      <a:cubicBezTo>
                        <a:pt x="330" y="123"/>
                        <a:pt x="331" y="120"/>
                        <a:pt x="331" y="119"/>
                      </a:cubicBezTo>
                      <a:cubicBezTo>
                        <a:pt x="330" y="118"/>
                        <a:pt x="328" y="115"/>
                        <a:pt x="327" y="114"/>
                      </a:cubicBezTo>
                      <a:cubicBezTo>
                        <a:pt x="327" y="114"/>
                        <a:pt x="325" y="113"/>
                        <a:pt x="324" y="112"/>
                      </a:cubicBezTo>
                      <a:cubicBezTo>
                        <a:pt x="324" y="112"/>
                        <a:pt x="323" y="111"/>
                        <a:pt x="322" y="111"/>
                      </a:cubicBezTo>
                      <a:cubicBezTo>
                        <a:pt x="321" y="110"/>
                        <a:pt x="319" y="111"/>
                        <a:pt x="319" y="111"/>
                      </a:cubicBezTo>
                      <a:cubicBezTo>
                        <a:pt x="318" y="110"/>
                        <a:pt x="318" y="108"/>
                        <a:pt x="317" y="108"/>
                      </a:cubicBezTo>
                      <a:cubicBezTo>
                        <a:pt x="317" y="108"/>
                        <a:pt x="317" y="110"/>
                        <a:pt x="316" y="110"/>
                      </a:cubicBezTo>
                      <a:cubicBezTo>
                        <a:pt x="315" y="111"/>
                        <a:pt x="312" y="111"/>
                        <a:pt x="311" y="111"/>
                      </a:cubicBezTo>
                      <a:cubicBezTo>
                        <a:pt x="310" y="110"/>
                        <a:pt x="310" y="108"/>
                        <a:pt x="310" y="107"/>
                      </a:cubicBezTo>
                      <a:cubicBezTo>
                        <a:pt x="309" y="106"/>
                        <a:pt x="310" y="104"/>
                        <a:pt x="310" y="104"/>
                      </a:cubicBezTo>
                      <a:cubicBezTo>
                        <a:pt x="309" y="103"/>
                        <a:pt x="306" y="104"/>
                        <a:pt x="305" y="104"/>
                      </a:cubicBezTo>
                      <a:cubicBezTo>
                        <a:pt x="304" y="104"/>
                        <a:pt x="304" y="102"/>
                        <a:pt x="304" y="102"/>
                      </a:cubicBezTo>
                      <a:cubicBezTo>
                        <a:pt x="303" y="101"/>
                        <a:pt x="301" y="100"/>
                        <a:pt x="299" y="100"/>
                      </a:cubicBezTo>
                      <a:cubicBezTo>
                        <a:pt x="299" y="100"/>
                        <a:pt x="298" y="102"/>
                        <a:pt x="298" y="102"/>
                      </a:cubicBezTo>
                      <a:cubicBezTo>
                        <a:pt x="297" y="102"/>
                        <a:pt x="295" y="101"/>
                        <a:pt x="295" y="101"/>
                      </a:cubicBezTo>
                      <a:cubicBezTo>
                        <a:pt x="294" y="100"/>
                        <a:pt x="292" y="99"/>
                        <a:pt x="291" y="99"/>
                      </a:cubicBezTo>
                      <a:cubicBezTo>
                        <a:pt x="290" y="98"/>
                        <a:pt x="288" y="99"/>
                        <a:pt x="287" y="99"/>
                      </a:cubicBezTo>
                      <a:cubicBezTo>
                        <a:pt x="285" y="100"/>
                        <a:pt x="283" y="101"/>
                        <a:pt x="282" y="101"/>
                      </a:cubicBezTo>
                      <a:cubicBezTo>
                        <a:pt x="281" y="102"/>
                        <a:pt x="279" y="101"/>
                        <a:pt x="278" y="101"/>
                      </a:cubicBezTo>
                      <a:cubicBezTo>
                        <a:pt x="275" y="101"/>
                        <a:pt x="270" y="98"/>
                        <a:pt x="268" y="99"/>
                      </a:cubicBezTo>
                      <a:cubicBezTo>
                        <a:pt x="267" y="99"/>
                        <a:pt x="265" y="101"/>
                        <a:pt x="265" y="101"/>
                      </a:cubicBezTo>
                      <a:cubicBezTo>
                        <a:pt x="264" y="102"/>
                        <a:pt x="263" y="103"/>
                        <a:pt x="262" y="103"/>
                      </a:cubicBezTo>
                      <a:cubicBezTo>
                        <a:pt x="261" y="104"/>
                        <a:pt x="259" y="105"/>
                        <a:pt x="258" y="104"/>
                      </a:cubicBezTo>
                      <a:cubicBezTo>
                        <a:pt x="257" y="104"/>
                        <a:pt x="256" y="102"/>
                        <a:pt x="256" y="101"/>
                      </a:cubicBezTo>
                      <a:cubicBezTo>
                        <a:pt x="256" y="100"/>
                        <a:pt x="256" y="99"/>
                        <a:pt x="256" y="99"/>
                      </a:cubicBezTo>
                      <a:cubicBezTo>
                        <a:pt x="257" y="98"/>
                        <a:pt x="259" y="98"/>
                        <a:pt x="260" y="97"/>
                      </a:cubicBezTo>
                      <a:cubicBezTo>
                        <a:pt x="261" y="96"/>
                        <a:pt x="261" y="95"/>
                        <a:pt x="261" y="94"/>
                      </a:cubicBezTo>
                      <a:cubicBezTo>
                        <a:pt x="261" y="93"/>
                        <a:pt x="259" y="93"/>
                        <a:pt x="258" y="93"/>
                      </a:cubicBezTo>
                      <a:cubicBezTo>
                        <a:pt x="256" y="93"/>
                        <a:pt x="254" y="94"/>
                        <a:pt x="253" y="95"/>
                      </a:cubicBezTo>
                      <a:cubicBezTo>
                        <a:pt x="251" y="96"/>
                        <a:pt x="249" y="98"/>
                        <a:pt x="248" y="100"/>
                      </a:cubicBezTo>
                      <a:cubicBezTo>
                        <a:pt x="246" y="102"/>
                        <a:pt x="243" y="106"/>
                        <a:pt x="242" y="108"/>
                      </a:cubicBezTo>
                      <a:cubicBezTo>
                        <a:pt x="240" y="109"/>
                        <a:pt x="237" y="112"/>
                        <a:pt x="236" y="114"/>
                      </a:cubicBezTo>
                      <a:cubicBezTo>
                        <a:pt x="235" y="114"/>
                        <a:pt x="234" y="115"/>
                        <a:pt x="233" y="115"/>
                      </a:cubicBezTo>
                      <a:cubicBezTo>
                        <a:pt x="233" y="116"/>
                        <a:pt x="232" y="118"/>
                        <a:pt x="232" y="119"/>
                      </a:cubicBezTo>
                      <a:cubicBezTo>
                        <a:pt x="231" y="120"/>
                        <a:pt x="230" y="122"/>
                        <a:pt x="230" y="123"/>
                      </a:cubicBezTo>
                      <a:cubicBezTo>
                        <a:pt x="229" y="125"/>
                        <a:pt x="228" y="129"/>
                        <a:pt x="227" y="129"/>
                      </a:cubicBezTo>
                      <a:cubicBezTo>
                        <a:pt x="225" y="129"/>
                        <a:pt x="223" y="126"/>
                        <a:pt x="222" y="125"/>
                      </a:cubicBezTo>
                      <a:cubicBezTo>
                        <a:pt x="222" y="124"/>
                        <a:pt x="221" y="121"/>
                        <a:pt x="220" y="120"/>
                      </a:cubicBezTo>
                      <a:cubicBezTo>
                        <a:pt x="220" y="118"/>
                        <a:pt x="221" y="115"/>
                        <a:pt x="221" y="113"/>
                      </a:cubicBezTo>
                      <a:cubicBezTo>
                        <a:pt x="221" y="112"/>
                        <a:pt x="222" y="110"/>
                        <a:pt x="222" y="109"/>
                      </a:cubicBezTo>
                      <a:cubicBezTo>
                        <a:pt x="223" y="107"/>
                        <a:pt x="223" y="105"/>
                        <a:pt x="223" y="104"/>
                      </a:cubicBezTo>
                      <a:cubicBezTo>
                        <a:pt x="223" y="102"/>
                        <a:pt x="222" y="99"/>
                        <a:pt x="223" y="98"/>
                      </a:cubicBezTo>
                      <a:cubicBezTo>
                        <a:pt x="223" y="97"/>
                        <a:pt x="226" y="96"/>
                        <a:pt x="227" y="95"/>
                      </a:cubicBezTo>
                      <a:cubicBezTo>
                        <a:pt x="228" y="94"/>
                        <a:pt x="232" y="91"/>
                        <a:pt x="232" y="90"/>
                      </a:cubicBezTo>
                      <a:cubicBezTo>
                        <a:pt x="233" y="87"/>
                        <a:pt x="231" y="83"/>
                        <a:pt x="231" y="80"/>
                      </a:cubicBezTo>
                      <a:cubicBezTo>
                        <a:pt x="231" y="79"/>
                        <a:pt x="232" y="77"/>
                        <a:pt x="233" y="76"/>
                      </a:cubicBezTo>
                      <a:cubicBezTo>
                        <a:pt x="233" y="75"/>
                        <a:pt x="235" y="74"/>
                        <a:pt x="235" y="74"/>
                      </a:cubicBezTo>
                      <a:cubicBezTo>
                        <a:pt x="236" y="73"/>
                        <a:pt x="238" y="73"/>
                        <a:pt x="239" y="72"/>
                      </a:cubicBezTo>
                      <a:cubicBezTo>
                        <a:pt x="239" y="71"/>
                        <a:pt x="239" y="68"/>
                        <a:pt x="239" y="67"/>
                      </a:cubicBezTo>
                      <a:cubicBezTo>
                        <a:pt x="239" y="66"/>
                        <a:pt x="238" y="65"/>
                        <a:pt x="239" y="64"/>
                      </a:cubicBezTo>
                      <a:cubicBezTo>
                        <a:pt x="240" y="64"/>
                        <a:pt x="241" y="65"/>
                        <a:pt x="241" y="65"/>
                      </a:cubicBezTo>
                      <a:cubicBezTo>
                        <a:pt x="242" y="65"/>
                        <a:pt x="244" y="64"/>
                        <a:pt x="245" y="63"/>
                      </a:cubicBezTo>
                      <a:cubicBezTo>
                        <a:pt x="245" y="63"/>
                        <a:pt x="244" y="61"/>
                        <a:pt x="244" y="60"/>
                      </a:cubicBezTo>
                      <a:cubicBezTo>
                        <a:pt x="244" y="59"/>
                        <a:pt x="244" y="56"/>
                        <a:pt x="245" y="55"/>
                      </a:cubicBezTo>
                      <a:cubicBezTo>
                        <a:pt x="246" y="53"/>
                        <a:pt x="249" y="51"/>
                        <a:pt x="250" y="50"/>
                      </a:cubicBezTo>
                      <a:cubicBezTo>
                        <a:pt x="251" y="49"/>
                        <a:pt x="254" y="47"/>
                        <a:pt x="255" y="46"/>
                      </a:cubicBezTo>
                      <a:cubicBezTo>
                        <a:pt x="256" y="45"/>
                        <a:pt x="258" y="43"/>
                        <a:pt x="259" y="42"/>
                      </a:cubicBezTo>
                      <a:cubicBezTo>
                        <a:pt x="259" y="41"/>
                        <a:pt x="260" y="39"/>
                        <a:pt x="260" y="37"/>
                      </a:cubicBezTo>
                      <a:cubicBezTo>
                        <a:pt x="261" y="37"/>
                        <a:pt x="262" y="35"/>
                        <a:pt x="263" y="34"/>
                      </a:cubicBezTo>
                      <a:cubicBezTo>
                        <a:pt x="263" y="34"/>
                        <a:pt x="265" y="33"/>
                        <a:pt x="266" y="33"/>
                      </a:cubicBezTo>
                      <a:cubicBezTo>
                        <a:pt x="267" y="32"/>
                        <a:pt x="269" y="30"/>
                        <a:pt x="270" y="30"/>
                      </a:cubicBezTo>
                      <a:cubicBezTo>
                        <a:pt x="271" y="29"/>
                        <a:pt x="275" y="29"/>
                        <a:pt x="276" y="28"/>
                      </a:cubicBezTo>
                      <a:cubicBezTo>
                        <a:pt x="276" y="27"/>
                        <a:pt x="276" y="24"/>
                        <a:pt x="276" y="23"/>
                      </a:cubicBezTo>
                      <a:cubicBezTo>
                        <a:pt x="275" y="22"/>
                        <a:pt x="272" y="22"/>
                        <a:pt x="271" y="21"/>
                      </a:cubicBezTo>
                      <a:cubicBezTo>
                        <a:pt x="271" y="20"/>
                        <a:pt x="271" y="17"/>
                        <a:pt x="272" y="16"/>
                      </a:cubicBezTo>
                      <a:cubicBezTo>
                        <a:pt x="273" y="15"/>
                        <a:pt x="275" y="16"/>
                        <a:pt x="276" y="16"/>
                      </a:cubicBezTo>
                      <a:cubicBezTo>
                        <a:pt x="278" y="16"/>
                        <a:pt x="280" y="14"/>
                        <a:pt x="281" y="14"/>
                      </a:cubicBezTo>
                      <a:cubicBezTo>
                        <a:pt x="282" y="14"/>
                        <a:pt x="284" y="14"/>
                        <a:pt x="285" y="15"/>
                      </a:cubicBezTo>
                      <a:cubicBezTo>
                        <a:pt x="286" y="15"/>
                        <a:pt x="286" y="17"/>
                        <a:pt x="287" y="17"/>
                      </a:cubicBezTo>
                      <a:cubicBezTo>
                        <a:pt x="288" y="17"/>
                        <a:pt x="290" y="17"/>
                        <a:pt x="291" y="17"/>
                      </a:cubicBezTo>
                      <a:cubicBezTo>
                        <a:pt x="292" y="16"/>
                        <a:pt x="292" y="13"/>
                        <a:pt x="294" y="12"/>
                      </a:cubicBezTo>
                      <a:cubicBezTo>
                        <a:pt x="295" y="12"/>
                        <a:pt x="297" y="12"/>
                        <a:pt x="298" y="12"/>
                      </a:cubicBezTo>
                      <a:cubicBezTo>
                        <a:pt x="298" y="12"/>
                        <a:pt x="301" y="13"/>
                        <a:pt x="301" y="12"/>
                      </a:cubicBezTo>
                      <a:cubicBezTo>
                        <a:pt x="302" y="11"/>
                        <a:pt x="301" y="8"/>
                        <a:pt x="300" y="7"/>
                      </a:cubicBezTo>
                      <a:cubicBezTo>
                        <a:pt x="299" y="5"/>
                        <a:pt x="296" y="4"/>
                        <a:pt x="295" y="3"/>
                      </a:cubicBezTo>
                      <a:cubicBezTo>
                        <a:pt x="294" y="2"/>
                        <a:pt x="291" y="0"/>
                        <a:pt x="289" y="0"/>
                      </a:cubicBezTo>
                      <a:cubicBezTo>
                        <a:pt x="288" y="0"/>
                        <a:pt x="284" y="0"/>
                        <a:pt x="282" y="0"/>
                      </a:cubicBezTo>
                      <a:cubicBezTo>
                        <a:pt x="281" y="1"/>
                        <a:pt x="279" y="2"/>
                        <a:pt x="277" y="2"/>
                      </a:cubicBezTo>
                      <a:cubicBezTo>
                        <a:pt x="274" y="3"/>
                        <a:pt x="268" y="1"/>
                        <a:pt x="266" y="1"/>
                      </a:cubicBezTo>
                      <a:cubicBezTo>
                        <a:pt x="264" y="2"/>
                        <a:pt x="261" y="2"/>
                        <a:pt x="260" y="3"/>
                      </a:cubicBezTo>
                      <a:cubicBezTo>
                        <a:pt x="259" y="3"/>
                        <a:pt x="257" y="5"/>
                        <a:pt x="256" y="5"/>
                      </a:cubicBezTo>
                      <a:cubicBezTo>
                        <a:pt x="255" y="6"/>
                        <a:pt x="252" y="6"/>
                        <a:pt x="251" y="7"/>
                      </a:cubicBezTo>
                      <a:cubicBezTo>
                        <a:pt x="249" y="7"/>
                        <a:pt x="246" y="7"/>
                        <a:pt x="245" y="8"/>
                      </a:cubicBezTo>
                      <a:cubicBezTo>
                        <a:pt x="243" y="9"/>
                        <a:pt x="241" y="12"/>
                        <a:pt x="240" y="13"/>
                      </a:cubicBezTo>
                      <a:cubicBezTo>
                        <a:pt x="239" y="13"/>
                        <a:pt x="237" y="14"/>
                        <a:pt x="236" y="14"/>
                      </a:cubicBezTo>
                      <a:cubicBezTo>
                        <a:pt x="235" y="15"/>
                        <a:pt x="233" y="17"/>
                        <a:pt x="232" y="17"/>
                      </a:cubicBezTo>
                      <a:cubicBezTo>
                        <a:pt x="231" y="18"/>
                        <a:pt x="229" y="19"/>
                        <a:pt x="228" y="20"/>
                      </a:cubicBezTo>
                      <a:cubicBezTo>
                        <a:pt x="226" y="21"/>
                        <a:pt x="221" y="23"/>
                        <a:pt x="220" y="25"/>
                      </a:cubicBezTo>
                      <a:cubicBezTo>
                        <a:pt x="218" y="26"/>
                        <a:pt x="216" y="30"/>
                        <a:pt x="215" y="32"/>
                      </a:cubicBezTo>
                      <a:cubicBezTo>
                        <a:pt x="214" y="33"/>
                        <a:pt x="213" y="37"/>
                        <a:pt x="212" y="38"/>
                      </a:cubicBezTo>
                      <a:cubicBezTo>
                        <a:pt x="211" y="40"/>
                        <a:pt x="208" y="44"/>
                        <a:pt x="206" y="46"/>
                      </a:cubicBezTo>
                      <a:cubicBezTo>
                        <a:pt x="205" y="48"/>
                        <a:pt x="203" y="50"/>
                        <a:pt x="202" y="51"/>
                      </a:cubicBezTo>
                      <a:cubicBezTo>
                        <a:pt x="200" y="52"/>
                        <a:pt x="196" y="54"/>
                        <a:pt x="194" y="55"/>
                      </a:cubicBezTo>
                      <a:cubicBezTo>
                        <a:pt x="192" y="56"/>
                        <a:pt x="188" y="57"/>
                        <a:pt x="187" y="59"/>
                      </a:cubicBezTo>
                      <a:cubicBezTo>
                        <a:pt x="185" y="60"/>
                        <a:pt x="184" y="64"/>
                        <a:pt x="183" y="65"/>
                      </a:cubicBezTo>
                      <a:cubicBezTo>
                        <a:pt x="182" y="66"/>
                        <a:pt x="182" y="67"/>
                        <a:pt x="181" y="68"/>
                      </a:cubicBezTo>
                      <a:cubicBezTo>
                        <a:pt x="181" y="69"/>
                        <a:pt x="180" y="70"/>
                        <a:pt x="179" y="71"/>
                      </a:cubicBezTo>
                      <a:cubicBezTo>
                        <a:pt x="179" y="71"/>
                        <a:pt x="177" y="71"/>
                        <a:pt x="176" y="71"/>
                      </a:cubicBezTo>
                      <a:cubicBezTo>
                        <a:pt x="175" y="72"/>
                        <a:pt x="174" y="75"/>
                        <a:pt x="173" y="75"/>
                      </a:cubicBezTo>
                      <a:cubicBezTo>
                        <a:pt x="172" y="76"/>
                        <a:pt x="170" y="78"/>
                        <a:pt x="170" y="79"/>
                      </a:cubicBezTo>
                      <a:cubicBezTo>
                        <a:pt x="169" y="80"/>
                        <a:pt x="167" y="81"/>
                        <a:pt x="167" y="82"/>
                      </a:cubicBezTo>
                      <a:cubicBezTo>
                        <a:pt x="166" y="83"/>
                        <a:pt x="166" y="85"/>
                        <a:pt x="166" y="86"/>
                      </a:cubicBezTo>
                      <a:cubicBezTo>
                        <a:pt x="166" y="88"/>
                        <a:pt x="166" y="92"/>
                        <a:pt x="165" y="94"/>
                      </a:cubicBezTo>
                      <a:cubicBezTo>
                        <a:pt x="164" y="96"/>
                        <a:pt x="160" y="100"/>
                        <a:pt x="158" y="100"/>
                      </a:cubicBezTo>
                      <a:cubicBezTo>
                        <a:pt x="156" y="101"/>
                        <a:pt x="153" y="99"/>
                        <a:pt x="151" y="100"/>
                      </a:cubicBezTo>
                      <a:cubicBezTo>
                        <a:pt x="150" y="100"/>
                        <a:pt x="149" y="102"/>
                        <a:pt x="148" y="102"/>
                      </a:cubicBezTo>
                      <a:cubicBezTo>
                        <a:pt x="147" y="103"/>
                        <a:pt x="145" y="103"/>
                        <a:pt x="144" y="103"/>
                      </a:cubicBezTo>
                      <a:cubicBezTo>
                        <a:pt x="143" y="103"/>
                        <a:pt x="141" y="103"/>
                        <a:pt x="140" y="104"/>
                      </a:cubicBezTo>
                      <a:cubicBezTo>
                        <a:pt x="139" y="105"/>
                        <a:pt x="137" y="108"/>
                        <a:pt x="137" y="109"/>
                      </a:cubicBezTo>
                      <a:cubicBezTo>
                        <a:pt x="136" y="110"/>
                        <a:pt x="134" y="113"/>
                        <a:pt x="133" y="114"/>
                      </a:cubicBezTo>
                      <a:cubicBezTo>
                        <a:pt x="132" y="116"/>
                        <a:pt x="129" y="119"/>
                        <a:pt x="127" y="120"/>
                      </a:cubicBezTo>
                      <a:cubicBezTo>
                        <a:pt x="126" y="121"/>
                        <a:pt x="122" y="123"/>
                        <a:pt x="120" y="125"/>
                      </a:cubicBezTo>
                      <a:cubicBezTo>
                        <a:pt x="119" y="126"/>
                        <a:pt x="116" y="128"/>
                        <a:pt x="114" y="130"/>
                      </a:cubicBezTo>
                      <a:cubicBezTo>
                        <a:pt x="113" y="131"/>
                        <a:pt x="110" y="132"/>
                        <a:pt x="108" y="133"/>
                      </a:cubicBezTo>
                      <a:cubicBezTo>
                        <a:pt x="106" y="133"/>
                        <a:pt x="102" y="132"/>
                        <a:pt x="100" y="133"/>
                      </a:cubicBezTo>
                      <a:cubicBezTo>
                        <a:pt x="98" y="133"/>
                        <a:pt x="95" y="134"/>
                        <a:pt x="93" y="135"/>
                      </a:cubicBezTo>
                      <a:cubicBezTo>
                        <a:pt x="92" y="136"/>
                        <a:pt x="89" y="139"/>
                        <a:pt x="87" y="140"/>
                      </a:cubicBezTo>
                      <a:cubicBezTo>
                        <a:pt x="85" y="140"/>
                        <a:pt x="83" y="137"/>
                        <a:pt x="82" y="137"/>
                      </a:cubicBezTo>
                      <a:cubicBezTo>
                        <a:pt x="80" y="136"/>
                        <a:pt x="75" y="137"/>
                        <a:pt x="73" y="138"/>
                      </a:cubicBezTo>
                      <a:cubicBezTo>
                        <a:pt x="71" y="138"/>
                        <a:pt x="66" y="139"/>
                        <a:pt x="64" y="140"/>
                      </a:cubicBezTo>
                      <a:cubicBezTo>
                        <a:pt x="63" y="141"/>
                        <a:pt x="61" y="144"/>
                        <a:pt x="60" y="145"/>
                      </a:cubicBezTo>
                      <a:cubicBezTo>
                        <a:pt x="59" y="146"/>
                        <a:pt x="57" y="149"/>
                        <a:pt x="56" y="150"/>
                      </a:cubicBezTo>
                      <a:cubicBezTo>
                        <a:pt x="54" y="152"/>
                        <a:pt x="50" y="156"/>
                        <a:pt x="48" y="159"/>
                      </a:cubicBezTo>
                      <a:cubicBezTo>
                        <a:pt x="46" y="161"/>
                        <a:pt x="42" y="166"/>
                        <a:pt x="40" y="168"/>
                      </a:cubicBezTo>
                      <a:cubicBezTo>
                        <a:pt x="38" y="170"/>
                        <a:pt x="34" y="173"/>
                        <a:pt x="32" y="174"/>
                      </a:cubicBezTo>
                      <a:cubicBezTo>
                        <a:pt x="29" y="175"/>
                        <a:pt x="25" y="175"/>
                        <a:pt x="22" y="176"/>
                      </a:cubicBezTo>
                      <a:cubicBezTo>
                        <a:pt x="21" y="176"/>
                        <a:pt x="17" y="179"/>
                        <a:pt x="16" y="180"/>
                      </a:cubicBezTo>
                      <a:cubicBezTo>
                        <a:pt x="14" y="181"/>
                        <a:pt x="10" y="184"/>
                        <a:pt x="10" y="184"/>
                      </a:cubicBezTo>
                      <a:cubicBezTo>
                        <a:pt x="9" y="184"/>
                        <a:pt x="5" y="184"/>
                        <a:pt x="4" y="185"/>
                      </a:cubicBezTo>
                      <a:cubicBezTo>
                        <a:pt x="3" y="185"/>
                        <a:pt x="1" y="186"/>
                        <a:pt x="0" y="187"/>
                      </a:cubicBezTo>
                      <a:cubicBezTo>
                        <a:pt x="1" y="191"/>
                        <a:pt x="1" y="191"/>
                        <a:pt x="1" y="191"/>
                      </a:cubicBezTo>
                      <a:cubicBezTo>
                        <a:pt x="2" y="190"/>
                        <a:pt x="4" y="189"/>
                        <a:pt x="5" y="189"/>
                      </a:cubicBezTo>
                      <a:cubicBezTo>
                        <a:pt x="6" y="189"/>
                        <a:pt x="6" y="189"/>
                        <a:pt x="6" y="189"/>
                      </a:cubicBezTo>
                      <a:cubicBezTo>
                        <a:pt x="9" y="189"/>
                        <a:pt x="12" y="191"/>
                        <a:pt x="13" y="193"/>
                      </a:cubicBezTo>
                      <a:cubicBezTo>
                        <a:pt x="13" y="194"/>
                        <a:pt x="13" y="194"/>
                        <a:pt x="14" y="195"/>
                      </a:cubicBezTo>
                      <a:cubicBezTo>
                        <a:pt x="14" y="195"/>
                        <a:pt x="14" y="195"/>
                        <a:pt x="14" y="195"/>
                      </a:cubicBezTo>
                      <a:cubicBezTo>
                        <a:pt x="14" y="195"/>
                        <a:pt x="15" y="195"/>
                        <a:pt x="15" y="195"/>
                      </a:cubicBezTo>
                      <a:cubicBezTo>
                        <a:pt x="17" y="195"/>
                        <a:pt x="19" y="195"/>
                        <a:pt x="20" y="196"/>
                      </a:cubicBezTo>
                      <a:cubicBezTo>
                        <a:pt x="22" y="197"/>
                        <a:pt x="24" y="198"/>
                        <a:pt x="25" y="200"/>
                      </a:cubicBezTo>
                      <a:cubicBezTo>
                        <a:pt x="26" y="201"/>
                        <a:pt x="26" y="201"/>
                        <a:pt x="26" y="201"/>
                      </a:cubicBezTo>
                      <a:cubicBezTo>
                        <a:pt x="28" y="203"/>
                        <a:pt x="30" y="206"/>
                        <a:pt x="31" y="207"/>
                      </a:cubicBezTo>
                      <a:cubicBezTo>
                        <a:pt x="33" y="209"/>
                        <a:pt x="34" y="213"/>
                        <a:pt x="34" y="214"/>
                      </a:cubicBezTo>
                      <a:cubicBezTo>
                        <a:pt x="34" y="215"/>
                        <a:pt x="35" y="215"/>
                        <a:pt x="35" y="216"/>
                      </a:cubicBezTo>
                      <a:cubicBezTo>
                        <a:pt x="35" y="216"/>
                        <a:pt x="35" y="217"/>
                        <a:pt x="35" y="217"/>
                      </a:cubicBezTo>
                      <a:cubicBezTo>
                        <a:pt x="35" y="217"/>
                        <a:pt x="35" y="217"/>
                        <a:pt x="35" y="217"/>
                      </a:cubicBezTo>
                      <a:cubicBezTo>
                        <a:pt x="36" y="218"/>
                        <a:pt x="36" y="218"/>
                        <a:pt x="36" y="218"/>
                      </a:cubicBezTo>
                      <a:cubicBezTo>
                        <a:pt x="37" y="219"/>
                        <a:pt x="37" y="220"/>
                        <a:pt x="38" y="220"/>
                      </a:cubicBezTo>
                      <a:cubicBezTo>
                        <a:pt x="38" y="221"/>
                        <a:pt x="39" y="222"/>
                        <a:pt x="40" y="222"/>
                      </a:cubicBezTo>
                      <a:cubicBezTo>
                        <a:pt x="40" y="223"/>
                        <a:pt x="41" y="224"/>
                        <a:pt x="42" y="224"/>
                      </a:cubicBezTo>
                      <a:cubicBezTo>
                        <a:pt x="166" y="245"/>
                        <a:pt x="166" y="245"/>
                        <a:pt x="166" y="245"/>
                      </a:cubicBezTo>
                      <a:cubicBezTo>
                        <a:pt x="197" y="260"/>
                        <a:pt x="197" y="260"/>
                        <a:pt x="197" y="260"/>
                      </a:cubicBezTo>
                      <a:cubicBezTo>
                        <a:pt x="199" y="259"/>
                        <a:pt x="200" y="259"/>
                        <a:pt x="200" y="259"/>
                      </a:cubicBezTo>
                      <a:cubicBezTo>
                        <a:pt x="201" y="259"/>
                        <a:pt x="202" y="259"/>
                        <a:pt x="203" y="259"/>
                      </a:cubicBezTo>
                      <a:cubicBezTo>
                        <a:pt x="204" y="259"/>
                        <a:pt x="205" y="259"/>
                        <a:pt x="206" y="258"/>
                      </a:cubicBezTo>
                      <a:cubicBezTo>
                        <a:pt x="206" y="258"/>
                        <a:pt x="206" y="258"/>
                        <a:pt x="206" y="258"/>
                      </a:cubicBezTo>
                      <a:cubicBezTo>
                        <a:pt x="207" y="258"/>
                        <a:pt x="207" y="258"/>
                        <a:pt x="207" y="258"/>
                      </a:cubicBezTo>
                      <a:cubicBezTo>
                        <a:pt x="208" y="258"/>
                        <a:pt x="210" y="259"/>
                        <a:pt x="211" y="259"/>
                      </a:cubicBezTo>
                      <a:cubicBezTo>
                        <a:pt x="211" y="259"/>
                        <a:pt x="211" y="260"/>
                        <a:pt x="211" y="260"/>
                      </a:cubicBezTo>
                      <a:cubicBezTo>
                        <a:pt x="211" y="260"/>
                        <a:pt x="212" y="260"/>
                        <a:pt x="212" y="260"/>
                      </a:cubicBezTo>
                      <a:cubicBezTo>
                        <a:pt x="214" y="260"/>
                        <a:pt x="216" y="260"/>
                        <a:pt x="218" y="261"/>
                      </a:cubicBezTo>
                      <a:cubicBezTo>
                        <a:pt x="219" y="261"/>
                        <a:pt x="219" y="262"/>
                        <a:pt x="220" y="263"/>
                      </a:cubicBezTo>
                      <a:cubicBezTo>
                        <a:pt x="220" y="262"/>
                        <a:pt x="221" y="262"/>
                        <a:pt x="221" y="262"/>
                      </a:cubicBezTo>
                      <a:cubicBezTo>
                        <a:pt x="222" y="261"/>
                        <a:pt x="224" y="260"/>
                        <a:pt x="225" y="259"/>
                      </a:cubicBezTo>
                      <a:cubicBezTo>
                        <a:pt x="225" y="259"/>
                        <a:pt x="229" y="257"/>
                        <a:pt x="233" y="257"/>
                      </a:cubicBezTo>
                      <a:cubicBezTo>
                        <a:pt x="233" y="257"/>
                        <a:pt x="233" y="257"/>
                        <a:pt x="234" y="257"/>
                      </a:cubicBezTo>
                      <a:cubicBezTo>
                        <a:pt x="236" y="257"/>
                        <a:pt x="237" y="258"/>
                        <a:pt x="238" y="259"/>
                      </a:cubicBezTo>
                      <a:cubicBezTo>
                        <a:pt x="238" y="259"/>
                        <a:pt x="238" y="259"/>
                        <a:pt x="239" y="260"/>
                      </a:cubicBezTo>
                      <a:cubicBezTo>
                        <a:pt x="239" y="259"/>
                        <a:pt x="239" y="259"/>
                        <a:pt x="239" y="259"/>
                      </a:cubicBezTo>
                      <a:cubicBezTo>
                        <a:pt x="240" y="259"/>
                        <a:pt x="241" y="259"/>
                        <a:pt x="241" y="259"/>
                      </a:cubicBezTo>
                      <a:cubicBezTo>
                        <a:pt x="242" y="259"/>
                        <a:pt x="243" y="259"/>
                        <a:pt x="244" y="260"/>
                      </a:cubicBezTo>
                      <a:cubicBezTo>
                        <a:pt x="245" y="260"/>
                        <a:pt x="246" y="261"/>
                        <a:pt x="247" y="262"/>
                      </a:cubicBezTo>
                      <a:cubicBezTo>
                        <a:pt x="248" y="261"/>
                        <a:pt x="249" y="261"/>
                        <a:pt x="249" y="261"/>
                      </a:cubicBezTo>
                      <a:cubicBezTo>
                        <a:pt x="250" y="261"/>
                        <a:pt x="250" y="261"/>
                        <a:pt x="251" y="261"/>
                      </a:cubicBezTo>
                      <a:cubicBezTo>
                        <a:pt x="253" y="261"/>
                        <a:pt x="255" y="261"/>
                        <a:pt x="257" y="262"/>
                      </a:cubicBezTo>
                      <a:cubicBezTo>
                        <a:pt x="258" y="263"/>
                        <a:pt x="258" y="263"/>
                        <a:pt x="258" y="263"/>
                      </a:cubicBezTo>
                      <a:cubicBezTo>
                        <a:pt x="259" y="263"/>
                        <a:pt x="260" y="264"/>
                        <a:pt x="261" y="265"/>
                      </a:cubicBezTo>
                      <a:cubicBezTo>
                        <a:pt x="261" y="265"/>
                        <a:pt x="261" y="265"/>
                        <a:pt x="262" y="266"/>
                      </a:cubicBezTo>
                      <a:cubicBezTo>
                        <a:pt x="262" y="265"/>
                        <a:pt x="262" y="265"/>
                        <a:pt x="262" y="265"/>
                      </a:cubicBezTo>
                      <a:cubicBezTo>
                        <a:pt x="264" y="264"/>
                        <a:pt x="266" y="263"/>
                        <a:pt x="268" y="263"/>
                      </a:cubicBezTo>
                      <a:cubicBezTo>
                        <a:pt x="268" y="263"/>
                        <a:pt x="268" y="263"/>
                        <a:pt x="268" y="263"/>
                      </a:cubicBezTo>
                      <a:cubicBezTo>
                        <a:pt x="270" y="263"/>
                        <a:pt x="272" y="264"/>
                        <a:pt x="274" y="265"/>
                      </a:cubicBezTo>
                      <a:cubicBezTo>
                        <a:pt x="274" y="265"/>
                        <a:pt x="274" y="265"/>
                        <a:pt x="274" y="265"/>
                      </a:cubicBezTo>
                      <a:cubicBezTo>
                        <a:pt x="275" y="264"/>
                        <a:pt x="276" y="264"/>
                        <a:pt x="278" y="264"/>
                      </a:cubicBezTo>
                      <a:cubicBezTo>
                        <a:pt x="278" y="264"/>
                        <a:pt x="278" y="264"/>
                        <a:pt x="278" y="264"/>
                      </a:cubicBezTo>
                      <a:cubicBezTo>
                        <a:pt x="279" y="264"/>
                        <a:pt x="281" y="264"/>
                        <a:pt x="287" y="267"/>
                      </a:cubicBezTo>
                      <a:cubicBezTo>
                        <a:pt x="289" y="268"/>
                        <a:pt x="291" y="269"/>
                        <a:pt x="292" y="271"/>
                      </a:cubicBezTo>
                      <a:cubicBezTo>
                        <a:pt x="293" y="273"/>
                        <a:pt x="293" y="274"/>
                        <a:pt x="293" y="276"/>
                      </a:cubicBezTo>
                      <a:cubicBezTo>
                        <a:pt x="293" y="276"/>
                        <a:pt x="293" y="276"/>
                        <a:pt x="293" y="276"/>
                      </a:cubicBezTo>
                      <a:cubicBezTo>
                        <a:pt x="294" y="277"/>
                        <a:pt x="295" y="279"/>
                        <a:pt x="295" y="281"/>
                      </a:cubicBezTo>
                      <a:cubicBezTo>
                        <a:pt x="295" y="284"/>
                        <a:pt x="293" y="286"/>
                        <a:pt x="292" y="287"/>
                      </a:cubicBezTo>
                      <a:cubicBezTo>
                        <a:pt x="292" y="287"/>
                        <a:pt x="292" y="287"/>
                        <a:pt x="292" y="287"/>
                      </a:cubicBezTo>
                      <a:cubicBezTo>
                        <a:pt x="291" y="288"/>
                        <a:pt x="291" y="288"/>
                        <a:pt x="290" y="289"/>
                      </a:cubicBezTo>
                      <a:cubicBezTo>
                        <a:pt x="290" y="289"/>
                        <a:pt x="291" y="290"/>
                        <a:pt x="291" y="290"/>
                      </a:cubicBezTo>
                      <a:cubicBezTo>
                        <a:pt x="291" y="291"/>
                        <a:pt x="292" y="291"/>
                        <a:pt x="292" y="291"/>
                      </a:cubicBezTo>
                      <a:cubicBezTo>
                        <a:pt x="292" y="291"/>
                        <a:pt x="292" y="291"/>
                        <a:pt x="292" y="291"/>
                      </a:cubicBezTo>
                      <a:cubicBezTo>
                        <a:pt x="293" y="290"/>
                        <a:pt x="294" y="290"/>
                        <a:pt x="296" y="289"/>
                      </a:cubicBezTo>
                      <a:cubicBezTo>
                        <a:pt x="296" y="289"/>
                        <a:pt x="296" y="289"/>
                        <a:pt x="296" y="289"/>
                      </a:cubicBezTo>
                      <a:cubicBezTo>
                        <a:pt x="298" y="288"/>
                        <a:pt x="300" y="288"/>
                        <a:pt x="302" y="288"/>
                      </a:cubicBezTo>
                      <a:cubicBezTo>
                        <a:pt x="303" y="288"/>
                        <a:pt x="304" y="288"/>
                        <a:pt x="305" y="288"/>
                      </a:cubicBezTo>
                      <a:cubicBezTo>
                        <a:pt x="307" y="289"/>
                        <a:pt x="308" y="291"/>
                        <a:pt x="308" y="292"/>
                      </a:cubicBezTo>
                      <a:cubicBezTo>
                        <a:pt x="309" y="292"/>
                        <a:pt x="311" y="291"/>
                        <a:pt x="312" y="291"/>
                      </a:cubicBezTo>
                      <a:cubicBezTo>
                        <a:pt x="312" y="291"/>
                        <a:pt x="312" y="291"/>
                        <a:pt x="312" y="291"/>
                      </a:cubicBezTo>
                      <a:cubicBezTo>
                        <a:pt x="315" y="291"/>
                        <a:pt x="319" y="293"/>
                        <a:pt x="321" y="294"/>
                      </a:cubicBezTo>
                      <a:cubicBezTo>
                        <a:pt x="322" y="295"/>
                        <a:pt x="323" y="296"/>
                        <a:pt x="323" y="297"/>
                      </a:cubicBezTo>
                      <a:cubicBezTo>
                        <a:pt x="324" y="297"/>
                        <a:pt x="324" y="298"/>
                        <a:pt x="324" y="298"/>
                      </a:cubicBezTo>
                      <a:cubicBezTo>
                        <a:pt x="327" y="298"/>
                        <a:pt x="329" y="298"/>
                        <a:pt x="331" y="300"/>
                      </a:cubicBezTo>
                      <a:cubicBezTo>
                        <a:pt x="331" y="300"/>
                        <a:pt x="337" y="305"/>
                        <a:pt x="336" y="311"/>
                      </a:cubicBezTo>
                      <a:cubicBezTo>
                        <a:pt x="335" y="312"/>
                        <a:pt x="335" y="313"/>
                        <a:pt x="334" y="313"/>
                      </a:cubicBezTo>
                      <a:cubicBezTo>
                        <a:pt x="336" y="315"/>
                        <a:pt x="338" y="316"/>
                        <a:pt x="339" y="319"/>
                      </a:cubicBezTo>
                      <a:cubicBezTo>
                        <a:pt x="341" y="322"/>
                        <a:pt x="339" y="328"/>
                        <a:pt x="337" y="330"/>
                      </a:cubicBezTo>
                      <a:cubicBezTo>
                        <a:pt x="337" y="331"/>
                        <a:pt x="336" y="332"/>
                        <a:pt x="335" y="332"/>
                      </a:cubicBezTo>
                      <a:cubicBezTo>
                        <a:pt x="335" y="333"/>
                        <a:pt x="336" y="334"/>
                        <a:pt x="336" y="335"/>
                      </a:cubicBezTo>
                      <a:cubicBezTo>
                        <a:pt x="337" y="338"/>
                        <a:pt x="338" y="341"/>
                        <a:pt x="338" y="344"/>
                      </a:cubicBezTo>
                      <a:cubicBezTo>
                        <a:pt x="338" y="346"/>
                        <a:pt x="337" y="349"/>
                        <a:pt x="336" y="351"/>
                      </a:cubicBezTo>
                      <a:cubicBezTo>
                        <a:pt x="335" y="352"/>
                        <a:pt x="334" y="353"/>
                        <a:pt x="332" y="354"/>
                      </a:cubicBezTo>
                      <a:cubicBezTo>
                        <a:pt x="332" y="354"/>
                        <a:pt x="333" y="354"/>
                        <a:pt x="333" y="354"/>
                      </a:cubicBezTo>
                      <a:cubicBezTo>
                        <a:pt x="333" y="356"/>
                        <a:pt x="335" y="358"/>
                        <a:pt x="334" y="361"/>
                      </a:cubicBezTo>
                      <a:cubicBezTo>
                        <a:pt x="334" y="361"/>
                        <a:pt x="334" y="361"/>
                        <a:pt x="334" y="361"/>
                      </a:cubicBezTo>
                      <a:cubicBezTo>
                        <a:pt x="335" y="361"/>
                        <a:pt x="335" y="360"/>
                        <a:pt x="336" y="360"/>
                      </a:cubicBezTo>
                      <a:cubicBezTo>
                        <a:pt x="337" y="360"/>
                        <a:pt x="337" y="361"/>
                        <a:pt x="338" y="361"/>
                      </a:cubicBezTo>
                      <a:cubicBezTo>
                        <a:pt x="339" y="361"/>
                        <a:pt x="339" y="361"/>
                        <a:pt x="339" y="361"/>
                      </a:cubicBezTo>
                      <a:cubicBezTo>
                        <a:pt x="340" y="361"/>
                        <a:pt x="340" y="361"/>
                        <a:pt x="340" y="360"/>
                      </a:cubicBezTo>
                      <a:cubicBezTo>
                        <a:pt x="340" y="359"/>
                        <a:pt x="340" y="357"/>
                        <a:pt x="342" y="355"/>
                      </a:cubicBezTo>
                      <a:cubicBezTo>
                        <a:pt x="344" y="354"/>
                        <a:pt x="347" y="353"/>
                        <a:pt x="349" y="353"/>
                      </a:cubicBezTo>
                      <a:cubicBezTo>
                        <a:pt x="350" y="353"/>
                        <a:pt x="351" y="353"/>
                        <a:pt x="351" y="353"/>
                      </a:cubicBezTo>
                      <a:cubicBezTo>
                        <a:pt x="354" y="354"/>
                        <a:pt x="357" y="358"/>
                        <a:pt x="357" y="359"/>
                      </a:cubicBezTo>
                      <a:cubicBezTo>
                        <a:pt x="358" y="360"/>
                        <a:pt x="360" y="363"/>
                        <a:pt x="360" y="365"/>
                      </a:cubicBezTo>
                      <a:cubicBezTo>
                        <a:pt x="360" y="367"/>
                        <a:pt x="359" y="369"/>
                        <a:pt x="358" y="370"/>
                      </a:cubicBezTo>
                      <a:cubicBezTo>
                        <a:pt x="358" y="370"/>
                        <a:pt x="358" y="370"/>
                        <a:pt x="358" y="370"/>
                      </a:cubicBezTo>
                      <a:cubicBezTo>
                        <a:pt x="358" y="371"/>
                        <a:pt x="357" y="372"/>
                        <a:pt x="357" y="374"/>
                      </a:cubicBezTo>
                      <a:cubicBezTo>
                        <a:pt x="356" y="374"/>
                        <a:pt x="356" y="375"/>
                        <a:pt x="355" y="376"/>
                      </a:cubicBezTo>
                      <a:cubicBezTo>
                        <a:pt x="355" y="376"/>
                        <a:pt x="355" y="378"/>
                        <a:pt x="354" y="380"/>
                      </a:cubicBezTo>
                      <a:cubicBezTo>
                        <a:pt x="354" y="380"/>
                        <a:pt x="354" y="381"/>
                        <a:pt x="354" y="381"/>
                      </a:cubicBezTo>
                      <a:cubicBezTo>
                        <a:pt x="354" y="382"/>
                        <a:pt x="354" y="383"/>
                        <a:pt x="354" y="384"/>
                      </a:cubicBezTo>
                      <a:cubicBezTo>
                        <a:pt x="353" y="385"/>
                        <a:pt x="352" y="388"/>
                        <a:pt x="352" y="389"/>
                      </a:cubicBezTo>
                      <a:cubicBezTo>
                        <a:pt x="352" y="390"/>
                        <a:pt x="353" y="391"/>
                        <a:pt x="353" y="392"/>
                      </a:cubicBezTo>
                      <a:cubicBezTo>
                        <a:pt x="353" y="392"/>
                        <a:pt x="353" y="393"/>
                        <a:pt x="354" y="393"/>
                      </a:cubicBezTo>
                      <a:cubicBezTo>
                        <a:pt x="354" y="393"/>
                        <a:pt x="355" y="394"/>
                        <a:pt x="355" y="394"/>
                      </a:cubicBezTo>
                      <a:cubicBezTo>
                        <a:pt x="356" y="394"/>
                        <a:pt x="356" y="394"/>
                        <a:pt x="356" y="395"/>
                      </a:cubicBezTo>
                      <a:cubicBezTo>
                        <a:pt x="358" y="396"/>
                        <a:pt x="359" y="397"/>
                        <a:pt x="360" y="398"/>
                      </a:cubicBezTo>
                      <a:cubicBezTo>
                        <a:pt x="361" y="399"/>
                        <a:pt x="361" y="400"/>
                        <a:pt x="361" y="401"/>
                      </a:cubicBezTo>
                      <a:cubicBezTo>
                        <a:pt x="362" y="401"/>
                        <a:pt x="362" y="401"/>
                        <a:pt x="363" y="401"/>
                      </a:cubicBezTo>
                      <a:cubicBezTo>
                        <a:pt x="363" y="401"/>
                        <a:pt x="364" y="402"/>
                        <a:pt x="365" y="402"/>
                      </a:cubicBezTo>
                      <a:cubicBezTo>
                        <a:pt x="365" y="401"/>
                        <a:pt x="365" y="401"/>
                        <a:pt x="365" y="401"/>
                      </a:cubicBezTo>
                      <a:cubicBezTo>
                        <a:pt x="365" y="400"/>
                        <a:pt x="366" y="398"/>
                        <a:pt x="366" y="397"/>
                      </a:cubicBezTo>
                      <a:cubicBezTo>
                        <a:pt x="367" y="395"/>
                        <a:pt x="369" y="392"/>
                        <a:pt x="370" y="390"/>
                      </a:cubicBezTo>
                      <a:cubicBezTo>
                        <a:pt x="371" y="389"/>
                        <a:pt x="374" y="385"/>
                        <a:pt x="374" y="383"/>
                      </a:cubicBezTo>
                      <a:cubicBezTo>
                        <a:pt x="375" y="382"/>
                        <a:pt x="377" y="377"/>
                        <a:pt x="378" y="376"/>
                      </a:cubicBezTo>
                      <a:cubicBezTo>
                        <a:pt x="379" y="375"/>
                        <a:pt x="380" y="373"/>
                        <a:pt x="380" y="372"/>
                      </a:cubicBezTo>
                      <a:cubicBezTo>
                        <a:pt x="381" y="370"/>
                        <a:pt x="382" y="367"/>
                        <a:pt x="382" y="365"/>
                      </a:cubicBezTo>
                      <a:cubicBezTo>
                        <a:pt x="383" y="364"/>
                        <a:pt x="384" y="362"/>
                        <a:pt x="385" y="361"/>
                      </a:cubicBezTo>
                      <a:cubicBezTo>
                        <a:pt x="385" y="360"/>
                        <a:pt x="386" y="357"/>
                        <a:pt x="387" y="355"/>
                      </a:cubicBezTo>
                      <a:cubicBezTo>
                        <a:pt x="387" y="354"/>
                        <a:pt x="388" y="353"/>
                        <a:pt x="389" y="352"/>
                      </a:cubicBezTo>
                      <a:cubicBezTo>
                        <a:pt x="390" y="351"/>
                        <a:pt x="392" y="349"/>
                        <a:pt x="392" y="347"/>
                      </a:cubicBezTo>
                      <a:cubicBezTo>
                        <a:pt x="392" y="346"/>
                        <a:pt x="391" y="344"/>
                        <a:pt x="391" y="343"/>
                      </a:cubicBezTo>
                      <a:cubicBezTo>
                        <a:pt x="391" y="341"/>
                        <a:pt x="394" y="339"/>
                        <a:pt x="395" y="337"/>
                      </a:cubicBezTo>
                      <a:cubicBezTo>
                        <a:pt x="396" y="335"/>
                        <a:pt x="396" y="331"/>
                        <a:pt x="396" y="329"/>
                      </a:cubicBezTo>
                      <a:cubicBezTo>
                        <a:pt x="397" y="325"/>
                        <a:pt x="399" y="317"/>
                        <a:pt x="401" y="313"/>
                      </a:cubicBezTo>
                      <a:cubicBezTo>
                        <a:pt x="401" y="311"/>
                        <a:pt x="403" y="307"/>
                        <a:pt x="404" y="306"/>
                      </a:cubicBezTo>
                      <a:cubicBezTo>
                        <a:pt x="405" y="304"/>
                        <a:pt x="408" y="300"/>
                        <a:pt x="410" y="299"/>
                      </a:cubicBezTo>
                      <a:cubicBezTo>
                        <a:pt x="411" y="298"/>
                        <a:pt x="414" y="295"/>
                        <a:pt x="414" y="294"/>
                      </a:cubicBezTo>
                      <a:cubicBezTo>
                        <a:pt x="415" y="293"/>
                        <a:pt x="416" y="291"/>
                        <a:pt x="417" y="289"/>
                      </a:cubicBezTo>
                      <a:cubicBezTo>
                        <a:pt x="417" y="288"/>
                        <a:pt x="417" y="285"/>
                        <a:pt x="417" y="283"/>
                      </a:cubicBezTo>
                      <a:cubicBezTo>
                        <a:pt x="416" y="281"/>
                        <a:pt x="415" y="278"/>
                        <a:pt x="415" y="277"/>
                      </a:cubicBezTo>
                      <a:cubicBezTo>
                        <a:pt x="414" y="275"/>
                        <a:pt x="415" y="272"/>
                        <a:pt x="416" y="271"/>
                      </a:cubicBezTo>
                      <a:cubicBezTo>
                        <a:pt x="417" y="270"/>
                        <a:pt x="420" y="269"/>
                        <a:pt x="421" y="269"/>
                      </a:cubicBezTo>
                      <a:cubicBezTo>
                        <a:pt x="422" y="269"/>
                        <a:pt x="423" y="270"/>
                        <a:pt x="424" y="271"/>
                      </a:cubicBezTo>
                      <a:cubicBezTo>
                        <a:pt x="425" y="272"/>
                        <a:pt x="426" y="274"/>
                        <a:pt x="426" y="275"/>
                      </a:cubicBezTo>
                      <a:cubicBezTo>
                        <a:pt x="426" y="276"/>
                        <a:pt x="425" y="279"/>
                        <a:pt x="425" y="280"/>
                      </a:cubicBezTo>
                      <a:cubicBezTo>
                        <a:pt x="425" y="281"/>
                        <a:pt x="426" y="283"/>
                        <a:pt x="427" y="285"/>
                      </a:cubicBezTo>
                      <a:cubicBezTo>
                        <a:pt x="427" y="286"/>
                        <a:pt x="427" y="288"/>
                        <a:pt x="427" y="290"/>
                      </a:cubicBezTo>
                      <a:cubicBezTo>
                        <a:pt x="427" y="291"/>
                        <a:pt x="427" y="295"/>
                        <a:pt x="429" y="295"/>
                      </a:cubicBezTo>
                      <a:cubicBezTo>
                        <a:pt x="430" y="296"/>
                        <a:pt x="431" y="294"/>
                        <a:pt x="432" y="294"/>
                      </a:cubicBezTo>
                      <a:cubicBezTo>
                        <a:pt x="434" y="293"/>
                        <a:pt x="435" y="291"/>
                        <a:pt x="437" y="290"/>
                      </a:cubicBezTo>
                      <a:cubicBezTo>
                        <a:pt x="438" y="289"/>
                        <a:pt x="441" y="289"/>
                        <a:pt x="443" y="288"/>
                      </a:cubicBezTo>
                      <a:cubicBezTo>
                        <a:pt x="444" y="287"/>
                        <a:pt x="445" y="284"/>
                        <a:pt x="445" y="283"/>
                      </a:cubicBezTo>
                      <a:cubicBezTo>
                        <a:pt x="445" y="282"/>
                        <a:pt x="445" y="279"/>
                        <a:pt x="445" y="278"/>
                      </a:cubicBezTo>
                      <a:cubicBezTo>
                        <a:pt x="446" y="277"/>
                        <a:pt x="447" y="275"/>
                        <a:pt x="448" y="274"/>
                      </a:cubicBezTo>
                      <a:cubicBezTo>
                        <a:pt x="449" y="273"/>
                        <a:pt x="450" y="271"/>
                        <a:pt x="450" y="269"/>
                      </a:cubicBezTo>
                      <a:cubicBezTo>
                        <a:pt x="450" y="268"/>
                        <a:pt x="448" y="267"/>
                        <a:pt x="448" y="267"/>
                      </a:cubicBezTo>
                      <a:cubicBezTo>
                        <a:pt x="448" y="266"/>
                        <a:pt x="447" y="264"/>
                        <a:pt x="448" y="263"/>
                      </a:cubicBezTo>
                      <a:cubicBezTo>
                        <a:pt x="448" y="262"/>
                        <a:pt x="449" y="260"/>
                        <a:pt x="450" y="259"/>
                      </a:cubicBezTo>
                      <a:cubicBezTo>
                        <a:pt x="451" y="259"/>
                        <a:pt x="454" y="259"/>
                        <a:pt x="455" y="260"/>
                      </a:cubicBezTo>
                      <a:cubicBezTo>
                        <a:pt x="455" y="260"/>
                        <a:pt x="455" y="262"/>
                        <a:pt x="456" y="263"/>
                      </a:cubicBezTo>
                      <a:cubicBezTo>
                        <a:pt x="456" y="263"/>
                        <a:pt x="459" y="264"/>
                        <a:pt x="460" y="264"/>
                      </a:cubicBezTo>
                      <a:cubicBezTo>
                        <a:pt x="461" y="264"/>
                        <a:pt x="463" y="264"/>
                        <a:pt x="464" y="264"/>
                      </a:cubicBezTo>
                      <a:cubicBezTo>
                        <a:pt x="465" y="263"/>
                        <a:pt x="466" y="262"/>
                        <a:pt x="466" y="261"/>
                      </a:cubicBezTo>
                      <a:cubicBezTo>
                        <a:pt x="467" y="260"/>
                        <a:pt x="467" y="256"/>
                        <a:pt x="468" y="255"/>
                      </a:cubicBezTo>
                      <a:cubicBezTo>
                        <a:pt x="468" y="254"/>
                        <a:pt x="470" y="252"/>
                        <a:pt x="472" y="251"/>
                      </a:cubicBezTo>
                      <a:cubicBezTo>
                        <a:pt x="473" y="251"/>
                        <a:pt x="476" y="251"/>
                        <a:pt x="477" y="252"/>
                      </a:cubicBezTo>
                      <a:cubicBezTo>
                        <a:pt x="477" y="252"/>
                        <a:pt x="478" y="254"/>
                        <a:pt x="478" y="255"/>
                      </a:cubicBezTo>
                      <a:cubicBezTo>
                        <a:pt x="479" y="257"/>
                        <a:pt x="478" y="260"/>
                        <a:pt x="478" y="261"/>
                      </a:cubicBezTo>
                      <a:cubicBezTo>
                        <a:pt x="478" y="262"/>
                        <a:pt x="477" y="263"/>
                        <a:pt x="477" y="264"/>
                      </a:cubicBezTo>
                      <a:cubicBezTo>
                        <a:pt x="476" y="265"/>
                        <a:pt x="476" y="267"/>
                        <a:pt x="476" y="268"/>
                      </a:cubicBezTo>
                      <a:cubicBezTo>
                        <a:pt x="475" y="268"/>
                        <a:pt x="475" y="269"/>
                        <a:pt x="475" y="270"/>
                      </a:cubicBezTo>
                      <a:cubicBezTo>
                        <a:pt x="474" y="271"/>
                        <a:pt x="474" y="273"/>
                        <a:pt x="473" y="273"/>
                      </a:cubicBezTo>
                      <a:cubicBezTo>
                        <a:pt x="473" y="274"/>
                        <a:pt x="471" y="274"/>
                        <a:pt x="470" y="274"/>
                      </a:cubicBezTo>
                      <a:cubicBezTo>
                        <a:pt x="470" y="274"/>
                        <a:pt x="469" y="273"/>
                        <a:pt x="469" y="273"/>
                      </a:cubicBezTo>
                      <a:cubicBezTo>
                        <a:pt x="468" y="273"/>
                        <a:pt x="468" y="275"/>
                        <a:pt x="467" y="276"/>
                      </a:cubicBezTo>
                      <a:cubicBezTo>
                        <a:pt x="467" y="277"/>
                        <a:pt x="468" y="279"/>
                        <a:pt x="468" y="280"/>
                      </a:cubicBezTo>
                      <a:cubicBezTo>
                        <a:pt x="468" y="280"/>
                        <a:pt x="468" y="282"/>
                        <a:pt x="467" y="282"/>
                      </a:cubicBezTo>
                      <a:cubicBezTo>
                        <a:pt x="467" y="283"/>
                        <a:pt x="465" y="283"/>
                        <a:pt x="465" y="284"/>
                      </a:cubicBezTo>
                      <a:cubicBezTo>
                        <a:pt x="465" y="285"/>
                        <a:pt x="466" y="287"/>
                        <a:pt x="465" y="287"/>
                      </a:cubicBezTo>
                      <a:cubicBezTo>
                        <a:pt x="465" y="288"/>
                        <a:pt x="465" y="289"/>
                        <a:pt x="464" y="289"/>
                      </a:cubicBezTo>
                      <a:cubicBezTo>
                        <a:pt x="464" y="290"/>
                        <a:pt x="461" y="289"/>
                        <a:pt x="461" y="289"/>
                      </a:cubicBezTo>
                      <a:cubicBezTo>
                        <a:pt x="460" y="290"/>
                        <a:pt x="460" y="292"/>
                        <a:pt x="460" y="293"/>
                      </a:cubicBezTo>
                      <a:cubicBezTo>
                        <a:pt x="460" y="294"/>
                        <a:pt x="461" y="297"/>
                        <a:pt x="461" y="297"/>
                      </a:cubicBezTo>
                      <a:cubicBezTo>
                        <a:pt x="462" y="299"/>
                        <a:pt x="465" y="301"/>
                        <a:pt x="466" y="301"/>
                      </a:cubicBezTo>
                      <a:cubicBezTo>
                        <a:pt x="467" y="302"/>
                        <a:pt x="468" y="303"/>
                        <a:pt x="469" y="303"/>
                      </a:cubicBezTo>
                      <a:cubicBezTo>
                        <a:pt x="470" y="303"/>
                        <a:pt x="472" y="304"/>
                        <a:pt x="473" y="303"/>
                      </a:cubicBezTo>
                      <a:cubicBezTo>
                        <a:pt x="474" y="303"/>
                        <a:pt x="476" y="301"/>
                        <a:pt x="476" y="300"/>
                      </a:cubicBezTo>
                      <a:cubicBezTo>
                        <a:pt x="476" y="299"/>
                        <a:pt x="475" y="298"/>
                        <a:pt x="475" y="298"/>
                      </a:cubicBezTo>
                      <a:cubicBezTo>
                        <a:pt x="474" y="297"/>
                        <a:pt x="473" y="297"/>
                        <a:pt x="473" y="297"/>
                      </a:cubicBezTo>
                      <a:cubicBezTo>
                        <a:pt x="472" y="296"/>
                        <a:pt x="471" y="295"/>
                        <a:pt x="471" y="294"/>
                      </a:cubicBezTo>
                      <a:cubicBezTo>
                        <a:pt x="471" y="294"/>
                        <a:pt x="472" y="293"/>
                        <a:pt x="473" y="292"/>
                      </a:cubicBezTo>
                      <a:cubicBezTo>
                        <a:pt x="473" y="292"/>
                        <a:pt x="475" y="291"/>
                        <a:pt x="476" y="291"/>
                      </a:cubicBezTo>
                      <a:cubicBezTo>
                        <a:pt x="476" y="290"/>
                        <a:pt x="477" y="289"/>
                        <a:pt x="477" y="289"/>
                      </a:cubicBezTo>
                      <a:cubicBezTo>
                        <a:pt x="477" y="288"/>
                        <a:pt x="476" y="286"/>
                        <a:pt x="476" y="285"/>
                      </a:cubicBezTo>
                      <a:cubicBezTo>
                        <a:pt x="476" y="285"/>
                        <a:pt x="476" y="283"/>
                        <a:pt x="477" y="283"/>
                      </a:cubicBezTo>
                      <a:cubicBezTo>
                        <a:pt x="478" y="283"/>
                        <a:pt x="479" y="285"/>
                        <a:pt x="480" y="284"/>
                      </a:cubicBezTo>
                      <a:cubicBezTo>
                        <a:pt x="481" y="284"/>
                        <a:pt x="481" y="283"/>
                        <a:pt x="482" y="282"/>
                      </a:cubicBezTo>
                      <a:cubicBezTo>
                        <a:pt x="482" y="281"/>
                        <a:pt x="482" y="278"/>
                        <a:pt x="483" y="277"/>
                      </a:cubicBezTo>
                      <a:cubicBezTo>
                        <a:pt x="483" y="277"/>
                        <a:pt x="484" y="276"/>
                        <a:pt x="485" y="275"/>
                      </a:cubicBezTo>
                      <a:cubicBezTo>
                        <a:pt x="486" y="275"/>
                        <a:pt x="488" y="274"/>
                        <a:pt x="489" y="273"/>
                      </a:cubicBezTo>
                      <a:cubicBezTo>
                        <a:pt x="490" y="273"/>
                        <a:pt x="492" y="272"/>
                        <a:pt x="492" y="271"/>
                      </a:cubicBezTo>
                      <a:cubicBezTo>
                        <a:pt x="493" y="270"/>
                        <a:pt x="493" y="268"/>
                        <a:pt x="494" y="268"/>
                      </a:cubicBezTo>
                      <a:cubicBezTo>
                        <a:pt x="495" y="267"/>
                        <a:pt x="497" y="269"/>
                        <a:pt x="498" y="269"/>
                      </a:cubicBezTo>
                      <a:cubicBezTo>
                        <a:pt x="499" y="269"/>
                        <a:pt x="501" y="267"/>
                        <a:pt x="501" y="266"/>
                      </a:cubicBezTo>
                      <a:cubicBezTo>
                        <a:pt x="502" y="265"/>
                        <a:pt x="501" y="262"/>
                        <a:pt x="501" y="261"/>
                      </a:cubicBezTo>
                      <a:cubicBezTo>
                        <a:pt x="501" y="260"/>
                        <a:pt x="502" y="258"/>
                        <a:pt x="502" y="258"/>
                      </a:cubicBezTo>
                      <a:cubicBezTo>
                        <a:pt x="502" y="256"/>
                        <a:pt x="502" y="252"/>
                        <a:pt x="502" y="250"/>
                      </a:cubicBezTo>
                      <a:cubicBezTo>
                        <a:pt x="502" y="249"/>
                        <a:pt x="502" y="246"/>
                        <a:pt x="503" y="244"/>
                      </a:cubicBezTo>
                      <a:cubicBezTo>
                        <a:pt x="503" y="243"/>
                        <a:pt x="506" y="240"/>
                        <a:pt x="507" y="239"/>
                      </a:cubicBezTo>
                      <a:cubicBezTo>
                        <a:pt x="508" y="238"/>
                        <a:pt x="510" y="237"/>
                        <a:pt x="511" y="237"/>
                      </a:cubicBezTo>
                      <a:cubicBezTo>
                        <a:pt x="512" y="236"/>
                        <a:pt x="515" y="234"/>
                        <a:pt x="517" y="234"/>
                      </a:cubicBezTo>
                      <a:cubicBezTo>
                        <a:pt x="518" y="234"/>
                        <a:pt x="520" y="236"/>
                        <a:pt x="521" y="236"/>
                      </a:cubicBezTo>
                      <a:cubicBezTo>
                        <a:pt x="523" y="236"/>
                        <a:pt x="524" y="233"/>
                        <a:pt x="525" y="232"/>
                      </a:cubicBez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33" name="Freeform 93">
                  <a:extLst>
                    <a:ext uri="{FF2B5EF4-FFF2-40B4-BE49-F238E27FC236}">
                      <a16:creationId xmlns:a16="http://schemas.microsoft.com/office/drawing/2014/main" id="{A5D902C2-05FF-4CB8-A0BE-CE61B211A4F7}"/>
                    </a:ext>
                  </a:extLst>
                </p:cNvPr>
                <p:cNvSpPr>
                  <a:spLocks/>
                </p:cNvSpPr>
                <p:nvPr/>
              </p:nvSpPr>
              <p:spPr bwMode="auto">
                <a:xfrm>
                  <a:off x="5760221" y="2218422"/>
                  <a:ext cx="436409" cy="587416"/>
                </a:xfrm>
                <a:custGeom>
                  <a:avLst/>
                  <a:gdLst>
                    <a:gd name="T0" fmla="*/ 540 w 544"/>
                    <a:gd name="T1" fmla="*/ 444 h 731"/>
                    <a:gd name="T2" fmla="*/ 526 w 544"/>
                    <a:gd name="T3" fmla="*/ 404 h 731"/>
                    <a:gd name="T4" fmla="*/ 497 w 544"/>
                    <a:gd name="T5" fmla="*/ 321 h 731"/>
                    <a:gd name="T6" fmla="*/ 463 w 544"/>
                    <a:gd name="T7" fmla="*/ 264 h 731"/>
                    <a:gd name="T8" fmla="*/ 433 w 544"/>
                    <a:gd name="T9" fmla="*/ 267 h 731"/>
                    <a:gd name="T10" fmla="*/ 406 w 544"/>
                    <a:gd name="T11" fmla="*/ 287 h 731"/>
                    <a:gd name="T12" fmla="*/ 395 w 544"/>
                    <a:gd name="T13" fmla="*/ 307 h 731"/>
                    <a:gd name="T14" fmla="*/ 380 w 544"/>
                    <a:gd name="T15" fmla="*/ 333 h 731"/>
                    <a:gd name="T16" fmla="*/ 355 w 544"/>
                    <a:gd name="T17" fmla="*/ 353 h 731"/>
                    <a:gd name="T18" fmla="*/ 331 w 544"/>
                    <a:gd name="T19" fmla="*/ 329 h 731"/>
                    <a:gd name="T20" fmla="*/ 347 w 544"/>
                    <a:gd name="T21" fmla="*/ 291 h 731"/>
                    <a:gd name="T22" fmla="*/ 364 w 544"/>
                    <a:gd name="T23" fmla="*/ 272 h 731"/>
                    <a:gd name="T24" fmla="*/ 374 w 544"/>
                    <a:gd name="T25" fmla="*/ 236 h 731"/>
                    <a:gd name="T26" fmla="*/ 385 w 544"/>
                    <a:gd name="T27" fmla="*/ 212 h 731"/>
                    <a:gd name="T28" fmla="*/ 381 w 544"/>
                    <a:gd name="T29" fmla="*/ 154 h 731"/>
                    <a:gd name="T30" fmla="*/ 359 w 544"/>
                    <a:gd name="T31" fmla="*/ 123 h 731"/>
                    <a:gd name="T32" fmla="*/ 353 w 544"/>
                    <a:gd name="T33" fmla="*/ 101 h 731"/>
                    <a:gd name="T34" fmla="*/ 374 w 544"/>
                    <a:gd name="T35" fmla="*/ 99 h 731"/>
                    <a:gd name="T36" fmla="*/ 352 w 544"/>
                    <a:gd name="T37" fmla="*/ 72 h 731"/>
                    <a:gd name="T38" fmla="*/ 340 w 544"/>
                    <a:gd name="T39" fmla="*/ 52 h 731"/>
                    <a:gd name="T40" fmla="*/ 300 w 544"/>
                    <a:gd name="T41" fmla="*/ 46 h 731"/>
                    <a:gd name="T42" fmla="*/ 265 w 544"/>
                    <a:gd name="T43" fmla="*/ 38 h 731"/>
                    <a:gd name="T44" fmla="*/ 241 w 544"/>
                    <a:gd name="T45" fmla="*/ 17 h 731"/>
                    <a:gd name="T46" fmla="*/ 215 w 544"/>
                    <a:gd name="T47" fmla="*/ 18 h 731"/>
                    <a:gd name="T48" fmla="*/ 169 w 544"/>
                    <a:gd name="T49" fmla="*/ 1 h 731"/>
                    <a:gd name="T50" fmla="*/ 150 w 544"/>
                    <a:gd name="T51" fmla="*/ 9 h 731"/>
                    <a:gd name="T52" fmla="*/ 142 w 544"/>
                    <a:gd name="T53" fmla="*/ 31 h 731"/>
                    <a:gd name="T54" fmla="*/ 142 w 544"/>
                    <a:gd name="T55" fmla="*/ 63 h 731"/>
                    <a:gd name="T56" fmla="*/ 147 w 544"/>
                    <a:gd name="T57" fmla="*/ 80 h 731"/>
                    <a:gd name="T58" fmla="*/ 111 w 544"/>
                    <a:gd name="T59" fmla="*/ 100 h 731"/>
                    <a:gd name="T60" fmla="*/ 117 w 544"/>
                    <a:gd name="T61" fmla="*/ 147 h 731"/>
                    <a:gd name="T62" fmla="*/ 106 w 544"/>
                    <a:gd name="T63" fmla="*/ 187 h 731"/>
                    <a:gd name="T64" fmla="*/ 103 w 544"/>
                    <a:gd name="T65" fmla="*/ 179 h 731"/>
                    <a:gd name="T66" fmla="*/ 103 w 544"/>
                    <a:gd name="T67" fmla="*/ 153 h 731"/>
                    <a:gd name="T68" fmla="*/ 101 w 544"/>
                    <a:gd name="T69" fmla="*/ 174 h 731"/>
                    <a:gd name="T70" fmla="*/ 93 w 544"/>
                    <a:gd name="T71" fmla="*/ 194 h 731"/>
                    <a:gd name="T72" fmla="*/ 88 w 544"/>
                    <a:gd name="T73" fmla="*/ 153 h 731"/>
                    <a:gd name="T74" fmla="*/ 94 w 544"/>
                    <a:gd name="T75" fmla="*/ 123 h 731"/>
                    <a:gd name="T76" fmla="*/ 78 w 544"/>
                    <a:gd name="T77" fmla="*/ 129 h 731"/>
                    <a:gd name="T78" fmla="*/ 63 w 544"/>
                    <a:gd name="T79" fmla="*/ 167 h 731"/>
                    <a:gd name="T80" fmla="*/ 40 w 544"/>
                    <a:gd name="T81" fmla="*/ 177 h 731"/>
                    <a:gd name="T82" fmla="*/ 20 w 544"/>
                    <a:gd name="T83" fmla="*/ 215 h 731"/>
                    <a:gd name="T84" fmla="*/ 24 w 544"/>
                    <a:gd name="T85" fmla="*/ 263 h 731"/>
                    <a:gd name="T86" fmla="*/ 3 w 544"/>
                    <a:gd name="T87" fmla="*/ 327 h 731"/>
                    <a:gd name="T88" fmla="*/ 15 w 544"/>
                    <a:gd name="T89" fmla="*/ 387 h 731"/>
                    <a:gd name="T90" fmla="*/ 34 w 544"/>
                    <a:gd name="T91" fmla="*/ 458 h 731"/>
                    <a:gd name="T92" fmla="*/ 73 w 544"/>
                    <a:gd name="T93" fmla="*/ 587 h 731"/>
                    <a:gd name="T94" fmla="*/ 43 w 544"/>
                    <a:gd name="T95" fmla="*/ 701 h 731"/>
                    <a:gd name="T96" fmla="*/ 284 w 544"/>
                    <a:gd name="T97" fmla="*/ 704 h 731"/>
                    <a:gd name="T98" fmla="*/ 454 w 544"/>
                    <a:gd name="T99" fmla="*/ 656 h 731"/>
                    <a:gd name="T100" fmla="*/ 470 w 544"/>
                    <a:gd name="T101" fmla="*/ 627 h 731"/>
                    <a:gd name="T102" fmla="*/ 480 w 544"/>
                    <a:gd name="T103" fmla="*/ 596 h 731"/>
                    <a:gd name="T104" fmla="*/ 503 w 544"/>
                    <a:gd name="T105" fmla="*/ 535 h 731"/>
                    <a:gd name="T106" fmla="*/ 505 w 544"/>
                    <a:gd name="T107" fmla="*/ 509 h 731"/>
                    <a:gd name="T108" fmla="*/ 528 w 544"/>
                    <a:gd name="T109" fmla="*/ 497 h 731"/>
                    <a:gd name="T110" fmla="*/ 525 w 544"/>
                    <a:gd name="T111" fmla="*/ 514 h 731"/>
                    <a:gd name="T112" fmla="*/ 542 w 544"/>
                    <a:gd name="T113" fmla="*/ 482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4" h="731">
                      <a:moveTo>
                        <a:pt x="542" y="482"/>
                      </a:moveTo>
                      <a:cubicBezTo>
                        <a:pt x="543" y="481"/>
                        <a:pt x="544" y="478"/>
                        <a:pt x="544" y="476"/>
                      </a:cubicBezTo>
                      <a:cubicBezTo>
                        <a:pt x="544" y="475"/>
                        <a:pt x="543" y="472"/>
                        <a:pt x="542" y="470"/>
                      </a:cubicBezTo>
                      <a:cubicBezTo>
                        <a:pt x="542" y="469"/>
                        <a:pt x="540" y="467"/>
                        <a:pt x="540" y="466"/>
                      </a:cubicBezTo>
                      <a:cubicBezTo>
                        <a:pt x="540" y="465"/>
                        <a:pt x="541" y="462"/>
                        <a:pt x="541" y="461"/>
                      </a:cubicBezTo>
                      <a:cubicBezTo>
                        <a:pt x="541" y="459"/>
                        <a:pt x="539" y="457"/>
                        <a:pt x="539" y="455"/>
                      </a:cubicBezTo>
                      <a:cubicBezTo>
                        <a:pt x="539" y="454"/>
                        <a:pt x="540" y="452"/>
                        <a:pt x="540" y="451"/>
                      </a:cubicBezTo>
                      <a:cubicBezTo>
                        <a:pt x="540" y="450"/>
                        <a:pt x="540" y="446"/>
                        <a:pt x="540" y="444"/>
                      </a:cubicBezTo>
                      <a:cubicBezTo>
                        <a:pt x="541" y="444"/>
                        <a:pt x="542" y="442"/>
                        <a:pt x="543" y="441"/>
                      </a:cubicBezTo>
                      <a:cubicBezTo>
                        <a:pt x="543" y="440"/>
                        <a:pt x="544" y="438"/>
                        <a:pt x="544" y="437"/>
                      </a:cubicBezTo>
                      <a:cubicBezTo>
                        <a:pt x="544" y="436"/>
                        <a:pt x="542" y="434"/>
                        <a:pt x="542" y="433"/>
                      </a:cubicBezTo>
                      <a:cubicBezTo>
                        <a:pt x="541" y="432"/>
                        <a:pt x="541" y="430"/>
                        <a:pt x="540" y="428"/>
                      </a:cubicBezTo>
                      <a:cubicBezTo>
                        <a:pt x="540" y="428"/>
                        <a:pt x="539" y="426"/>
                        <a:pt x="538" y="425"/>
                      </a:cubicBezTo>
                      <a:cubicBezTo>
                        <a:pt x="537" y="424"/>
                        <a:pt x="536" y="420"/>
                        <a:pt x="535" y="419"/>
                      </a:cubicBezTo>
                      <a:cubicBezTo>
                        <a:pt x="533" y="417"/>
                        <a:pt x="530" y="414"/>
                        <a:pt x="529" y="413"/>
                      </a:cubicBezTo>
                      <a:cubicBezTo>
                        <a:pt x="528" y="411"/>
                        <a:pt x="527" y="406"/>
                        <a:pt x="526" y="404"/>
                      </a:cubicBezTo>
                      <a:cubicBezTo>
                        <a:pt x="525" y="402"/>
                        <a:pt x="522" y="397"/>
                        <a:pt x="521" y="395"/>
                      </a:cubicBezTo>
                      <a:cubicBezTo>
                        <a:pt x="521" y="394"/>
                        <a:pt x="520" y="390"/>
                        <a:pt x="520" y="389"/>
                      </a:cubicBezTo>
                      <a:cubicBezTo>
                        <a:pt x="519" y="384"/>
                        <a:pt x="516" y="376"/>
                        <a:pt x="515" y="372"/>
                      </a:cubicBezTo>
                      <a:cubicBezTo>
                        <a:pt x="515" y="369"/>
                        <a:pt x="514" y="363"/>
                        <a:pt x="513" y="361"/>
                      </a:cubicBezTo>
                      <a:cubicBezTo>
                        <a:pt x="512" y="359"/>
                        <a:pt x="510" y="355"/>
                        <a:pt x="510" y="353"/>
                      </a:cubicBezTo>
                      <a:cubicBezTo>
                        <a:pt x="508" y="351"/>
                        <a:pt x="506" y="345"/>
                        <a:pt x="505" y="342"/>
                      </a:cubicBezTo>
                      <a:cubicBezTo>
                        <a:pt x="503" y="339"/>
                        <a:pt x="500" y="333"/>
                        <a:pt x="499" y="330"/>
                      </a:cubicBezTo>
                      <a:cubicBezTo>
                        <a:pt x="498" y="328"/>
                        <a:pt x="497" y="324"/>
                        <a:pt x="497" y="321"/>
                      </a:cubicBezTo>
                      <a:cubicBezTo>
                        <a:pt x="497" y="319"/>
                        <a:pt x="497" y="313"/>
                        <a:pt x="496" y="310"/>
                      </a:cubicBezTo>
                      <a:cubicBezTo>
                        <a:pt x="496" y="308"/>
                        <a:pt x="494" y="303"/>
                        <a:pt x="493" y="301"/>
                      </a:cubicBezTo>
                      <a:cubicBezTo>
                        <a:pt x="492" y="298"/>
                        <a:pt x="490" y="293"/>
                        <a:pt x="489" y="291"/>
                      </a:cubicBezTo>
                      <a:cubicBezTo>
                        <a:pt x="487" y="289"/>
                        <a:pt x="484" y="288"/>
                        <a:pt x="483" y="286"/>
                      </a:cubicBezTo>
                      <a:cubicBezTo>
                        <a:pt x="482" y="285"/>
                        <a:pt x="480" y="281"/>
                        <a:pt x="479" y="279"/>
                      </a:cubicBezTo>
                      <a:cubicBezTo>
                        <a:pt x="477" y="277"/>
                        <a:pt x="475" y="271"/>
                        <a:pt x="473" y="269"/>
                      </a:cubicBezTo>
                      <a:cubicBezTo>
                        <a:pt x="472" y="268"/>
                        <a:pt x="470" y="267"/>
                        <a:pt x="468" y="267"/>
                      </a:cubicBezTo>
                      <a:cubicBezTo>
                        <a:pt x="467" y="266"/>
                        <a:pt x="464" y="265"/>
                        <a:pt x="463" y="264"/>
                      </a:cubicBezTo>
                      <a:cubicBezTo>
                        <a:pt x="462" y="264"/>
                        <a:pt x="459" y="263"/>
                        <a:pt x="458" y="262"/>
                      </a:cubicBezTo>
                      <a:cubicBezTo>
                        <a:pt x="457" y="262"/>
                        <a:pt x="456" y="263"/>
                        <a:pt x="455" y="263"/>
                      </a:cubicBezTo>
                      <a:cubicBezTo>
                        <a:pt x="454" y="263"/>
                        <a:pt x="451" y="263"/>
                        <a:pt x="450" y="262"/>
                      </a:cubicBezTo>
                      <a:cubicBezTo>
                        <a:pt x="449" y="262"/>
                        <a:pt x="448" y="259"/>
                        <a:pt x="447" y="259"/>
                      </a:cubicBezTo>
                      <a:cubicBezTo>
                        <a:pt x="446" y="258"/>
                        <a:pt x="442" y="260"/>
                        <a:pt x="441" y="261"/>
                      </a:cubicBezTo>
                      <a:cubicBezTo>
                        <a:pt x="440" y="261"/>
                        <a:pt x="439" y="263"/>
                        <a:pt x="439" y="264"/>
                      </a:cubicBezTo>
                      <a:cubicBezTo>
                        <a:pt x="438" y="264"/>
                        <a:pt x="436" y="265"/>
                        <a:pt x="435" y="266"/>
                      </a:cubicBezTo>
                      <a:cubicBezTo>
                        <a:pt x="435" y="266"/>
                        <a:pt x="434" y="267"/>
                        <a:pt x="433" y="267"/>
                      </a:cubicBezTo>
                      <a:cubicBezTo>
                        <a:pt x="433" y="268"/>
                        <a:pt x="433" y="271"/>
                        <a:pt x="432" y="272"/>
                      </a:cubicBezTo>
                      <a:cubicBezTo>
                        <a:pt x="431" y="273"/>
                        <a:pt x="430" y="274"/>
                        <a:pt x="429" y="274"/>
                      </a:cubicBezTo>
                      <a:cubicBezTo>
                        <a:pt x="427" y="275"/>
                        <a:pt x="425" y="275"/>
                        <a:pt x="423" y="275"/>
                      </a:cubicBezTo>
                      <a:cubicBezTo>
                        <a:pt x="422" y="276"/>
                        <a:pt x="421" y="278"/>
                        <a:pt x="420" y="278"/>
                      </a:cubicBezTo>
                      <a:cubicBezTo>
                        <a:pt x="419" y="279"/>
                        <a:pt x="416" y="280"/>
                        <a:pt x="415" y="280"/>
                      </a:cubicBezTo>
                      <a:cubicBezTo>
                        <a:pt x="413" y="281"/>
                        <a:pt x="410" y="280"/>
                        <a:pt x="409" y="281"/>
                      </a:cubicBezTo>
                      <a:cubicBezTo>
                        <a:pt x="408" y="281"/>
                        <a:pt x="407" y="282"/>
                        <a:pt x="406" y="283"/>
                      </a:cubicBezTo>
                      <a:cubicBezTo>
                        <a:pt x="406" y="284"/>
                        <a:pt x="406" y="286"/>
                        <a:pt x="406" y="287"/>
                      </a:cubicBezTo>
                      <a:cubicBezTo>
                        <a:pt x="406" y="288"/>
                        <a:pt x="405" y="290"/>
                        <a:pt x="404" y="291"/>
                      </a:cubicBezTo>
                      <a:cubicBezTo>
                        <a:pt x="404" y="291"/>
                        <a:pt x="401" y="293"/>
                        <a:pt x="400" y="293"/>
                      </a:cubicBezTo>
                      <a:cubicBezTo>
                        <a:pt x="400" y="293"/>
                        <a:pt x="398" y="293"/>
                        <a:pt x="398" y="294"/>
                      </a:cubicBezTo>
                      <a:cubicBezTo>
                        <a:pt x="398" y="294"/>
                        <a:pt x="398" y="296"/>
                        <a:pt x="398" y="296"/>
                      </a:cubicBezTo>
                      <a:cubicBezTo>
                        <a:pt x="399" y="297"/>
                        <a:pt x="400" y="297"/>
                        <a:pt x="400" y="298"/>
                      </a:cubicBezTo>
                      <a:cubicBezTo>
                        <a:pt x="400" y="299"/>
                        <a:pt x="400" y="300"/>
                        <a:pt x="400" y="301"/>
                      </a:cubicBezTo>
                      <a:cubicBezTo>
                        <a:pt x="400" y="302"/>
                        <a:pt x="399" y="304"/>
                        <a:pt x="398" y="304"/>
                      </a:cubicBezTo>
                      <a:cubicBezTo>
                        <a:pt x="397" y="305"/>
                        <a:pt x="395" y="306"/>
                        <a:pt x="395" y="307"/>
                      </a:cubicBezTo>
                      <a:cubicBezTo>
                        <a:pt x="394" y="308"/>
                        <a:pt x="393" y="310"/>
                        <a:pt x="393" y="310"/>
                      </a:cubicBezTo>
                      <a:cubicBezTo>
                        <a:pt x="392" y="312"/>
                        <a:pt x="392" y="314"/>
                        <a:pt x="392" y="316"/>
                      </a:cubicBezTo>
                      <a:cubicBezTo>
                        <a:pt x="391" y="317"/>
                        <a:pt x="390" y="319"/>
                        <a:pt x="390" y="320"/>
                      </a:cubicBezTo>
                      <a:cubicBezTo>
                        <a:pt x="390" y="321"/>
                        <a:pt x="390" y="323"/>
                        <a:pt x="389" y="324"/>
                      </a:cubicBezTo>
                      <a:cubicBezTo>
                        <a:pt x="389" y="325"/>
                        <a:pt x="388" y="326"/>
                        <a:pt x="388" y="327"/>
                      </a:cubicBezTo>
                      <a:cubicBezTo>
                        <a:pt x="388" y="328"/>
                        <a:pt x="389" y="329"/>
                        <a:pt x="388" y="330"/>
                      </a:cubicBezTo>
                      <a:cubicBezTo>
                        <a:pt x="388" y="331"/>
                        <a:pt x="386" y="332"/>
                        <a:pt x="385" y="332"/>
                      </a:cubicBezTo>
                      <a:cubicBezTo>
                        <a:pt x="384" y="333"/>
                        <a:pt x="381" y="333"/>
                        <a:pt x="380" y="333"/>
                      </a:cubicBezTo>
                      <a:cubicBezTo>
                        <a:pt x="379" y="334"/>
                        <a:pt x="378" y="338"/>
                        <a:pt x="378" y="339"/>
                      </a:cubicBezTo>
                      <a:cubicBezTo>
                        <a:pt x="377" y="340"/>
                        <a:pt x="376" y="342"/>
                        <a:pt x="375" y="343"/>
                      </a:cubicBezTo>
                      <a:cubicBezTo>
                        <a:pt x="375" y="345"/>
                        <a:pt x="374" y="348"/>
                        <a:pt x="374" y="350"/>
                      </a:cubicBezTo>
                      <a:cubicBezTo>
                        <a:pt x="373" y="351"/>
                        <a:pt x="372" y="353"/>
                        <a:pt x="371" y="354"/>
                      </a:cubicBezTo>
                      <a:cubicBezTo>
                        <a:pt x="370" y="355"/>
                        <a:pt x="368" y="358"/>
                        <a:pt x="367" y="358"/>
                      </a:cubicBezTo>
                      <a:cubicBezTo>
                        <a:pt x="366" y="358"/>
                        <a:pt x="365" y="358"/>
                        <a:pt x="364" y="358"/>
                      </a:cubicBezTo>
                      <a:cubicBezTo>
                        <a:pt x="363" y="357"/>
                        <a:pt x="361" y="355"/>
                        <a:pt x="359" y="354"/>
                      </a:cubicBezTo>
                      <a:cubicBezTo>
                        <a:pt x="358" y="353"/>
                        <a:pt x="356" y="353"/>
                        <a:pt x="355" y="353"/>
                      </a:cubicBezTo>
                      <a:cubicBezTo>
                        <a:pt x="353" y="353"/>
                        <a:pt x="350" y="351"/>
                        <a:pt x="348" y="351"/>
                      </a:cubicBezTo>
                      <a:cubicBezTo>
                        <a:pt x="347" y="351"/>
                        <a:pt x="346" y="352"/>
                        <a:pt x="345" y="353"/>
                      </a:cubicBezTo>
                      <a:cubicBezTo>
                        <a:pt x="344" y="353"/>
                        <a:pt x="342" y="352"/>
                        <a:pt x="342" y="352"/>
                      </a:cubicBezTo>
                      <a:cubicBezTo>
                        <a:pt x="340" y="351"/>
                        <a:pt x="337" y="350"/>
                        <a:pt x="336" y="349"/>
                      </a:cubicBezTo>
                      <a:cubicBezTo>
                        <a:pt x="335" y="347"/>
                        <a:pt x="334" y="342"/>
                        <a:pt x="332" y="341"/>
                      </a:cubicBezTo>
                      <a:cubicBezTo>
                        <a:pt x="331" y="339"/>
                        <a:pt x="328" y="339"/>
                        <a:pt x="327" y="337"/>
                      </a:cubicBezTo>
                      <a:cubicBezTo>
                        <a:pt x="327" y="336"/>
                        <a:pt x="329" y="334"/>
                        <a:pt x="330" y="333"/>
                      </a:cubicBezTo>
                      <a:cubicBezTo>
                        <a:pt x="330" y="332"/>
                        <a:pt x="331" y="330"/>
                        <a:pt x="331" y="329"/>
                      </a:cubicBezTo>
                      <a:cubicBezTo>
                        <a:pt x="331" y="327"/>
                        <a:pt x="330" y="324"/>
                        <a:pt x="330" y="323"/>
                      </a:cubicBezTo>
                      <a:cubicBezTo>
                        <a:pt x="330" y="320"/>
                        <a:pt x="329" y="315"/>
                        <a:pt x="329" y="313"/>
                      </a:cubicBezTo>
                      <a:cubicBezTo>
                        <a:pt x="329" y="311"/>
                        <a:pt x="330" y="308"/>
                        <a:pt x="330" y="306"/>
                      </a:cubicBezTo>
                      <a:cubicBezTo>
                        <a:pt x="330" y="305"/>
                        <a:pt x="331" y="302"/>
                        <a:pt x="332" y="300"/>
                      </a:cubicBezTo>
                      <a:cubicBezTo>
                        <a:pt x="333" y="299"/>
                        <a:pt x="334" y="295"/>
                        <a:pt x="335" y="294"/>
                      </a:cubicBezTo>
                      <a:cubicBezTo>
                        <a:pt x="335" y="293"/>
                        <a:pt x="337" y="293"/>
                        <a:pt x="338" y="293"/>
                      </a:cubicBezTo>
                      <a:cubicBezTo>
                        <a:pt x="340" y="292"/>
                        <a:pt x="342" y="293"/>
                        <a:pt x="343" y="292"/>
                      </a:cubicBezTo>
                      <a:cubicBezTo>
                        <a:pt x="344" y="292"/>
                        <a:pt x="346" y="291"/>
                        <a:pt x="347" y="291"/>
                      </a:cubicBezTo>
                      <a:cubicBezTo>
                        <a:pt x="349" y="290"/>
                        <a:pt x="352" y="291"/>
                        <a:pt x="353" y="290"/>
                      </a:cubicBezTo>
                      <a:cubicBezTo>
                        <a:pt x="354" y="289"/>
                        <a:pt x="354" y="287"/>
                        <a:pt x="354" y="286"/>
                      </a:cubicBezTo>
                      <a:cubicBezTo>
                        <a:pt x="353" y="285"/>
                        <a:pt x="352" y="283"/>
                        <a:pt x="352" y="282"/>
                      </a:cubicBezTo>
                      <a:cubicBezTo>
                        <a:pt x="353" y="281"/>
                        <a:pt x="355" y="280"/>
                        <a:pt x="355" y="279"/>
                      </a:cubicBezTo>
                      <a:cubicBezTo>
                        <a:pt x="356" y="279"/>
                        <a:pt x="357" y="278"/>
                        <a:pt x="358" y="278"/>
                      </a:cubicBezTo>
                      <a:cubicBezTo>
                        <a:pt x="358" y="277"/>
                        <a:pt x="360" y="277"/>
                        <a:pt x="361" y="277"/>
                      </a:cubicBezTo>
                      <a:cubicBezTo>
                        <a:pt x="362" y="277"/>
                        <a:pt x="363" y="276"/>
                        <a:pt x="364" y="275"/>
                      </a:cubicBezTo>
                      <a:cubicBezTo>
                        <a:pt x="364" y="274"/>
                        <a:pt x="364" y="273"/>
                        <a:pt x="364" y="272"/>
                      </a:cubicBezTo>
                      <a:cubicBezTo>
                        <a:pt x="364" y="271"/>
                        <a:pt x="365" y="269"/>
                        <a:pt x="365" y="267"/>
                      </a:cubicBezTo>
                      <a:cubicBezTo>
                        <a:pt x="366" y="266"/>
                        <a:pt x="364" y="263"/>
                        <a:pt x="364" y="261"/>
                      </a:cubicBezTo>
                      <a:cubicBezTo>
                        <a:pt x="364" y="259"/>
                        <a:pt x="363" y="254"/>
                        <a:pt x="363" y="252"/>
                      </a:cubicBezTo>
                      <a:cubicBezTo>
                        <a:pt x="363" y="249"/>
                        <a:pt x="364" y="245"/>
                        <a:pt x="364" y="243"/>
                      </a:cubicBezTo>
                      <a:cubicBezTo>
                        <a:pt x="365" y="242"/>
                        <a:pt x="366" y="239"/>
                        <a:pt x="367" y="237"/>
                      </a:cubicBezTo>
                      <a:cubicBezTo>
                        <a:pt x="368" y="236"/>
                        <a:pt x="369" y="235"/>
                        <a:pt x="370" y="235"/>
                      </a:cubicBezTo>
                      <a:cubicBezTo>
                        <a:pt x="370" y="235"/>
                        <a:pt x="372" y="234"/>
                        <a:pt x="372" y="235"/>
                      </a:cubicBezTo>
                      <a:cubicBezTo>
                        <a:pt x="373" y="235"/>
                        <a:pt x="374" y="236"/>
                        <a:pt x="374" y="236"/>
                      </a:cubicBezTo>
                      <a:cubicBezTo>
                        <a:pt x="374" y="236"/>
                        <a:pt x="375" y="237"/>
                        <a:pt x="376" y="237"/>
                      </a:cubicBezTo>
                      <a:cubicBezTo>
                        <a:pt x="377" y="236"/>
                        <a:pt x="378" y="235"/>
                        <a:pt x="378" y="234"/>
                      </a:cubicBezTo>
                      <a:cubicBezTo>
                        <a:pt x="379" y="233"/>
                        <a:pt x="379" y="231"/>
                        <a:pt x="379" y="230"/>
                      </a:cubicBezTo>
                      <a:cubicBezTo>
                        <a:pt x="380" y="229"/>
                        <a:pt x="382" y="227"/>
                        <a:pt x="382" y="226"/>
                      </a:cubicBezTo>
                      <a:cubicBezTo>
                        <a:pt x="383" y="226"/>
                        <a:pt x="383" y="224"/>
                        <a:pt x="383" y="224"/>
                      </a:cubicBezTo>
                      <a:cubicBezTo>
                        <a:pt x="384" y="223"/>
                        <a:pt x="387" y="224"/>
                        <a:pt x="387" y="223"/>
                      </a:cubicBezTo>
                      <a:cubicBezTo>
                        <a:pt x="388" y="222"/>
                        <a:pt x="387" y="219"/>
                        <a:pt x="387" y="218"/>
                      </a:cubicBezTo>
                      <a:cubicBezTo>
                        <a:pt x="387" y="217"/>
                        <a:pt x="386" y="214"/>
                        <a:pt x="385" y="212"/>
                      </a:cubicBezTo>
                      <a:cubicBezTo>
                        <a:pt x="385" y="209"/>
                        <a:pt x="385" y="202"/>
                        <a:pt x="385" y="198"/>
                      </a:cubicBezTo>
                      <a:cubicBezTo>
                        <a:pt x="385" y="195"/>
                        <a:pt x="384" y="189"/>
                        <a:pt x="384" y="186"/>
                      </a:cubicBezTo>
                      <a:cubicBezTo>
                        <a:pt x="384" y="185"/>
                        <a:pt x="383" y="183"/>
                        <a:pt x="383" y="182"/>
                      </a:cubicBezTo>
                      <a:cubicBezTo>
                        <a:pt x="383" y="181"/>
                        <a:pt x="381" y="179"/>
                        <a:pt x="381" y="178"/>
                      </a:cubicBezTo>
                      <a:cubicBezTo>
                        <a:pt x="381" y="176"/>
                        <a:pt x="381" y="173"/>
                        <a:pt x="381" y="172"/>
                      </a:cubicBezTo>
                      <a:cubicBezTo>
                        <a:pt x="382" y="171"/>
                        <a:pt x="383" y="169"/>
                        <a:pt x="384" y="167"/>
                      </a:cubicBezTo>
                      <a:cubicBezTo>
                        <a:pt x="384" y="166"/>
                        <a:pt x="383" y="162"/>
                        <a:pt x="383" y="160"/>
                      </a:cubicBezTo>
                      <a:cubicBezTo>
                        <a:pt x="382" y="158"/>
                        <a:pt x="381" y="155"/>
                        <a:pt x="381" y="154"/>
                      </a:cubicBezTo>
                      <a:cubicBezTo>
                        <a:pt x="380" y="153"/>
                        <a:pt x="378" y="151"/>
                        <a:pt x="378" y="150"/>
                      </a:cubicBezTo>
                      <a:cubicBezTo>
                        <a:pt x="378" y="148"/>
                        <a:pt x="379" y="144"/>
                        <a:pt x="379" y="143"/>
                      </a:cubicBezTo>
                      <a:cubicBezTo>
                        <a:pt x="378" y="141"/>
                        <a:pt x="376" y="139"/>
                        <a:pt x="376" y="138"/>
                      </a:cubicBezTo>
                      <a:cubicBezTo>
                        <a:pt x="375" y="136"/>
                        <a:pt x="373" y="135"/>
                        <a:pt x="372" y="134"/>
                      </a:cubicBezTo>
                      <a:cubicBezTo>
                        <a:pt x="372" y="132"/>
                        <a:pt x="373" y="130"/>
                        <a:pt x="372" y="129"/>
                      </a:cubicBezTo>
                      <a:cubicBezTo>
                        <a:pt x="372" y="128"/>
                        <a:pt x="369" y="127"/>
                        <a:pt x="367" y="127"/>
                      </a:cubicBezTo>
                      <a:cubicBezTo>
                        <a:pt x="366" y="126"/>
                        <a:pt x="363" y="127"/>
                        <a:pt x="362" y="126"/>
                      </a:cubicBezTo>
                      <a:cubicBezTo>
                        <a:pt x="361" y="126"/>
                        <a:pt x="360" y="123"/>
                        <a:pt x="359" y="123"/>
                      </a:cubicBezTo>
                      <a:cubicBezTo>
                        <a:pt x="358" y="122"/>
                        <a:pt x="357" y="121"/>
                        <a:pt x="356" y="120"/>
                      </a:cubicBezTo>
                      <a:cubicBezTo>
                        <a:pt x="356" y="120"/>
                        <a:pt x="355" y="119"/>
                        <a:pt x="355" y="118"/>
                      </a:cubicBezTo>
                      <a:cubicBezTo>
                        <a:pt x="354" y="117"/>
                        <a:pt x="355" y="116"/>
                        <a:pt x="354" y="115"/>
                      </a:cubicBezTo>
                      <a:cubicBezTo>
                        <a:pt x="354" y="114"/>
                        <a:pt x="353" y="113"/>
                        <a:pt x="353" y="113"/>
                      </a:cubicBezTo>
                      <a:cubicBezTo>
                        <a:pt x="352" y="112"/>
                        <a:pt x="353" y="110"/>
                        <a:pt x="353" y="110"/>
                      </a:cubicBezTo>
                      <a:cubicBezTo>
                        <a:pt x="353" y="109"/>
                        <a:pt x="353" y="108"/>
                        <a:pt x="353" y="107"/>
                      </a:cubicBezTo>
                      <a:cubicBezTo>
                        <a:pt x="352" y="106"/>
                        <a:pt x="351" y="105"/>
                        <a:pt x="351" y="104"/>
                      </a:cubicBezTo>
                      <a:cubicBezTo>
                        <a:pt x="351" y="103"/>
                        <a:pt x="352" y="102"/>
                        <a:pt x="353" y="101"/>
                      </a:cubicBezTo>
                      <a:cubicBezTo>
                        <a:pt x="354" y="100"/>
                        <a:pt x="355" y="98"/>
                        <a:pt x="356" y="98"/>
                      </a:cubicBezTo>
                      <a:cubicBezTo>
                        <a:pt x="357" y="98"/>
                        <a:pt x="359" y="98"/>
                        <a:pt x="360" y="98"/>
                      </a:cubicBezTo>
                      <a:cubicBezTo>
                        <a:pt x="360" y="98"/>
                        <a:pt x="361" y="99"/>
                        <a:pt x="361" y="99"/>
                      </a:cubicBezTo>
                      <a:cubicBezTo>
                        <a:pt x="362" y="100"/>
                        <a:pt x="363" y="101"/>
                        <a:pt x="364" y="101"/>
                      </a:cubicBezTo>
                      <a:cubicBezTo>
                        <a:pt x="365" y="102"/>
                        <a:pt x="367" y="101"/>
                        <a:pt x="368" y="101"/>
                      </a:cubicBezTo>
                      <a:cubicBezTo>
                        <a:pt x="369" y="102"/>
                        <a:pt x="370" y="103"/>
                        <a:pt x="371" y="103"/>
                      </a:cubicBezTo>
                      <a:cubicBezTo>
                        <a:pt x="372" y="103"/>
                        <a:pt x="373" y="103"/>
                        <a:pt x="373" y="102"/>
                      </a:cubicBezTo>
                      <a:cubicBezTo>
                        <a:pt x="374" y="102"/>
                        <a:pt x="374" y="100"/>
                        <a:pt x="374" y="99"/>
                      </a:cubicBezTo>
                      <a:cubicBezTo>
                        <a:pt x="373" y="98"/>
                        <a:pt x="372" y="97"/>
                        <a:pt x="371" y="97"/>
                      </a:cubicBezTo>
                      <a:cubicBezTo>
                        <a:pt x="371" y="96"/>
                        <a:pt x="370" y="94"/>
                        <a:pt x="369" y="93"/>
                      </a:cubicBezTo>
                      <a:cubicBezTo>
                        <a:pt x="369" y="92"/>
                        <a:pt x="368" y="90"/>
                        <a:pt x="368" y="89"/>
                      </a:cubicBezTo>
                      <a:cubicBezTo>
                        <a:pt x="367" y="88"/>
                        <a:pt x="366" y="85"/>
                        <a:pt x="365" y="84"/>
                      </a:cubicBezTo>
                      <a:cubicBezTo>
                        <a:pt x="364" y="83"/>
                        <a:pt x="361" y="83"/>
                        <a:pt x="360" y="82"/>
                      </a:cubicBezTo>
                      <a:cubicBezTo>
                        <a:pt x="359" y="81"/>
                        <a:pt x="358" y="79"/>
                        <a:pt x="357" y="78"/>
                      </a:cubicBezTo>
                      <a:cubicBezTo>
                        <a:pt x="357" y="77"/>
                        <a:pt x="356" y="75"/>
                        <a:pt x="355" y="74"/>
                      </a:cubicBezTo>
                      <a:cubicBezTo>
                        <a:pt x="354" y="73"/>
                        <a:pt x="353" y="73"/>
                        <a:pt x="352" y="72"/>
                      </a:cubicBezTo>
                      <a:cubicBezTo>
                        <a:pt x="351" y="71"/>
                        <a:pt x="349" y="70"/>
                        <a:pt x="349" y="70"/>
                      </a:cubicBezTo>
                      <a:cubicBezTo>
                        <a:pt x="349" y="69"/>
                        <a:pt x="349" y="68"/>
                        <a:pt x="349" y="67"/>
                      </a:cubicBezTo>
                      <a:cubicBezTo>
                        <a:pt x="349" y="67"/>
                        <a:pt x="351" y="67"/>
                        <a:pt x="351" y="67"/>
                      </a:cubicBezTo>
                      <a:cubicBezTo>
                        <a:pt x="352" y="66"/>
                        <a:pt x="352" y="64"/>
                        <a:pt x="352" y="63"/>
                      </a:cubicBezTo>
                      <a:cubicBezTo>
                        <a:pt x="352" y="63"/>
                        <a:pt x="352" y="61"/>
                        <a:pt x="352" y="61"/>
                      </a:cubicBezTo>
                      <a:cubicBezTo>
                        <a:pt x="351" y="60"/>
                        <a:pt x="348" y="61"/>
                        <a:pt x="347" y="60"/>
                      </a:cubicBezTo>
                      <a:cubicBezTo>
                        <a:pt x="346" y="60"/>
                        <a:pt x="344" y="58"/>
                        <a:pt x="343" y="57"/>
                      </a:cubicBezTo>
                      <a:cubicBezTo>
                        <a:pt x="342" y="56"/>
                        <a:pt x="341" y="53"/>
                        <a:pt x="340" y="52"/>
                      </a:cubicBezTo>
                      <a:cubicBezTo>
                        <a:pt x="339" y="51"/>
                        <a:pt x="336" y="51"/>
                        <a:pt x="335" y="51"/>
                      </a:cubicBezTo>
                      <a:cubicBezTo>
                        <a:pt x="335" y="51"/>
                        <a:pt x="333" y="52"/>
                        <a:pt x="332" y="53"/>
                      </a:cubicBezTo>
                      <a:cubicBezTo>
                        <a:pt x="332" y="53"/>
                        <a:pt x="330" y="53"/>
                        <a:pt x="329" y="53"/>
                      </a:cubicBezTo>
                      <a:cubicBezTo>
                        <a:pt x="327" y="53"/>
                        <a:pt x="323" y="52"/>
                        <a:pt x="322" y="52"/>
                      </a:cubicBezTo>
                      <a:cubicBezTo>
                        <a:pt x="320" y="51"/>
                        <a:pt x="318" y="50"/>
                        <a:pt x="317" y="50"/>
                      </a:cubicBezTo>
                      <a:cubicBezTo>
                        <a:pt x="315" y="49"/>
                        <a:pt x="312" y="48"/>
                        <a:pt x="311" y="47"/>
                      </a:cubicBezTo>
                      <a:cubicBezTo>
                        <a:pt x="309" y="47"/>
                        <a:pt x="306" y="45"/>
                        <a:pt x="305" y="45"/>
                      </a:cubicBezTo>
                      <a:cubicBezTo>
                        <a:pt x="303" y="45"/>
                        <a:pt x="301" y="46"/>
                        <a:pt x="300" y="46"/>
                      </a:cubicBezTo>
                      <a:cubicBezTo>
                        <a:pt x="298" y="46"/>
                        <a:pt x="295" y="46"/>
                        <a:pt x="294" y="45"/>
                      </a:cubicBezTo>
                      <a:cubicBezTo>
                        <a:pt x="293" y="45"/>
                        <a:pt x="291" y="43"/>
                        <a:pt x="291" y="43"/>
                      </a:cubicBezTo>
                      <a:cubicBezTo>
                        <a:pt x="289" y="41"/>
                        <a:pt x="287" y="39"/>
                        <a:pt x="286" y="38"/>
                      </a:cubicBezTo>
                      <a:cubicBezTo>
                        <a:pt x="284" y="37"/>
                        <a:pt x="281" y="36"/>
                        <a:pt x="280" y="36"/>
                      </a:cubicBezTo>
                      <a:cubicBezTo>
                        <a:pt x="278" y="36"/>
                        <a:pt x="275" y="36"/>
                        <a:pt x="273" y="36"/>
                      </a:cubicBezTo>
                      <a:cubicBezTo>
                        <a:pt x="273" y="36"/>
                        <a:pt x="272" y="37"/>
                        <a:pt x="271" y="37"/>
                      </a:cubicBezTo>
                      <a:cubicBezTo>
                        <a:pt x="270" y="37"/>
                        <a:pt x="269" y="37"/>
                        <a:pt x="268" y="37"/>
                      </a:cubicBezTo>
                      <a:cubicBezTo>
                        <a:pt x="267" y="37"/>
                        <a:pt x="265" y="38"/>
                        <a:pt x="265" y="38"/>
                      </a:cubicBezTo>
                      <a:cubicBezTo>
                        <a:pt x="264" y="39"/>
                        <a:pt x="262" y="39"/>
                        <a:pt x="261" y="39"/>
                      </a:cubicBezTo>
                      <a:cubicBezTo>
                        <a:pt x="260" y="39"/>
                        <a:pt x="259" y="38"/>
                        <a:pt x="258" y="37"/>
                      </a:cubicBezTo>
                      <a:cubicBezTo>
                        <a:pt x="257" y="37"/>
                        <a:pt x="256" y="35"/>
                        <a:pt x="256" y="34"/>
                      </a:cubicBezTo>
                      <a:cubicBezTo>
                        <a:pt x="255" y="33"/>
                        <a:pt x="254" y="30"/>
                        <a:pt x="254" y="29"/>
                      </a:cubicBezTo>
                      <a:cubicBezTo>
                        <a:pt x="253" y="28"/>
                        <a:pt x="252" y="27"/>
                        <a:pt x="251" y="26"/>
                      </a:cubicBezTo>
                      <a:cubicBezTo>
                        <a:pt x="250" y="25"/>
                        <a:pt x="248" y="24"/>
                        <a:pt x="248" y="23"/>
                      </a:cubicBezTo>
                      <a:cubicBezTo>
                        <a:pt x="247" y="22"/>
                        <a:pt x="245" y="20"/>
                        <a:pt x="244" y="20"/>
                      </a:cubicBezTo>
                      <a:cubicBezTo>
                        <a:pt x="244" y="19"/>
                        <a:pt x="242" y="18"/>
                        <a:pt x="241" y="17"/>
                      </a:cubicBezTo>
                      <a:cubicBezTo>
                        <a:pt x="240" y="17"/>
                        <a:pt x="238" y="17"/>
                        <a:pt x="237" y="17"/>
                      </a:cubicBezTo>
                      <a:cubicBezTo>
                        <a:pt x="235" y="17"/>
                        <a:pt x="232" y="16"/>
                        <a:pt x="230" y="15"/>
                      </a:cubicBezTo>
                      <a:cubicBezTo>
                        <a:pt x="229" y="15"/>
                        <a:pt x="228" y="14"/>
                        <a:pt x="227" y="14"/>
                      </a:cubicBezTo>
                      <a:cubicBezTo>
                        <a:pt x="226" y="14"/>
                        <a:pt x="225" y="15"/>
                        <a:pt x="224" y="16"/>
                      </a:cubicBezTo>
                      <a:cubicBezTo>
                        <a:pt x="223" y="16"/>
                        <a:pt x="222" y="18"/>
                        <a:pt x="222" y="18"/>
                      </a:cubicBezTo>
                      <a:cubicBezTo>
                        <a:pt x="221" y="18"/>
                        <a:pt x="220" y="16"/>
                        <a:pt x="219" y="16"/>
                      </a:cubicBezTo>
                      <a:cubicBezTo>
                        <a:pt x="218" y="16"/>
                        <a:pt x="217" y="16"/>
                        <a:pt x="216" y="16"/>
                      </a:cubicBezTo>
                      <a:cubicBezTo>
                        <a:pt x="216" y="16"/>
                        <a:pt x="215" y="18"/>
                        <a:pt x="215" y="18"/>
                      </a:cubicBezTo>
                      <a:cubicBezTo>
                        <a:pt x="214" y="18"/>
                        <a:pt x="213" y="20"/>
                        <a:pt x="212" y="20"/>
                      </a:cubicBezTo>
                      <a:cubicBezTo>
                        <a:pt x="211" y="20"/>
                        <a:pt x="209" y="18"/>
                        <a:pt x="208" y="18"/>
                      </a:cubicBezTo>
                      <a:cubicBezTo>
                        <a:pt x="207" y="17"/>
                        <a:pt x="204" y="16"/>
                        <a:pt x="202" y="15"/>
                      </a:cubicBezTo>
                      <a:cubicBezTo>
                        <a:pt x="200" y="14"/>
                        <a:pt x="196" y="10"/>
                        <a:pt x="194" y="9"/>
                      </a:cubicBezTo>
                      <a:cubicBezTo>
                        <a:pt x="192" y="8"/>
                        <a:pt x="188" y="8"/>
                        <a:pt x="186" y="7"/>
                      </a:cubicBezTo>
                      <a:cubicBezTo>
                        <a:pt x="184" y="7"/>
                        <a:pt x="181" y="5"/>
                        <a:pt x="179" y="4"/>
                      </a:cubicBezTo>
                      <a:cubicBezTo>
                        <a:pt x="178" y="4"/>
                        <a:pt x="176" y="2"/>
                        <a:pt x="175" y="1"/>
                      </a:cubicBezTo>
                      <a:cubicBezTo>
                        <a:pt x="173" y="1"/>
                        <a:pt x="170" y="0"/>
                        <a:pt x="169" y="1"/>
                      </a:cubicBezTo>
                      <a:cubicBezTo>
                        <a:pt x="168" y="2"/>
                        <a:pt x="168" y="3"/>
                        <a:pt x="168" y="4"/>
                      </a:cubicBezTo>
                      <a:cubicBezTo>
                        <a:pt x="168" y="4"/>
                        <a:pt x="169" y="5"/>
                        <a:pt x="169" y="6"/>
                      </a:cubicBezTo>
                      <a:cubicBezTo>
                        <a:pt x="169" y="7"/>
                        <a:pt x="168" y="8"/>
                        <a:pt x="167" y="9"/>
                      </a:cubicBezTo>
                      <a:cubicBezTo>
                        <a:pt x="166" y="10"/>
                        <a:pt x="164" y="10"/>
                        <a:pt x="163" y="10"/>
                      </a:cubicBezTo>
                      <a:cubicBezTo>
                        <a:pt x="162" y="10"/>
                        <a:pt x="161" y="9"/>
                        <a:pt x="160" y="9"/>
                      </a:cubicBezTo>
                      <a:cubicBezTo>
                        <a:pt x="159" y="9"/>
                        <a:pt x="157" y="10"/>
                        <a:pt x="156" y="10"/>
                      </a:cubicBezTo>
                      <a:cubicBezTo>
                        <a:pt x="155" y="11"/>
                        <a:pt x="154" y="11"/>
                        <a:pt x="153" y="11"/>
                      </a:cubicBezTo>
                      <a:cubicBezTo>
                        <a:pt x="152" y="11"/>
                        <a:pt x="151" y="10"/>
                        <a:pt x="150" y="9"/>
                      </a:cubicBezTo>
                      <a:cubicBezTo>
                        <a:pt x="150" y="9"/>
                        <a:pt x="148" y="9"/>
                        <a:pt x="147" y="10"/>
                      </a:cubicBezTo>
                      <a:cubicBezTo>
                        <a:pt x="146" y="10"/>
                        <a:pt x="146" y="12"/>
                        <a:pt x="146" y="13"/>
                      </a:cubicBezTo>
                      <a:cubicBezTo>
                        <a:pt x="146" y="13"/>
                        <a:pt x="147" y="14"/>
                        <a:pt x="147" y="14"/>
                      </a:cubicBezTo>
                      <a:cubicBezTo>
                        <a:pt x="148" y="14"/>
                        <a:pt x="149" y="14"/>
                        <a:pt x="150" y="14"/>
                      </a:cubicBezTo>
                      <a:cubicBezTo>
                        <a:pt x="151" y="15"/>
                        <a:pt x="151" y="18"/>
                        <a:pt x="151" y="19"/>
                      </a:cubicBezTo>
                      <a:cubicBezTo>
                        <a:pt x="151" y="20"/>
                        <a:pt x="149" y="22"/>
                        <a:pt x="148" y="23"/>
                      </a:cubicBezTo>
                      <a:cubicBezTo>
                        <a:pt x="147" y="24"/>
                        <a:pt x="146" y="27"/>
                        <a:pt x="145" y="28"/>
                      </a:cubicBezTo>
                      <a:cubicBezTo>
                        <a:pt x="144" y="28"/>
                        <a:pt x="143" y="30"/>
                        <a:pt x="142" y="31"/>
                      </a:cubicBezTo>
                      <a:cubicBezTo>
                        <a:pt x="141" y="31"/>
                        <a:pt x="139" y="32"/>
                        <a:pt x="138" y="33"/>
                      </a:cubicBezTo>
                      <a:cubicBezTo>
                        <a:pt x="138" y="34"/>
                        <a:pt x="138" y="36"/>
                        <a:pt x="138" y="36"/>
                      </a:cubicBezTo>
                      <a:cubicBezTo>
                        <a:pt x="137" y="37"/>
                        <a:pt x="136" y="39"/>
                        <a:pt x="135" y="40"/>
                      </a:cubicBezTo>
                      <a:cubicBezTo>
                        <a:pt x="134" y="40"/>
                        <a:pt x="133" y="42"/>
                        <a:pt x="133" y="43"/>
                      </a:cubicBezTo>
                      <a:cubicBezTo>
                        <a:pt x="133" y="43"/>
                        <a:pt x="133" y="45"/>
                        <a:pt x="133" y="46"/>
                      </a:cubicBezTo>
                      <a:cubicBezTo>
                        <a:pt x="133" y="47"/>
                        <a:pt x="133" y="50"/>
                        <a:pt x="133" y="51"/>
                      </a:cubicBezTo>
                      <a:cubicBezTo>
                        <a:pt x="134" y="53"/>
                        <a:pt x="136" y="58"/>
                        <a:pt x="138" y="60"/>
                      </a:cubicBezTo>
                      <a:cubicBezTo>
                        <a:pt x="139" y="61"/>
                        <a:pt x="141" y="63"/>
                        <a:pt x="142" y="63"/>
                      </a:cubicBezTo>
                      <a:cubicBezTo>
                        <a:pt x="143" y="65"/>
                        <a:pt x="146" y="68"/>
                        <a:pt x="148" y="68"/>
                      </a:cubicBezTo>
                      <a:cubicBezTo>
                        <a:pt x="150" y="69"/>
                        <a:pt x="152" y="67"/>
                        <a:pt x="154" y="67"/>
                      </a:cubicBezTo>
                      <a:cubicBezTo>
                        <a:pt x="156" y="67"/>
                        <a:pt x="159" y="66"/>
                        <a:pt x="161" y="67"/>
                      </a:cubicBezTo>
                      <a:cubicBezTo>
                        <a:pt x="162" y="68"/>
                        <a:pt x="163" y="70"/>
                        <a:pt x="163" y="71"/>
                      </a:cubicBezTo>
                      <a:cubicBezTo>
                        <a:pt x="163" y="72"/>
                        <a:pt x="162" y="73"/>
                        <a:pt x="162" y="74"/>
                      </a:cubicBezTo>
                      <a:cubicBezTo>
                        <a:pt x="161" y="75"/>
                        <a:pt x="159" y="76"/>
                        <a:pt x="158" y="77"/>
                      </a:cubicBezTo>
                      <a:cubicBezTo>
                        <a:pt x="157" y="78"/>
                        <a:pt x="153" y="78"/>
                        <a:pt x="152" y="78"/>
                      </a:cubicBezTo>
                      <a:cubicBezTo>
                        <a:pt x="150" y="79"/>
                        <a:pt x="148" y="80"/>
                        <a:pt x="147" y="80"/>
                      </a:cubicBezTo>
                      <a:cubicBezTo>
                        <a:pt x="145" y="80"/>
                        <a:pt x="141" y="80"/>
                        <a:pt x="140" y="81"/>
                      </a:cubicBezTo>
                      <a:cubicBezTo>
                        <a:pt x="138" y="81"/>
                        <a:pt x="136" y="81"/>
                        <a:pt x="134" y="81"/>
                      </a:cubicBezTo>
                      <a:cubicBezTo>
                        <a:pt x="133" y="81"/>
                        <a:pt x="129" y="82"/>
                        <a:pt x="128" y="83"/>
                      </a:cubicBezTo>
                      <a:cubicBezTo>
                        <a:pt x="127" y="84"/>
                        <a:pt x="126" y="88"/>
                        <a:pt x="125" y="89"/>
                      </a:cubicBezTo>
                      <a:cubicBezTo>
                        <a:pt x="124" y="90"/>
                        <a:pt x="123" y="91"/>
                        <a:pt x="122" y="92"/>
                      </a:cubicBezTo>
                      <a:cubicBezTo>
                        <a:pt x="121" y="92"/>
                        <a:pt x="119" y="92"/>
                        <a:pt x="118" y="92"/>
                      </a:cubicBezTo>
                      <a:cubicBezTo>
                        <a:pt x="117" y="93"/>
                        <a:pt x="115" y="96"/>
                        <a:pt x="114" y="97"/>
                      </a:cubicBezTo>
                      <a:cubicBezTo>
                        <a:pt x="114" y="98"/>
                        <a:pt x="111" y="99"/>
                        <a:pt x="111" y="100"/>
                      </a:cubicBezTo>
                      <a:cubicBezTo>
                        <a:pt x="110" y="101"/>
                        <a:pt x="110" y="105"/>
                        <a:pt x="109" y="107"/>
                      </a:cubicBezTo>
                      <a:cubicBezTo>
                        <a:pt x="109" y="109"/>
                        <a:pt x="109" y="113"/>
                        <a:pt x="109" y="115"/>
                      </a:cubicBezTo>
                      <a:cubicBezTo>
                        <a:pt x="110" y="116"/>
                        <a:pt x="112" y="120"/>
                        <a:pt x="113" y="122"/>
                      </a:cubicBezTo>
                      <a:cubicBezTo>
                        <a:pt x="113" y="123"/>
                        <a:pt x="113" y="126"/>
                        <a:pt x="114" y="127"/>
                      </a:cubicBezTo>
                      <a:cubicBezTo>
                        <a:pt x="114" y="128"/>
                        <a:pt x="115" y="130"/>
                        <a:pt x="115" y="131"/>
                      </a:cubicBezTo>
                      <a:cubicBezTo>
                        <a:pt x="116" y="132"/>
                        <a:pt x="117" y="135"/>
                        <a:pt x="117" y="137"/>
                      </a:cubicBezTo>
                      <a:cubicBezTo>
                        <a:pt x="117" y="138"/>
                        <a:pt x="115" y="140"/>
                        <a:pt x="115" y="141"/>
                      </a:cubicBezTo>
                      <a:cubicBezTo>
                        <a:pt x="115" y="143"/>
                        <a:pt x="117" y="145"/>
                        <a:pt x="117" y="147"/>
                      </a:cubicBezTo>
                      <a:cubicBezTo>
                        <a:pt x="118" y="149"/>
                        <a:pt x="118" y="153"/>
                        <a:pt x="118" y="155"/>
                      </a:cubicBezTo>
                      <a:cubicBezTo>
                        <a:pt x="117" y="157"/>
                        <a:pt x="116" y="160"/>
                        <a:pt x="116" y="162"/>
                      </a:cubicBezTo>
                      <a:cubicBezTo>
                        <a:pt x="115" y="164"/>
                        <a:pt x="114" y="167"/>
                        <a:pt x="114" y="168"/>
                      </a:cubicBezTo>
                      <a:cubicBezTo>
                        <a:pt x="114" y="169"/>
                        <a:pt x="114" y="172"/>
                        <a:pt x="114" y="173"/>
                      </a:cubicBezTo>
                      <a:cubicBezTo>
                        <a:pt x="113" y="174"/>
                        <a:pt x="112" y="177"/>
                        <a:pt x="112" y="178"/>
                      </a:cubicBezTo>
                      <a:cubicBezTo>
                        <a:pt x="112" y="179"/>
                        <a:pt x="112" y="181"/>
                        <a:pt x="112" y="182"/>
                      </a:cubicBezTo>
                      <a:cubicBezTo>
                        <a:pt x="111" y="183"/>
                        <a:pt x="110" y="184"/>
                        <a:pt x="109" y="184"/>
                      </a:cubicBezTo>
                      <a:cubicBezTo>
                        <a:pt x="108" y="185"/>
                        <a:pt x="107" y="186"/>
                        <a:pt x="106" y="187"/>
                      </a:cubicBezTo>
                      <a:cubicBezTo>
                        <a:pt x="106" y="189"/>
                        <a:pt x="107" y="191"/>
                        <a:pt x="107" y="192"/>
                      </a:cubicBezTo>
                      <a:cubicBezTo>
                        <a:pt x="107" y="193"/>
                        <a:pt x="107" y="194"/>
                        <a:pt x="106" y="195"/>
                      </a:cubicBezTo>
                      <a:cubicBezTo>
                        <a:pt x="106" y="196"/>
                        <a:pt x="105" y="197"/>
                        <a:pt x="104" y="197"/>
                      </a:cubicBezTo>
                      <a:cubicBezTo>
                        <a:pt x="103" y="197"/>
                        <a:pt x="102" y="195"/>
                        <a:pt x="102" y="194"/>
                      </a:cubicBezTo>
                      <a:cubicBezTo>
                        <a:pt x="101" y="194"/>
                        <a:pt x="100" y="193"/>
                        <a:pt x="100" y="193"/>
                      </a:cubicBezTo>
                      <a:cubicBezTo>
                        <a:pt x="100" y="193"/>
                        <a:pt x="100" y="192"/>
                        <a:pt x="100" y="192"/>
                      </a:cubicBezTo>
                      <a:cubicBezTo>
                        <a:pt x="100" y="190"/>
                        <a:pt x="100" y="186"/>
                        <a:pt x="100" y="185"/>
                      </a:cubicBezTo>
                      <a:cubicBezTo>
                        <a:pt x="101" y="183"/>
                        <a:pt x="102" y="181"/>
                        <a:pt x="103" y="179"/>
                      </a:cubicBezTo>
                      <a:cubicBezTo>
                        <a:pt x="104" y="178"/>
                        <a:pt x="106" y="177"/>
                        <a:pt x="106" y="176"/>
                      </a:cubicBezTo>
                      <a:cubicBezTo>
                        <a:pt x="107" y="174"/>
                        <a:pt x="107" y="171"/>
                        <a:pt x="106" y="169"/>
                      </a:cubicBezTo>
                      <a:cubicBezTo>
                        <a:pt x="106" y="168"/>
                        <a:pt x="104" y="166"/>
                        <a:pt x="104" y="165"/>
                      </a:cubicBezTo>
                      <a:cubicBezTo>
                        <a:pt x="104" y="164"/>
                        <a:pt x="104" y="162"/>
                        <a:pt x="105" y="161"/>
                      </a:cubicBezTo>
                      <a:cubicBezTo>
                        <a:pt x="106" y="160"/>
                        <a:pt x="107" y="160"/>
                        <a:pt x="108" y="159"/>
                      </a:cubicBezTo>
                      <a:cubicBezTo>
                        <a:pt x="108" y="158"/>
                        <a:pt x="108" y="156"/>
                        <a:pt x="107" y="155"/>
                      </a:cubicBezTo>
                      <a:cubicBezTo>
                        <a:pt x="107" y="154"/>
                        <a:pt x="106" y="152"/>
                        <a:pt x="105" y="151"/>
                      </a:cubicBezTo>
                      <a:cubicBezTo>
                        <a:pt x="104" y="151"/>
                        <a:pt x="104" y="153"/>
                        <a:pt x="103" y="153"/>
                      </a:cubicBezTo>
                      <a:cubicBezTo>
                        <a:pt x="102" y="154"/>
                        <a:pt x="101" y="155"/>
                        <a:pt x="101" y="156"/>
                      </a:cubicBezTo>
                      <a:cubicBezTo>
                        <a:pt x="100" y="157"/>
                        <a:pt x="101" y="159"/>
                        <a:pt x="100" y="160"/>
                      </a:cubicBezTo>
                      <a:cubicBezTo>
                        <a:pt x="100" y="161"/>
                        <a:pt x="99" y="162"/>
                        <a:pt x="98" y="163"/>
                      </a:cubicBezTo>
                      <a:cubicBezTo>
                        <a:pt x="98" y="164"/>
                        <a:pt x="99" y="165"/>
                        <a:pt x="99" y="166"/>
                      </a:cubicBezTo>
                      <a:cubicBezTo>
                        <a:pt x="98" y="167"/>
                        <a:pt x="97" y="168"/>
                        <a:pt x="97" y="168"/>
                      </a:cubicBezTo>
                      <a:cubicBezTo>
                        <a:pt x="97" y="169"/>
                        <a:pt x="97" y="171"/>
                        <a:pt x="98" y="171"/>
                      </a:cubicBezTo>
                      <a:cubicBezTo>
                        <a:pt x="98" y="172"/>
                        <a:pt x="101" y="170"/>
                        <a:pt x="101" y="171"/>
                      </a:cubicBezTo>
                      <a:cubicBezTo>
                        <a:pt x="102" y="172"/>
                        <a:pt x="101" y="173"/>
                        <a:pt x="101" y="174"/>
                      </a:cubicBezTo>
                      <a:cubicBezTo>
                        <a:pt x="100" y="175"/>
                        <a:pt x="99" y="176"/>
                        <a:pt x="99" y="176"/>
                      </a:cubicBezTo>
                      <a:cubicBezTo>
                        <a:pt x="98" y="177"/>
                        <a:pt x="99" y="180"/>
                        <a:pt x="98" y="181"/>
                      </a:cubicBezTo>
                      <a:cubicBezTo>
                        <a:pt x="98" y="182"/>
                        <a:pt x="98" y="183"/>
                        <a:pt x="97" y="183"/>
                      </a:cubicBezTo>
                      <a:cubicBezTo>
                        <a:pt x="97" y="184"/>
                        <a:pt x="97" y="187"/>
                        <a:pt x="97" y="188"/>
                      </a:cubicBezTo>
                      <a:cubicBezTo>
                        <a:pt x="97" y="189"/>
                        <a:pt x="97" y="192"/>
                        <a:pt x="97" y="192"/>
                      </a:cubicBezTo>
                      <a:cubicBezTo>
                        <a:pt x="97" y="193"/>
                        <a:pt x="97" y="193"/>
                        <a:pt x="97" y="193"/>
                      </a:cubicBezTo>
                      <a:cubicBezTo>
                        <a:pt x="97" y="194"/>
                        <a:pt x="96" y="195"/>
                        <a:pt x="96" y="195"/>
                      </a:cubicBezTo>
                      <a:cubicBezTo>
                        <a:pt x="95" y="195"/>
                        <a:pt x="93" y="194"/>
                        <a:pt x="93" y="194"/>
                      </a:cubicBezTo>
                      <a:cubicBezTo>
                        <a:pt x="92" y="193"/>
                        <a:pt x="91" y="191"/>
                        <a:pt x="91" y="190"/>
                      </a:cubicBezTo>
                      <a:cubicBezTo>
                        <a:pt x="90" y="189"/>
                        <a:pt x="90" y="186"/>
                        <a:pt x="90" y="184"/>
                      </a:cubicBezTo>
                      <a:cubicBezTo>
                        <a:pt x="89" y="183"/>
                        <a:pt x="88" y="181"/>
                        <a:pt x="88" y="180"/>
                      </a:cubicBezTo>
                      <a:cubicBezTo>
                        <a:pt x="87" y="178"/>
                        <a:pt x="87" y="175"/>
                        <a:pt x="88" y="173"/>
                      </a:cubicBezTo>
                      <a:cubicBezTo>
                        <a:pt x="88" y="172"/>
                        <a:pt x="90" y="169"/>
                        <a:pt x="90" y="168"/>
                      </a:cubicBezTo>
                      <a:cubicBezTo>
                        <a:pt x="91" y="166"/>
                        <a:pt x="91" y="164"/>
                        <a:pt x="91" y="163"/>
                      </a:cubicBezTo>
                      <a:cubicBezTo>
                        <a:pt x="91" y="161"/>
                        <a:pt x="90" y="159"/>
                        <a:pt x="90" y="157"/>
                      </a:cubicBezTo>
                      <a:cubicBezTo>
                        <a:pt x="89" y="156"/>
                        <a:pt x="88" y="154"/>
                        <a:pt x="88" y="153"/>
                      </a:cubicBezTo>
                      <a:cubicBezTo>
                        <a:pt x="88" y="152"/>
                        <a:pt x="89" y="148"/>
                        <a:pt x="90" y="147"/>
                      </a:cubicBezTo>
                      <a:cubicBezTo>
                        <a:pt x="91" y="146"/>
                        <a:pt x="94" y="146"/>
                        <a:pt x="94" y="145"/>
                      </a:cubicBezTo>
                      <a:cubicBezTo>
                        <a:pt x="94" y="143"/>
                        <a:pt x="92" y="140"/>
                        <a:pt x="90" y="139"/>
                      </a:cubicBezTo>
                      <a:cubicBezTo>
                        <a:pt x="90" y="138"/>
                        <a:pt x="88" y="137"/>
                        <a:pt x="87" y="137"/>
                      </a:cubicBezTo>
                      <a:cubicBezTo>
                        <a:pt x="87" y="136"/>
                        <a:pt x="85" y="134"/>
                        <a:pt x="85" y="133"/>
                      </a:cubicBezTo>
                      <a:cubicBezTo>
                        <a:pt x="85" y="132"/>
                        <a:pt x="85" y="129"/>
                        <a:pt x="86" y="128"/>
                      </a:cubicBezTo>
                      <a:cubicBezTo>
                        <a:pt x="87" y="127"/>
                        <a:pt x="91" y="127"/>
                        <a:pt x="92" y="127"/>
                      </a:cubicBezTo>
                      <a:cubicBezTo>
                        <a:pt x="93" y="126"/>
                        <a:pt x="94" y="124"/>
                        <a:pt x="94" y="123"/>
                      </a:cubicBezTo>
                      <a:cubicBezTo>
                        <a:pt x="95" y="122"/>
                        <a:pt x="95" y="120"/>
                        <a:pt x="95" y="119"/>
                      </a:cubicBezTo>
                      <a:cubicBezTo>
                        <a:pt x="94" y="118"/>
                        <a:pt x="93" y="116"/>
                        <a:pt x="92" y="116"/>
                      </a:cubicBezTo>
                      <a:cubicBezTo>
                        <a:pt x="91" y="115"/>
                        <a:pt x="90" y="116"/>
                        <a:pt x="89" y="117"/>
                      </a:cubicBezTo>
                      <a:cubicBezTo>
                        <a:pt x="89" y="118"/>
                        <a:pt x="89" y="119"/>
                        <a:pt x="88" y="120"/>
                      </a:cubicBezTo>
                      <a:cubicBezTo>
                        <a:pt x="88" y="120"/>
                        <a:pt x="87" y="121"/>
                        <a:pt x="86" y="121"/>
                      </a:cubicBezTo>
                      <a:cubicBezTo>
                        <a:pt x="86" y="122"/>
                        <a:pt x="84" y="122"/>
                        <a:pt x="83" y="122"/>
                      </a:cubicBezTo>
                      <a:cubicBezTo>
                        <a:pt x="82" y="122"/>
                        <a:pt x="81" y="123"/>
                        <a:pt x="80" y="124"/>
                      </a:cubicBezTo>
                      <a:cubicBezTo>
                        <a:pt x="79" y="125"/>
                        <a:pt x="78" y="128"/>
                        <a:pt x="78" y="129"/>
                      </a:cubicBezTo>
                      <a:cubicBezTo>
                        <a:pt x="78" y="131"/>
                        <a:pt x="78" y="135"/>
                        <a:pt x="78" y="137"/>
                      </a:cubicBezTo>
                      <a:cubicBezTo>
                        <a:pt x="77" y="138"/>
                        <a:pt x="77" y="141"/>
                        <a:pt x="76" y="142"/>
                      </a:cubicBezTo>
                      <a:cubicBezTo>
                        <a:pt x="75" y="142"/>
                        <a:pt x="74" y="144"/>
                        <a:pt x="73" y="145"/>
                      </a:cubicBezTo>
                      <a:cubicBezTo>
                        <a:pt x="73" y="146"/>
                        <a:pt x="71" y="148"/>
                        <a:pt x="70" y="149"/>
                      </a:cubicBezTo>
                      <a:cubicBezTo>
                        <a:pt x="70" y="150"/>
                        <a:pt x="68" y="152"/>
                        <a:pt x="68" y="153"/>
                      </a:cubicBezTo>
                      <a:cubicBezTo>
                        <a:pt x="67" y="154"/>
                        <a:pt x="68" y="157"/>
                        <a:pt x="68" y="158"/>
                      </a:cubicBezTo>
                      <a:cubicBezTo>
                        <a:pt x="68" y="160"/>
                        <a:pt x="67" y="163"/>
                        <a:pt x="66" y="164"/>
                      </a:cubicBezTo>
                      <a:cubicBezTo>
                        <a:pt x="66" y="165"/>
                        <a:pt x="64" y="166"/>
                        <a:pt x="63" y="167"/>
                      </a:cubicBezTo>
                      <a:cubicBezTo>
                        <a:pt x="62" y="168"/>
                        <a:pt x="60" y="169"/>
                        <a:pt x="59" y="169"/>
                      </a:cubicBezTo>
                      <a:cubicBezTo>
                        <a:pt x="58" y="168"/>
                        <a:pt x="57" y="167"/>
                        <a:pt x="56" y="166"/>
                      </a:cubicBezTo>
                      <a:cubicBezTo>
                        <a:pt x="55" y="166"/>
                        <a:pt x="53" y="165"/>
                        <a:pt x="52" y="165"/>
                      </a:cubicBezTo>
                      <a:cubicBezTo>
                        <a:pt x="51" y="165"/>
                        <a:pt x="48" y="166"/>
                        <a:pt x="48" y="166"/>
                      </a:cubicBezTo>
                      <a:cubicBezTo>
                        <a:pt x="47" y="167"/>
                        <a:pt x="47" y="170"/>
                        <a:pt x="47" y="171"/>
                      </a:cubicBezTo>
                      <a:cubicBezTo>
                        <a:pt x="46" y="172"/>
                        <a:pt x="46" y="174"/>
                        <a:pt x="46" y="175"/>
                      </a:cubicBezTo>
                      <a:cubicBezTo>
                        <a:pt x="45" y="176"/>
                        <a:pt x="44" y="177"/>
                        <a:pt x="43" y="177"/>
                      </a:cubicBezTo>
                      <a:cubicBezTo>
                        <a:pt x="42" y="177"/>
                        <a:pt x="41" y="177"/>
                        <a:pt x="40" y="177"/>
                      </a:cubicBezTo>
                      <a:cubicBezTo>
                        <a:pt x="39" y="176"/>
                        <a:pt x="37" y="176"/>
                        <a:pt x="37" y="177"/>
                      </a:cubicBezTo>
                      <a:cubicBezTo>
                        <a:pt x="36" y="177"/>
                        <a:pt x="36" y="179"/>
                        <a:pt x="35" y="179"/>
                      </a:cubicBezTo>
                      <a:cubicBezTo>
                        <a:pt x="35" y="181"/>
                        <a:pt x="35" y="184"/>
                        <a:pt x="36" y="186"/>
                      </a:cubicBezTo>
                      <a:cubicBezTo>
                        <a:pt x="36" y="189"/>
                        <a:pt x="38" y="195"/>
                        <a:pt x="38" y="197"/>
                      </a:cubicBezTo>
                      <a:cubicBezTo>
                        <a:pt x="38" y="199"/>
                        <a:pt x="38" y="202"/>
                        <a:pt x="37" y="204"/>
                      </a:cubicBezTo>
                      <a:cubicBezTo>
                        <a:pt x="36" y="205"/>
                        <a:pt x="35" y="207"/>
                        <a:pt x="33" y="208"/>
                      </a:cubicBezTo>
                      <a:cubicBezTo>
                        <a:pt x="32" y="209"/>
                        <a:pt x="29" y="211"/>
                        <a:pt x="27" y="211"/>
                      </a:cubicBezTo>
                      <a:cubicBezTo>
                        <a:pt x="25" y="212"/>
                        <a:pt x="21" y="214"/>
                        <a:pt x="20" y="215"/>
                      </a:cubicBezTo>
                      <a:cubicBezTo>
                        <a:pt x="19" y="216"/>
                        <a:pt x="17" y="219"/>
                        <a:pt x="17" y="220"/>
                      </a:cubicBezTo>
                      <a:cubicBezTo>
                        <a:pt x="17" y="221"/>
                        <a:pt x="17" y="224"/>
                        <a:pt x="18" y="225"/>
                      </a:cubicBezTo>
                      <a:cubicBezTo>
                        <a:pt x="19" y="227"/>
                        <a:pt x="22" y="231"/>
                        <a:pt x="23" y="233"/>
                      </a:cubicBezTo>
                      <a:cubicBezTo>
                        <a:pt x="24" y="235"/>
                        <a:pt x="24" y="238"/>
                        <a:pt x="24" y="239"/>
                      </a:cubicBezTo>
                      <a:cubicBezTo>
                        <a:pt x="24" y="242"/>
                        <a:pt x="25" y="248"/>
                        <a:pt x="25" y="251"/>
                      </a:cubicBezTo>
                      <a:cubicBezTo>
                        <a:pt x="24" y="252"/>
                        <a:pt x="23" y="253"/>
                        <a:pt x="23" y="254"/>
                      </a:cubicBezTo>
                      <a:cubicBezTo>
                        <a:pt x="22" y="255"/>
                        <a:pt x="21" y="258"/>
                        <a:pt x="22" y="259"/>
                      </a:cubicBezTo>
                      <a:cubicBezTo>
                        <a:pt x="22" y="260"/>
                        <a:pt x="24" y="262"/>
                        <a:pt x="24" y="263"/>
                      </a:cubicBezTo>
                      <a:cubicBezTo>
                        <a:pt x="25" y="265"/>
                        <a:pt x="25" y="269"/>
                        <a:pt x="25" y="271"/>
                      </a:cubicBezTo>
                      <a:cubicBezTo>
                        <a:pt x="25" y="273"/>
                        <a:pt x="23" y="277"/>
                        <a:pt x="23" y="279"/>
                      </a:cubicBezTo>
                      <a:cubicBezTo>
                        <a:pt x="22" y="282"/>
                        <a:pt x="20" y="286"/>
                        <a:pt x="19" y="289"/>
                      </a:cubicBezTo>
                      <a:cubicBezTo>
                        <a:pt x="18" y="292"/>
                        <a:pt x="17" y="297"/>
                        <a:pt x="16" y="300"/>
                      </a:cubicBezTo>
                      <a:cubicBezTo>
                        <a:pt x="15" y="303"/>
                        <a:pt x="14" y="309"/>
                        <a:pt x="13" y="312"/>
                      </a:cubicBezTo>
                      <a:cubicBezTo>
                        <a:pt x="12" y="314"/>
                        <a:pt x="11" y="318"/>
                        <a:pt x="10" y="319"/>
                      </a:cubicBezTo>
                      <a:cubicBezTo>
                        <a:pt x="10" y="321"/>
                        <a:pt x="8" y="323"/>
                        <a:pt x="7" y="324"/>
                      </a:cubicBezTo>
                      <a:cubicBezTo>
                        <a:pt x="6" y="325"/>
                        <a:pt x="4" y="326"/>
                        <a:pt x="3" y="327"/>
                      </a:cubicBezTo>
                      <a:cubicBezTo>
                        <a:pt x="2" y="328"/>
                        <a:pt x="0" y="330"/>
                        <a:pt x="0" y="331"/>
                      </a:cubicBezTo>
                      <a:cubicBezTo>
                        <a:pt x="0" y="332"/>
                        <a:pt x="1" y="334"/>
                        <a:pt x="2" y="336"/>
                      </a:cubicBezTo>
                      <a:cubicBezTo>
                        <a:pt x="3" y="338"/>
                        <a:pt x="8" y="343"/>
                        <a:pt x="9" y="346"/>
                      </a:cubicBezTo>
                      <a:cubicBezTo>
                        <a:pt x="10" y="348"/>
                        <a:pt x="11" y="352"/>
                        <a:pt x="12" y="355"/>
                      </a:cubicBezTo>
                      <a:cubicBezTo>
                        <a:pt x="13" y="357"/>
                        <a:pt x="14" y="362"/>
                        <a:pt x="15" y="364"/>
                      </a:cubicBezTo>
                      <a:cubicBezTo>
                        <a:pt x="15" y="366"/>
                        <a:pt x="16" y="369"/>
                        <a:pt x="16" y="370"/>
                      </a:cubicBezTo>
                      <a:cubicBezTo>
                        <a:pt x="17" y="372"/>
                        <a:pt x="17" y="375"/>
                        <a:pt x="16" y="377"/>
                      </a:cubicBezTo>
                      <a:cubicBezTo>
                        <a:pt x="16" y="379"/>
                        <a:pt x="16" y="384"/>
                        <a:pt x="15" y="387"/>
                      </a:cubicBezTo>
                      <a:cubicBezTo>
                        <a:pt x="14" y="388"/>
                        <a:pt x="11" y="390"/>
                        <a:pt x="10" y="392"/>
                      </a:cubicBezTo>
                      <a:cubicBezTo>
                        <a:pt x="9" y="393"/>
                        <a:pt x="8" y="397"/>
                        <a:pt x="8" y="398"/>
                      </a:cubicBezTo>
                      <a:cubicBezTo>
                        <a:pt x="7" y="400"/>
                        <a:pt x="6" y="404"/>
                        <a:pt x="7" y="406"/>
                      </a:cubicBezTo>
                      <a:cubicBezTo>
                        <a:pt x="7" y="409"/>
                        <a:pt x="10" y="414"/>
                        <a:pt x="11" y="417"/>
                      </a:cubicBezTo>
                      <a:cubicBezTo>
                        <a:pt x="13" y="420"/>
                        <a:pt x="16" y="425"/>
                        <a:pt x="18" y="427"/>
                      </a:cubicBezTo>
                      <a:cubicBezTo>
                        <a:pt x="19" y="429"/>
                        <a:pt x="21" y="433"/>
                        <a:pt x="22" y="435"/>
                      </a:cubicBezTo>
                      <a:cubicBezTo>
                        <a:pt x="24" y="437"/>
                        <a:pt x="26" y="442"/>
                        <a:pt x="27" y="444"/>
                      </a:cubicBezTo>
                      <a:cubicBezTo>
                        <a:pt x="29" y="448"/>
                        <a:pt x="32" y="455"/>
                        <a:pt x="34" y="458"/>
                      </a:cubicBezTo>
                      <a:cubicBezTo>
                        <a:pt x="35" y="461"/>
                        <a:pt x="39" y="467"/>
                        <a:pt x="41" y="470"/>
                      </a:cubicBezTo>
                      <a:cubicBezTo>
                        <a:pt x="44" y="473"/>
                        <a:pt x="49" y="480"/>
                        <a:pt x="51" y="483"/>
                      </a:cubicBezTo>
                      <a:cubicBezTo>
                        <a:pt x="53" y="487"/>
                        <a:pt x="56" y="494"/>
                        <a:pt x="58" y="498"/>
                      </a:cubicBezTo>
                      <a:cubicBezTo>
                        <a:pt x="59" y="501"/>
                        <a:pt x="62" y="507"/>
                        <a:pt x="63" y="510"/>
                      </a:cubicBezTo>
                      <a:cubicBezTo>
                        <a:pt x="64" y="513"/>
                        <a:pt x="65" y="519"/>
                        <a:pt x="66" y="522"/>
                      </a:cubicBezTo>
                      <a:cubicBezTo>
                        <a:pt x="67" y="528"/>
                        <a:pt x="72" y="541"/>
                        <a:pt x="73" y="548"/>
                      </a:cubicBezTo>
                      <a:cubicBezTo>
                        <a:pt x="74" y="552"/>
                        <a:pt x="74" y="560"/>
                        <a:pt x="74" y="564"/>
                      </a:cubicBezTo>
                      <a:cubicBezTo>
                        <a:pt x="74" y="570"/>
                        <a:pt x="74" y="582"/>
                        <a:pt x="73" y="587"/>
                      </a:cubicBezTo>
                      <a:cubicBezTo>
                        <a:pt x="73" y="592"/>
                        <a:pt x="73" y="602"/>
                        <a:pt x="73" y="607"/>
                      </a:cubicBezTo>
                      <a:cubicBezTo>
                        <a:pt x="72" y="612"/>
                        <a:pt x="71" y="622"/>
                        <a:pt x="70" y="627"/>
                      </a:cubicBezTo>
                      <a:cubicBezTo>
                        <a:pt x="69" y="632"/>
                        <a:pt x="67" y="641"/>
                        <a:pt x="66" y="646"/>
                      </a:cubicBezTo>
                      <a:cubicBezTo>
                        <a:pt x="64" y="649"/>
                        <a:pt x="60" y="655"/>
                        <a:pt x="59" y="658"/>
                      </a:cubicBezTo>
                      <a:cubicBezTo>
                        <a:pt x="57" y="661"/>
                        <a:pt x="55" y="666"/>
                        <a:pt x="53" y="669"/>
                      </a:cubicBezTo>
                      <a:cubicBezTo>
                        <a:pt x="52" y="672"/>
                        <a:pt x="48" y="678"/>
                        <a:pt x="47" y="681"/>
                      </a:cubicBezTo>
                      <a:cubicBezTo>
                        <a:pt x="46" y="684"/>
                        <a:pt x="46" y="689"/>
                        <a:pt x="45" y="692"/>
                      </a:cubicBezTo>
                      <a:cubicBezTo>
                        <a:pt x="45" y="694"/>
                        <a:pt x="44" y="699"/>
                        <a:pt x="43" y="701"/>
                      </a:cubicBezTo>
                      <a:cubicBezTo>
                        <a:pt x="42" y="704"/>
                        <a:pt x="40" y="709"/>
                        <a:pt x="39" y="712"/>
                      </a:cubicBezTo>
                      <a:cubicBezTo>
                        <a:pt x="38" y="714"/>
                        <a:pt x="36" y="718"/>
                        <a:pt x="34" y="720"/>
                      </a:cubicBezTo>
                      <a:cubicBezTo>
                        <a:pt x="32" y="723"/>
                        <a:pt x="28" y="728"/>
                        <a:pt x="25" y="731"/>
                      </a:cubicBezTo>
                      <a:cubicBezTo>
                        <a:pt x="35" y="730"/>
                        <a:pt x="51" y="728"/>
                        <a:pt x="57" y="727"/>
                      </a:cubicBezTo>
                      <a:cubicBezTo>
                        <a:pt x="72" y="725"/>
                        <a:pt x="102" y="720"/>
                        <a:pt x="117" y="718"/>
                      </a:cubicBezTo>
                      <a:cubicBezTo>
                        <a:pt x="157" y="711"/>
                        <a:pt x="277" y="692"/>
                        <a:pt x="277" y="692"/>
                      </a:cubicBezTo>
                      <a:cubicBezTo>
                        <a:pt x="282" y="691"/>
                        <a:pt x="282" y="691"/>
                        <a:pt x="282" y="691"/>
                      </a:cubicBezTo>
                      <a:cubicBezTo>
                        <a:pt x="284" y="704"/>
                        <a:pt x="284" y="704"/>
                        <a:pt x="284" y="704"/>
                      </a:cubicBezTo>
                      <a:cubicBezTo>
                        <a:pt x="310" y="699"/>
                        <a:pt x="327" y="695"/>
                        <a:pt x="335" y="694"/>
                      </a:cubicBezTo>
                      <a:cubicBezTo>
                        <a:pt x="353" y="690"/>
                        <a:pt x="390" y="682"/>
                        <a:pt x="409" y="677"/>
                      </a:cubicBezTo>
                      <a:cubicBezTo>
                        <a:pt x="418" y="675"/>
                        <a:pt x="440" y="670"/>
                        <a:pt x="450" y="668"/>
                      </a:cubicBezTo>
                      <a:cubicBezTo>
                        <a:pt x="452" y="668"/>
                        <a:pt x="452" y="668"/>
                        <a:pt x="452" y="668"/>
                      </a:cubicBezTo>
                      <a:cubicBezTo>
                        <a:pt x="452" y="667"/>
                        <a:pt x="451" y="667"/>
                        <a:pt x="451" y="667"/>
                      </a:cubicBezTo>
                      <a:cubicBezTo>
                        <a:pt x="451" y="666"/>
                        <a:pt x="449" y="663"/>
                        <a:pt x="449" y="662"/>
                      </a:cubicBezTo>
                      <a:cubicBezTo>
                        <a:pt x="449" y="661"/>
                        <a:pt x="450" y="659"/>
                        <a:pt x="450" y="658"/>
                      </a:cubicBezTo>
                      <a:cubicBezTo>
                        <a:pt x="451" y="657"/>
                        <a:pt x="454" y="657"/>
                        <a:pt x="454" y="656"/>
                      </a:cubicBezTo>
                      <a:cubicBezTo>
                        <a:pt x="455" y="655"/>
                        <a:pt x="455" y="651"/>
                        <a:pt x="456" y="650"/>
                      </a:cubicBezTo>
                      <a:cubicBezTo>
                        <a:pt x="457" y="649"/>
                        <a:pt x="459" y="649"/>
                        <a:pt x="460" y="648"/>
                      </a:cubicBezTo>
                      <a:cubicBezTo>
                        <a:pt x="461" y="647"/>
                        <a:pt x="461" y="646"/>
                        <a:pt x="461" y="645"/>
                      </a:cubicBezTo>
                      <a:cubicBezTo>
                        <a:pt x="462" y="644"/>
                        <a:pt x="461" y="642"/>
                        <a:pt x="461" y="641"/>
                      </a:cubicBezTo>
                      <a:cubicBezTo>
                        <a:pt x="461" y="640"/>
                        <a:pt x="461" y="637"/>
                        <a:pt x="462" y="636"/>
                      </a:cubicBezTo>
                      <a:cubicBezTo>
                        <a:pt x="463" y="635"/>
                        <a:pt x="465" y="635"/>
                        <a:pt x="466" y="634"/>
                      </a:cubicBezTo>
                      <a:cubicBezTo>
                        <a:pt x="467" y="633"/>
                        <a:pt x="468" y="632"/>
                        <a:pt x="468" y="632"/>
                      </a:cubicBezTo>
                      <a:cubicBezTo>
                        <a:pt x="469" y="631"/>
                        <a:pt x="469" y="628"/>
                        <a:pt x="470" y="627"/>
                      </a:cubicBezTo>
                      <a:cubicBezTo>
                        <a:pt x="471" y="626"/>
                        <a:pt x="473" y="625"/>
                        <a:pt x="474" y="624"/>
                      </a:cubicBezTo>
                      <a:cubicBezTo>
                        <a:pt x="474" y="623"/>
                        <a:pt x="476" y="621"/>
                        <a:pt x="476" y="620"/>
                      </a:cubicBezTo>
                      <a:cubicBezTo>
                        <a:pt x="477" y="618"/>
                        <a:pt x="476" y="615"/>
                        <a:pt x="475" y="614"/>
                      </a:cubicBezTo>
                      <a:cubicBezTo>
                        <a:pt x="475" y="613"/>
                        <a:pt x="475" y="612"/>
                        <a:pt x="475" y="611"/>
                      </a:cubicBezTo>
                      <a:cubicBezTo>
                        <a:pt x="475" y="610"/>
                        <a:pt x="477" y="608"/>
                        <a:pt x="477" y="607"/>
                      </a:cubicBezTo>
                      <a:cubicBezTo>
                        <a:pt x="478" y="607"/>
                        <a:pt x="480" y="606"/>
                        <a:pt x="481" y="605"/>
                      </a:cubicBezTo>
                      <a:cubicBezTo>
                        <a:pt x="481" y="604"/>
                        <a:pt x="481" y="601"/>
                        <a:pt x="481" y="600"/>
                      </a:cubicBezTo>
                      <a:cubicBezTo>
                        <a:pt x="481" y="599"/>
                        <a:pt x="480" y="597"/>
                        <a:pt x="480" y="596"/>
                      </a:cubicBezTo>
                      <a:cubicBezTo>
                        <a:pt x="479" y="594"/>
                        <a:pt x="478" y="589"/>
                        <a:pt x="478" y="587"/>
                      </a:cubicBezTo>
                      <a:cubicBezTo>
                        <a:pt x="478" y="585"/>
                        <a:pt x="477" y="582"/>
                        <a:pt x="477" y="580"/>
                      </a:cubicBezTo>
                      <a:cubicBezTo>
                        <a:pt x="477" y="577"/>
                        <a:pt x="478" y="571"/>
                        <a:pt x="479" y="569"/>
                      </a:cubicBezTo>
                      <a:cubicBezTo>
                        <a:pt x="480" y="567"/>
                        <a:pt x="484" y="563"/>
                        <a:pt x="487" y="562"/>
                      </a:cubicBezTo>
                      <a:cubicBezTo>
                        <a:pt x="488" y="560"/>
                        <a:pt x="493" y="559"/>
                        <a:pt x="495" y="558"/>
                      </a:cubicBezTo>
                      <a:cubicBezTo>
                        <a:pt x="496" y="557"/>
                        <a:pt x="500" y="554"/>
                        <a:pt x="501" y="553"/>
                      </a:cubicBezTo>
                      <a:cubicBezTo>
                        <a:pt x="502" y="551"/>
                        <a:pt x="503" y="546"/>
                        <a:pt x="504" y="544"/>
                      </a:cubicBezTo>
                      <a:cubicBezTo>
                        <a:pt x="504" y="542"/>
                        <a:pt x="503" y="537"/>
                        <a:pt x="503" y="535"/>
                      </a:cubicBezTo>
                      <a:cubicBezTo>
                        <a:pt x="503" y="534"/>
                        <a:pt x="501" y="533"/>
                        <a:pt x="501" y="532"/>
                      </a:cubicBezTo>
                      <a:cubicBezTo>
                        <a:pt x="501" y="530"/>
                        <a:pt x="501" y="526"/>
                        <a:pt x="501" y="524"/>
                      </a:cubicBezTo>
                      <a:cubicBezTo>
                        <a:pt x="501" y="523"/>
                        <a:pt x="502" y="521"/>
                        <a:pt x="502" y="520"/>
                      </a:cubicBezTo>
                      <a:cubicBezTo>
                        <a:pt x="502" y="519"/>
                        <a:pt x="502" y="516"/>
                        <a:pt x="503" y="516"/>
                      </a:cubicBezTo>
                      <a:cubicBezTo>
                        <a:pt x="503" y="515"/>
                        <a:pt x="505" y="516"/>
                        <a:pt x="505" y="516"/>
                      </a:cubicBezTo>
                      <a:cubicBezTo>
                        <a:pt x="507" y="516"/>
                        <a:pt x="510" y="516"/>
                        <a:pt x="510" y="515"/>
                      </a:cubicBezTo>
                      <a:cubicBezTo>
                        <a:pt x="511" y="514"/>
                        <a:pt x="509" y="511"/>
                        <a:pt x="509" y="510"/>
                      </a:cubicBezTo>
                      <a:cubicBezTo>
                        <a:pt x="508" y="510"/>
                        <a:pt x="506" y="509"/>
                        <a:pt x="505" y="509"/>
                      </a:cubicBezTo>
                      <a:cubicBezTo>
                        <a:pt x="504" y="508"/>
                        <a:pt x="503" y="507"/>
                        <a:pt x="503" y="506"/>
                      </a:cubicBezTo>
                      <a:cubicBezTo>
                        <a:pt x="503" y="505"/>
                        <a:pt x="504" y="503"/>
                        <a:pt x="505" y="502"/>
                      </a:cubicBezTo>
                      <a:cubicBezTo>
                        <a:pt x="506" y="501"/>
                        <a:pt x="508" y="500"/>
                        <a:pt x="509" y="499"/>
                      </a:cubicBezTo>
                      <a:cubicBezTo>
                        <a:pt x="511" y="498"/>
                        <a:pt x="513" y="495"/>
                        <a:pt x="514" y="494"/>
                      </a:cubicBezTo>
                      <a:cubicBezTo>
                        <a:pt x="515" y="493"/>
                        <a:pt x="517" y="492"/>
                        <a:pt x="518" y="492"/>
                      </a:cubicBezTo>
                      <a:cubicBezTo>
                        <a:pt x="519" y="492"/>
                        <a:pt x="521" y="493"/>
                        <a:pt x="523" y="493"/>
                      </a:cubicBezTo>
                      <a:cubicBezTo>
                        <a:pt x="523" y="493"/>
                        <a:pt x="525" y="493"/>
                        <a:pt x="526" y="493"/>
                      </a:cubicBezTo>
                      <a:cubicBezTo>
                        <a:pt x="527" y="494"/>
                        <a:pt x="528" y="496"/>
                        <a:pt x="528" y="497"/>
                      </a:cubicBezTo>
                      <a:cubicBezTo>
                        <a:pt x="528" y="498"/>
                        <a:pt x="526" y="499"/>
                        <a:pt x="525" y="500"/>
                      </a:cubicBezTo>
                      <a:cubicBezTo>
                        <a:pt x="524" y="500"/>
                        <a:pt x="522" y="500"/>
                        <a:pt x="521" y="501"/>
                      </a:cubicBezTo>
                      <a:cubicBezTo>
                        <a:pt x="521" y="501"/>
                        <a:pt x="522" y="503"/>
                        <a:pt x="521" y="503"/>
                      </a:cubicBezTo>
                      <a:cubicBezTo>
                        <a:pt x="521" y="504"/>
                        <a:pt x="518" y="505"/>
                        <a:pt x="518" y="506"/>
                      </a:cubicBezTo>
                      <a:cubicBezTo>
                        <a:pt x="518" y="507"/>
                        <a:pt x="518" y="509"/>
                        <a:pt x="519" y="509"/>
                      </a:cubicBezTo>
                      <a:cubicBezTo>
                        <a:pt x="520" y="510"/>
                        <a:pt x="521" y="509"/>
                        <a:pt x="522" y="510"/>
                      </a:cubicBezTo>
                      <a:cubicBezTo>
                        <a:pt x="522" y="510"/>
                        <a:pt x="522" y="512"/>
                        <a:pt x="523" y="512"/>
                      </a:cubicBezTo>
                      <a:cubicBezTo>
                        <a:pt x="523" y="513"/>
                        <a:pt x="525" y="514"/>
                        <a:pt x="525" y="514"/>
                      </a:cubicBezTo>
                      <a:cubicBezTo>
                        <a:pt x="527" y="514"/>
                        <a:pt x="529" y="513"/>
                        <a:pt x="530" y="513"/>
                      </a:cubicBezTo>
                      <a:cubicBezTo>
                        <a:pt x="531" y="513"/>
                        <a:pt x="534" y="513"/>
                        <a:pt x="535" y="512"/>
                      </a:cubicBezTo>
                      <a:cubicBezTo>
                        <a:pt x="536" y="511"/>
                        <a:pt x="537" y="507"/>
                        <a:pt x="538" y="507"/>
                      </a:cubicBezTo>
                      <a:cubicBezTo>
                        <a:pt x="538" y="506"/>
                        <a:pt x="540" y="504"/>
                        <a:pt x="540" y="502"/>
                      </a:cubicBezTo>
                      <a:cubicBezTo>
                        <a:pt x="541" y="501"/>
                        <a:pt x="542" y="498"/>
                        <a:pt x="542" y="496"/>
                      </a:cubicBezTo>
                      <a:cubicBezTo>
                        <a:pt x="542" y="495"/>
                        <a:pt x="540" y="493"/>
                        <a:pt x="540" y="492"/>
                      </a:cubicBezTo>
                      <a:cubicBezTo>
                        <a:pt x="540" y="491"/>
                        <a:pt x="541" y="489"/>
                        <a:pt x="542" y="487"/>
                      </a:cubicBezTo>
                      <a:cubicBezTo>
                        <a:pt x="542" y="486"/>
                        <a:pt x="542" y="484"/>
                        <a:pt x="542" y="482"/>
                      </a:cubicBez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34" name="Freeform 94">
                  <a:extLst>
                    <a:ext uri="{FF2B5EF4-FFF2-40B4-BE49-F238E27FC236}">
                      <a16:creationId xmlns:a16="http://schemas.microsoft.com/office/drawing/2014/main" id="{A1A8477C-8FCA-43EE-A957-D065A64E795D}"/>
                    </a:ext>
                  </a:extLst>
                </p:cNvPr>
                <p:cNvSpPr>
                  <a:spLocks/>
                </p:cNvSpPr>
                <p:nvPr/>
              </p:nvSpPr>
              <p:spPr bwMode="auto">
                <a:xfrm>
                  <a:off x="6048643" y="3687717"/>
                  <a:ext cx="614596" cy="628187"/>
                </a:xfrm>
                <a:custGeom>
                  <a:avLst/>
                  <a:gdLst>
                    <a:gd name="T0" fmla="*/ 747 w 767"/>
                    <a:gd name="T1" fmla="*/ 445 h 784"/>
                    <a:gd name="T2" fmla="*/ 721 w 767"/>
                    <a:gd name="T3" fmla="*/ 438 h 784"/>
                    <a:gd name="T4" fmla="*/ 713 w 767"/>
                    <a:gd name="T5" fmla="*/ 406 h 784"/>
                    <a:gd name="T6" fmla="*/ 694 w 767"/>
                    <a:gd name="T7" fmla="*/ 379 h 784"/>
                    <a:gd name="T8" fmla="*/ 664 w 767"/>
                    <a:gd name="T9" fmla="*/ 367 h 784"/>
                    <a:gd name="T10" fmla="*/ 655 w 767"/>
                    <a:gd name="T11" fmla="*/ 332 h 784"/>
                    <a:gd name="T12" fmla="*/ 639 w 767"/>
                    <a:gd name="T13" fmla="*/ 303 h 784"/>
                    <a:gd name="T14" fmla="*/ 597 w 767"/>
                    <a:gd name="T15" fmla="*/ 286 h 784"/>
                    <a:gd name="T16" fmla="*/ 581 w 767"/>
                    <a:gd name="T17" fmla="*/ 265 h 784"/>
                    <a:gd name="T18" fmla="*/ 565 w 767"/>
                    <a:gd name="T19" fmla="*/ 238 h 784"/>
                    <a:gd name="T20" fmla="*/ 535 w 767"/>
                    <a:gd name="T21" fmla="*/ 219 h 784"/>
                    <a:gd name="T22" fmla="*/ 506 w 767"/>
                    <a:gd name="T23" fmla="*/ 194 h 784"/>
                    <a:gd name="T24" fmla="*/ 463 w 767"/>
                    <a:gd name="T25" fmla="*/ 169 h 784"/>
                    <a:gd name="T26" fmla="*/ 428 w 767"/>
                    <a:gd name="T27" fmla="*/ 140 h 784"/>
                    <a:gd name="T28" fmla="*/ 402 w 767"/>
                    <a:gd name="T29" fmla="*/ 95 h 784"/>
                    <a:gd name="T30" fmla="*/ 365 w 767"/>
                    <a:gd name="T31" fmla="*/ 83 h 784"/>
                    <a:gd name="T32" fmla="*/ 323 w 767"/>
                    <a:gd name="T33" fmla="*/ 60 h 784"/>
                    <a:gd name="T34" fmla="*/ 331 w 767"/>
                    <a:gd name="T35" fmla="*/ 25 h 784"/>
                    <a:gd name="T36" fmla="*/ 343 w 767"/>
                    <a:gd name="T37" fmla="*/ 1 h 784"/>
                    <a:gd name="T38" fmla="*/ 47 w 767"/>
                    <a:gd name="T39" fmla="*/ 54 h 784"/>
                    <a:gd name="T40" fmla="*/ 127 w 767"/>
                    <a:gd name="T41" fmla="*/ 433 h 784"/>
                    <a:gd name="T42" fmla="*/ 132 w 767"/>
                    <a:gd name="T43" fmla="*/ 446 h 784"/>
                    <a:gd name="T44" fmla="*/ 143 w 767"/>
                    <a:gd name="T45" fmla="*/ 463 h 784"/>
                    <a:gd name="T46" fmla="*/ 160 w 767"/>
                    <a:gd name="T47" fmla="*/ 484 h 784"/>
                    <a:gd name="T48" fmla="*/ 160 w 767"/>
                    <a:gd name="T49" fmla="*/ 506 h 784"/>
                    <a:gd name="T50" fmla="*/ 173 w 767"/>
                    <a:gd name="T51" fmla="*/ 524 h 784"/>
                    <a:gd name="T52" fmla="*/ 160 w 767"/>
                    <a:gd name="T53" fmla="*/ 540 h 784"/>
                    <a:gd name="T54" fmla="*/ 159 w 767"/>
                    <a:gd name="T55" fmla="*/ 560 h 784"/>
                    <a:gd name="T56" fmla="*/ 152 w 767"/>
                    <a:gd name="T57" fmla="*/ 590 h 784"/>
                    <a:gd name="T58" fmla="*/ 158 w 767"/>
                    <a:gd name="T59" fmla="*/ 614 h 784"/>
                    <a:gd name="T60" fmla="*/ 170 w 767"/>
                    <a:gd name="T61" fmla="*/ 635 h 784"/>
                    <a:gd name="T62" fmla="*/ 173 w 767"/>
                    <a:gd name="T63" fmla="*/ 660 h 784"/>
                    <a:gd name="T64" fmla="*/ 174 w 767"/>
                    <a:gd name="T65" fmla="*/ 685 h 784"/>
                    <a:gd name="T66" fmla="*/ 175 w 767"/>
                    <a:gd name="T67" fmla="*/ 706 h 784"/>
                    <a:gd name="T68" fmla="*/ 181 w 767"/>
                    <a:gd name="T69" fmla="*/ 713 h 784"/>
                    <a:gd name="T70" fmla="*/ 195 w 767"/>
                    <a:gd name="T71" fmla="*/ 732 h 784"/>
                    <a:gd name="T72" fmla="*/ 199 w 767"/>
                    <a:gd name="T73" fmla="*/ 753 h 784"/>
                    <a:gd name="T74" fmla="*/ 218 w 767"/>
                    <a:gd name="T75" fmla="*/ 784 h 784"/>
                    <a:gd name="T76" fmla="*/ 614 w 767"/>
                    <a:gd name="T77" fmla="*/ 749 h 784"/>
                    <a:gd name="T78" fmla="*/ 631 w 767"/>
                    <a:gd name="T79" fmla="*/ 775 h 784"/>
                    <a:gd name="T80" fmla="*/ 647 w 767"/>
                    <a:gd name="T81" fmla="*/ 750 h 784"/>
                    <a:gd name="T82" fmla="*/ 634 w 767"/>
                    <a:gd name="T83" fmla="*/ 716 h 784"/>
                    <a:gd name="T84" fmla="*/ 638 w 767"/>
                    <a:gd name="T85" fmla="*/ 696 h 784"/>
                    <a:gd name="T86" fmla="*/ 655 w 767"/>
                    <a:gd name="T87" fmla="*/ 689 h 784"/>
                    <a:gd name="T88" fmla="*/ 680 w 767"/>
                    <a:gd name="T89" fmla="*/ 696 h 784"/>
                    <a:gd name="T90" fmla="*/ 712 w 767"/>
                    <a:gd name="T91" fmla="*/ 693 h 784"/>
                    <a:gd name="T92" fmla="*/ 719 w 767"/>
                    <a:gd name="T93" fmla="*/ 682 h 784"/>
                    <a:gd name="T94" fmla="*/ 717 w 767"/>
                    <a:gd name="T95" fmla="*/ 651 h 784"/>
                    <a:gd name="T96" fmla="*/ 718 w 767"/>
                    <a:gd name="T97" fmla="*/ 637 h 784"/>
                    <a:gd name="T98" fmla="*/ 723 w 767"/>
                    <a:gd name="T99" fmla="*/ 608 h 784"/>
                    <a:gd name="T100" fmla="*/ 725 w 767"/>
                    <a:gd name="T101" fmla="*/ 578 h 784"/>
                    <a:gd name="T102" fmla="*/ 726 w 767"/>
                    <a:gd name="T103" fmla="*/ 550 h 784"/>
                    <a:gd name="T104" fmla="*/ 737 w 767"/>
                    <a:gd name="T105" fmla="*/ 530 h 784"/>
                    <a:gd name="T106" fmla="*/ 725 w 767"/>
                    <a:gd name="T107" fmla="*/ 512 h 784"/>
                    <a:gd name="T108" fmla="*/ 746 w 767"/>
                    <a:gd name="T109" fmla="*/ 495 h 784"/>
                    <a:gd name="T110" fmla="*/ 739 w 767"/>
                    <a:gd name="T111" fmla="*/ 483 h 784"/>
                    <a:gd name="T112" fmla="*/ 756 w 767"/>
                    <a:gd name="T113" fmla="*/ 473 h 784"/>
                    <a:gd name="T114" fmla="*/ 765 w 767"/>
                    <a:gd name="T115" fmla="*/ 464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67" h="784">
                      <a:moveTo>
                        <a:pt x="766" y="452"/>
                      </a:moveTo>
                      <a:cubicBezTo>
                        <a:pt x="765" y="451"/>
                        <a:pt x="761" y="453"/>
                        <a:pt x="759" y="452"/>
                      </a:cubicBezTo>
                      <a:cubicBezTo>
                        <a:pt x="758" y="452"/>
                        <a:pt x="758" y="451"/>
                        <a:pt x="757" y="451"/>
                      </a:cubicBezTo>
                      <a:cubicBezTo>
                        <a:pt x="757" y="451"/>
                        <a:pt x="756" y="452"/>
                        <a:pt x="756" y="452"/>
                      </a:cubicBezTo>
                      <a:cubicBezTo>
                        <a:pt x="755" y="452"/>
                        <a:pt x="753" y="451"/>
                        <a:pt x="752" y="450"/>
                      </a:cubicBezTo>
                      <a:cubicBezTo>
                        <a:pt x="751" y="449"/>
                        <a:pt x="751" y="447"/>
                        <a:pt x="750" y="446"/>
                      </a:cubicBezTo>
                      <a:cubicBezTo>
                        <a:pt x="749" y="446"/>
                        <a:pt x="747" y="446"/>
                        <a:pt x="747" y="445"/>
                      </a:cubicBezTo>
                      <a:cubicBezTo>
                        <a:pt x="745" y="445"/>
                        <a:pt x="744" y="443"/>
                        <a:pt x="742" y="442"/>
                      </a:cubicBezTo>
                      <a:cubicBezTo>
                        <a:pt x="741" y="442"/>
                        <a:pt x="739" y="442"/>
                        <a:pt x="738" y="443"/>
                      </a:cubicBezTo>
                      <a:cubicBezTo>
                        <a:pt x="738" y="443"/>
                        <a:pt x="737" y="445"/>
                        <a:pt x="737" y="446"/>
                      </a:cubicBezTo>
                      <a:cubicBezTo>
                        <a:pt x="736" y="447"/>
                        <a:pt x="733" y="448"/>
                        <a:pt x="732" y="448"/>
                      </a:cubicBezTo>
                      <a:cubicBezTo>
                        <a:pt x="731" y="447"/>
                        <a:pt x="729" y="444"/>
                        <a:pt x="728" y="444"/>
                      </a:cubicBezTo>
                      <a:cubicBezTo>
                        <a:pt x="727" y="443"/>
                        <a:pt x="725" y="443"/>
                        <a:pt x="724" y="442"/>
                      </a:cubicBezTo>
                      <a:cubicBezTo>
                        <a:pt x="723" y="442"/>
                        <a:pt x="721" y="440"/>
                        <a:pt x="721" y="438"/>
                      </a:cubicBezTo>
                      <a:cubicBezTo>
                        <a:pt x="720" y="437"/>
                        <a:pt x="722" y="433"/>
                        <a:pt x="721" y="431"/>
                      </a:cubicBezTo>
                      <a:cubicBezTo>
                        <a:pt x="720" y="430"/>
                        <a:pt x="718" y="429"/>
                        <a:pt x="717" y="428"/>
                      </a:cubicBezTo>
                      <a:cubicBezTo>
                        <a:pt x="716" y="427"/>
                        <a:pt x="714" y="425"/>
                        <a:pt x="714" y="423"/>
                      </a:cubicBezTo>
                      <a:cubicBezTo>
                        <a:pt x="714" y="422"/>
                        <a:pt x="716" y="419"/>
                        <a:pt x="716" y="417"/>
                      </a:cubicBezTo>
                      <a:cubicBezTo>
                        <a:pt x="717" y="416"/>
                        <a:pt x="717" y="413"/>
                        <a:pt x="717" y="412"/>
                      </a:cubicBezTo>
                      <a:cubicBezTo>
                        <a:pt x="717" y="411"/>
                        <a:pt x="715" y="411"/>
                        <a:pt x="715" y="410"/>
                      </a:cubicBezTo>
                      <a:cubicBezTo>
                        <a:pt x="714" y="409"/>
                        <a:pt x="714" y="407"/>
                        <a:pt x="713" y="406"/>
                      </a:cubicBezTo>
                      <a:cubicBezTo>
                        <a:pt x="712" y="405"/>
                        <a:pt x="709" y="405"/>
                        <a:pt x="708" y="404"/>
                      </a:cubicBezTo>
                      <a:cubicBezTo>
                        <a:pt x="707" y="404"/>
                        <a:pt x="706" y="402"/>
                        <a:pt x="706" y="401"/>
                      </a:cubicBezTo>
                      <a:cubicBezTo>
                        <a:pt x="706" y="400"/>
                        <a:pt x="705" y="398"/>
                        <a:pt x="704" y="397"/>
                      </a:cubicBezTo>
                      <a:cubicBezTo>
                        <a:pt x="704" y="396"/>
                        <a:pt x="701" y="394"/>
                        <a:pt x="700" y="392"/>
                      </a:cubicBezTo>
                      <a:cubicBezTo>
                        <a:pt x="700" y="391"/>
                        <a:pt x="699" y="387"/>
                        <a:pt x="699" y="387"/>
                      </a:cubicBezTo>
                      <a:cubicBezTo>
                        <a:pt x="699" y="386"/>
                        <a:pt x="698" y="384"/>
                        <a:pt x="697" y="383"/>
                      </a:cubicBezTo>
                      <a:cubicBezTo>
                        <a:pt x="696" y="382"/>
                        <a:pt x="695" y="380"/>
                        <a:pt x="694" y="379"/>
                      </a:cubicBezTo>
                      <a:cubicBezTo>
                        <a:pt x="693" y="378"/>
                        <a:pt x="690" y="379"/>
                        <a:pt x="689" y="378"/>
                      </a:cubicBezTo>
                      <a:cubicBezTo>
                        <a:pt x="688" y="378"/>
                        <a:pt x="687" y="376"/>
                        <a:pt x="686" y="375"/>
                      </a:cubicBezTo>
                      <a:cubicBezTo>
                        <a:pt x="685" y="374"/>
                        <a:pt x="684" y="372"/>
                        <a:pt x="682" y="372"/>
                      </a:cubicBezTo>
                      <a:cubicBezTo>
                        <a:pt x="681" y="372"/>
                        <a:pt x="679" y="374"/>
                        <a:pt x="679" y="374"/>
                      </a:cubicBezTo>
                      <a:cubicBezTo>
                        <a:pt x="679" y="374"/>
                        <a:pt x="674" y="373"/>
                        <a:pt x="673" y="372"/>
                      </a:cubicBezTo>
                      <a:cubicBezTo>
                        <a:pt x="672" y="372"/>
                        <a:pt x="671" y="369"/>
                        <a:pt x="670" y="369"/>
                      </a:cubicBezTo>
                      <a:cubicBezTo>
                        <a:pt x="668" y="368"/>
                        <a:pt x="665" y="368"/>
                        <a:pt x="664" y="367"/>
                      </a:cubicBezTo>
                      <a:cubicBezTo>
                        <a:pt x="663" y="367"/>
                        <a:pt x="662" y="365"/>
                        <a:pt x="662" y="364"/>
                      </a:cubicBezTo>
                      <a:cubicBezTo>
                        <a:pt x="662" y="362"/>
                        <a:pt x="664" y="360"/>
                        <a:pt x="664" y="359"/>
                      </a:cubicBezTo>
                      <a:cubicBezTo>
                        <a:pt x="664" y="357"/>
                        <a:pt x="661" y="353"/>
                        <a:pt x="661" y="353"/>
                      </a:cubicBezTo>
                      <a:cubicBezTo>
                        <a:pt x="661" y="353"/>
                        <a:pt x="658" y="350"/>
                        <a:pt x="658" y="349"/>
                      </a:cubicBezTo>
                      <a:cubicBezTo>
                        <a:pt x="657" y="347"/>
                        <a:pt x="660" y="344"/>
                        <a:pt x="659" y="343"/>
                      </a:cubicBezTo>
                      <a:cubicBezTo>
                        <a:pt x="659" y="341"/>
                        <a:pt x="656" y="339"/>
                        <a:pt x="655" y="337"/>
                      </a:cubicBezTo>
                      <a:cubicBezTo>
                        <a:pt x="655" y="336"/>
                        <a:pt x="655" y="333"/>
                        <a:pt x="655" y="332"/>
                      </a:cubicBezTo>
                      <a:cubicBezTo>
                        <a:pt x="654" y="331"/>
                        <a:pt x="654" y="328"/>
                        <a:pt x="653" y="327"/>
                      </a:cubicBezTo>
                      <a:cubicBezTo>
                        <a:pt x="652" y="327"/>
                        <a:pt x="649" y="326"/>
                        <a:pt x="648" y="325"/>
                      </a:cubicBezTo>
                      <a:cubicBezTo>
                        <a:pt x="648" y="324"/>
                        <a:pt x="647" y="323"/>
                        <a:pt x="646" y="322"/>
                      </a:cubicBezTo>
                      <a:cubicBezTo>
                        <a:pt x="646" y="321"/>
                        <a:pt x="646" y="318"/>
                        <a:pt x="645" y="317"/>
                      </a:cubicBezTo>
                      <a:cubicBezTo>
                        <a:pt x="644" y="316"/>
                        <a:pt x="641" y="315"/>
                        <a:pt x="640" y="313"/>
                      </a:cubicBezTo>
                      <a:cubicBezTo>
                        <a:pt x="639" y="313"/>
                        <a:pt x="639" y="310"/>
                        <a:pt x="639" y="309"/>
                      </a:cubicBezTo>
                      <a:cubicBezTo>
                        <a:pt x="639" y="308"/>
                        <a:pt x="639" y="304"/>
                        <a:pt x="639" y="303"/>
                      </a:cubicBezTo>
                      <a:cubicBezTo>
                        <a:pt x="639" y="303"/>
                        <a:pt x="637" y="300"/>
                        <a:pt x="636" y="299"/>
                      </a:cubicBezTo>
                      <a:cubicBezTo>
                        <a:pt x="635" y="298"/>
                        <a:pt x="632" y="298"/>
                        <a:pt x="631" y="297"/>
                      </a:cubicBezTo>
                      <a:cubicBezTo>
                        <a:pt x="630" y="297"/>
                        <a:pt x="627" y="296"/>
                        <a:pt x="626" y="295"/>
                      </a:cubicBezTo>
                      <a:cubicBezTo>
                        <a:pt x="624" y="294"/>
                        <a:pt x="621" y="290"/>
                        <a:pt x="619" y="290"/>
                      </a:cubicBezTo>
                      <a:cubicBezTo>
                        <a:pt x="617" y="289"/>
                        <a:pt x="615" y="291"/>
                        <a:pt x="613" y="291"/>
                      </a:cubicBezTo>
                      <a:cubicBezTo>
                        <a:pt x="611" y="291"/>
                        <a:pt x="608" y="290"/>
                        <a:pt x="606" y="289"/>
                      </a:cubicBezTo>
                      <a:cubicBezTo>
                        <a:pt x="604" y="289"/>
                        <a:pt x="597" y="286"/>
                        <a:pt x="597" y="286"/>
                      </a:cubicBezTo>
                      <a:cubicBezTo>
                        <a:pt x="596" y="286"/>
                        <a:pt x="594" y="282"/>
                        <a:pt x="594" y="281"/>
                      </a:cubicBezTo>
                      <a:cubicBezTo>
                        <a:pt x="594" y="279"/>
                        <a:pt x="594" y="277"/>
                        <a:pt x="594" y="276"/>
                      </a:cubicBezTo>
                      <a:cubicBezTo>
                        <a:pt x="594" y="275"/>
                        <a:pt x="593" y="272"/>
                        <a:pt x="591" y="272"/>
                      </a:cubicBezTo>
                      <a:cubicBezTo>
                        <a:pt x="590" y="272"/>
                        <a:pt x="590" y="275"/>
                        <a:pt x="589" y="275"/>
                      </a:cubicBezTo>
                      <a:cubicBezTo>
                        <a:pt x="587" y="275"/>
                        <a:pt x="585" y="272"/>
                        <a:pt x="583" y="272"/>
                      </a:cubicBezTo>
                      <a:cubicBezTo>
                        <a:pt x="582" y="271"/>
                        <a:pt x="579" y="271"/>
                        <a:pt x="579" y="270"/>
                      </a:cubicBezTo>
                      <a:cubicBezTo>
                        <a:pt x="578" y="268"/>
                        <a:pt x="581" y="266"/>
                        <a:pt x="581" y="265"/>
                      </a:cubicBezTo>
                      <a:cubicBezTo>
                        <a:pt x="581" y="263"/>
                        <a:pt x="579" y="261"/>
                        <a:pt x="577" y="260"/>
                      </a:cubicBezTo>
                      <a:cubicBezTo>
                        <a:pt x="577" y="259"/>
                        <a:pt x="575" y="258"/>
                        <a:pt x="574" y="258"/>
                      </a:cubicBezTo>
                      <a:cubicBezTo>
                        <a:pt x="572" y="258"/>
                        <a:pt x="570" y="258"/>
                        <a:pt x="568" y="257"/>
                      </a:cubicBezTo>
                      <a:cubicBezTo>
                        <a:pt x="567" y="257"/>
                        <a:pt x="565" y="256"/>
                        <a:pt x="565" y="255"/>
                      </a:cubicBezTo>
                      <a:cubicBezTo>
                        <a:pt x="564" y="254"/>
                        <a:pt x="565" y="251"/>
                        <a:pt x="565" y="250"/>
                      </a:cubicBezTo>
                      <a:cubicBezTo>
                        <a:pt x="565" y="248"/>
                        <a:pt x="563" y="246"/>
                        <a:pt x="563" y="245"/>
                      </a:cubicBezTo>
                      <a:cubicBezTo>
                        <a:pt x="563" y="243"/>
                        <a:pt x="565" y="240"/>
                        <a:pt x="565" y="238"/>
                      </a:cubicBezTo>
                      <a:cubicBezTo>
                        <a:pt x="565" y="237"/>
                        <a:pt x="563" y="235"/>
                        <a:pt x="562" y="235"/>
                      </a:cubicBezTo>
                      <a:cubicBezTo>
                        <a:pt x="560" y="234"/>
                        <a:pt x="557" y="235"/>
                        <a:pt x="556" y="234"/>
                      </a:cubicBezTo>
                      <a:cubicBezTo>
                        <a:pt x="554" y="233"/>
                        <a:pt x="553" y="231"/>
                        <a:pt x="552" y="230"/>
                      </a:cubicBezTo>
                      <a:cubicBezTo>
                        <a:pt x="551" y="229"/>
                        <a:pt x="549" y="226"/>
                        <a:pt x="548" y="225"/>
                      </a:cubicBezTo>
                      <a:cubicBezTo>
                        <a:pt x="547" y="225"/>
                        <a:pt x="545" y="224"/>
                        <a:pt x="545" y="223"/>
                      </a:cubicBezTo>
                      <a:cubicBezTo>
                        <a:pt x="544" y="222"/>
                        <a:pt x="543" y="221"/>
                        <a:pt x="542" y="220"/>
                      </a:cubicBezTo>
                      <a:cubicBezTo>
                        <a:pt x="540" y="220"/>
                        <a:pt x="536" y="219"/>
                        <a:pt x="535" y="219"/>
                      </a:cubicBezTo>
                      <a:cubicBezTo>
                        <a:pt x="534" y="218"/>
                        <a:pt x="533" y="217"/>
                        <a:pt x="533" y="217"/>
                      </a:cubicBezTo>
                      <a:cubicBezTo>
                        <a:pt x="532" y="217"/>
                        <a:pt x="530" y="219"/>
                        <a:pt x="529" y="219"/>
                      </a:cubicBezTo>
                      <a:cubicBezTo>
                        <a:pt x="528" y="219"/>
                        <a:pt x="526" y="218"/>
                        <a:pt x="525" y="218"/>
                      </a:cubicBezTo>
                      <a:cubicBezTo>
                        <a:pt x="524" y="217"/>
                        <a:pt x="522" y="216"/>
                        <a:pt x="521" y="215"/>
                      </a:cubicBezTo>
                      <a:cubicBezTo>
                        <a:pt x="519" y="214"/>
                        <a:pt x="518" y="210"/>
                        <a:pt x="516" y="208"/>
                      </a:cubicBezTo>
                      <a:cubicBezTo>
                        <a:pt x="515" y="207"/>
                        <a:pt x="511" y="205"/>
                        <a:pt x="510" y="204"/>
                      </a:cubicBezTo>
                      <a:cubicBezTo>
                        <a:pt x="509" y="202"/>
                        <a:pt x="508" y="196"/>
                        <a:pt x="506" y="194"/>
                      </a:cubicBezTo>
                      <a:cubicBezTo>
                        <a:pt x="505" y="193"/>
                        <a:pt x="502" y="192"/>
                        <a:pt x="501" y="191"/>
                      </a:cubicBezTo>
                      <a:cubicBezTo>
                        <a:pt x="499" y="190"/>
                        <a:pt x="496" y="187"/>
                        <a:pt x="494" y="185"/>
                      </a:cubicBezTo>
                      <a:cubicBezTo>
                        <a:pt x="492" y="184"/>
                        <a:pt x="487" y="181"/>
                        <a:pt x="484" y="180"/>
                      </a:cubicBezTo>
                      <a:cubicBezTo>
                        <a:pt x="483" y="179"/>
                        <a:pt x="480" y="179"/>
                        <a:pt x="478" y="179"/>
                      </a:cubicBezTo>
                      <a:cubicBezTo>
                        <a:pt x="476" y="179"/>
                        <a:pt x="473" y="178"/>
                        <a:pt x="472" y="177"/>
                      </a:cubicBezTo>
                      <a:cubicBezTo>
                        <a:pt x="471" y="176"/>
                        <a:pt x="468" y="174"/>
                        <a:pt x="466" y="173"/>
                      </a:cubicBezTo>
                      <a:cubicBezTo>
                        <a:pt x="465" y="172"/>
                        <a:pt x="464" y="169"/>
                        <a:pt x="463" y="169"/>
                      </a:cubicBezTo>
                      <a:cubicBezTo>
                        <a:pt x="461" y="168"/>
                        <a:pt x="456" y="169"/>
                        <a:pt x="455" y="168"/>
                      </a:cubicBezTo>
                      <a:cubicBezTo>
                        <a:pt x="453" y="167"/>
                        <a:pt x="453" y="163"/>
                        <a:pt x="452" y="162"/>
                      </a:cubicBezTo>
                      <a:cubicBezTo>
                        <a:pt x="451" y="160"/>
                        <a:pt x="448" y="156"/>
                        <a:pt x="447" y="154"/>
                      </a:cubicBezTo>
                      <a:cubicBezTo>
                        <a:pt x="446" y="153"/>
                        <a:pt x="442" y="151"/>
                        <a:pt x="441" y="150"/>
                      </a:cubicBezTo>
                      <a:cubicBezTo>
                        <a:pt x="440" y="149"/>
                        <a:pt x="440" y="146"/>
                        <a:pt x="439" y="145"/>
                      </a:cubicBezTo>
                      <a:cubicBezTo>
                        <a:pt x="438" y="144"/>
                        <a:pt x="436" y="142"/>
                        <a:pt x="435" y="141"/>
                      </a:cubicBezTo>
                      <a:cubicBezTo>
                        <a:pt x="433" y="140"/>
                        <a:pt x="430" y="141"/>
                        <a:pt x="428" y="140"/>
                      </a:cubicBezTo>
                      <a:cubicBezTo>
                        <a:pt x="427" y="138"/>
                        <a:pt x="425" y="134"/>
                        <a:pt x="424" y="132"/>
                      </a:cubicBezTo>
                      <a:cubicBezTo>
                        <a:pt x="423" y="130"/>
                        <a:pt x="421" y="126"/>
                        <a:pt x="421" y="124"/>
                      </a:cubicBezTo>
                      <a:cubicBezTo>
                        <a:pt x="420" y="122"/>
                        <a:pt x="420" y="119"/>
                        <a:pt x="419" y="117"/>
                      </a:cubicBezTo>
                      <a:cubicBezTo>
                        <a:pt x="418" y="116"/>
                        <a:pt x="416" y="114"/>
                        <a:pt x="415" y="113"/>
                      </a:cubicBezTo>
                      <a:cubicBezTo>
                        <a:pt x="414" y="112"/>
                        <a:pt x="412" y="109"/>
                        <a:pt x="410" y="108"/>
                      </a:cubicBezTo>
                      <a:cubicBezTo>
                        <a:pt x="409" y="107"/>
                        <a:pt x="406" y="105"/>
                        <a:pt x="405" y="104"/>
                      </a:cubicBezTo>
                      <a:cubicBezTo>
                        <a:pt x="403" y="102"/>
                        <a:pt x="403" y="97"/>
                        <a:pt x="402" y="95"/>
                      </a:cubicBezTo>
                      <a:cubicBezTo>
                        <a:pt x="401" y="93"/>
                        <a:pt x="399" y="90"/>
                        <a:pt x="397" y="89"/>
                      </a:cubicBezTo>
                      <a:cubicBezTo>
                        <a:pt x="396" y="88"/>
                        <a:pt x="394" y="86"/>
                        <a:pt x="393" y="85"/>
                      </a:cubicBezTo>
                      <a:cubicBezTo>
                        <a:pt x="391" y="85"/>
                        <a:pt x="388" y="85"/>
                        <a:pt x="387" y="86"/>
                      </a:cubicBezTo>
                      <a:cubicBezTo>
                        <a:pt x="386" y="86"/>
                        <a:pt x="385" y="88"/>
                        <a:pt x="384" y="88"/>
                      </a:cubicBezTo>
                      <a:cubicBezTo>
                        <a:pt x="382" y="89"/>
                        <a:pt x="379" y="90"/>
                        <a:pt x="378" y="90"/>
                      </a:cubicBezTo>
                      <a:cubicBezTo>
                        <a:pt x="376" y="90"/>
                        <a:pt x="371" y="89"/>
                        <a:pt x="369" y="88"/>
                      </a:cubicBezTo>
                      <a:cubicBezTo>
                        <a:pt x="368" y="87"/>
                        <a:pt x="366" y="84"/>
                        <a:pt x="365" y="83"/>
                      </a:cubicBezTo>
                      <a:cubicBezTo>
                        <a:pt x="363" y="81"/>
                        <a:pt x="360" y="80"/>
                        <a:pt x="359" y="79"/>
                      </a:cubicBezTo>
                      <a:cubicBezTo>
                        <a:pt x="358" y="78"/>
                        <a:pt x="355" y="75"/>
                        <a:pt x="354" y="74"/>
                      </a:cubicBezTo>
                      <a:cubicBezTo>
                        <a:pt x="352" y="73"/>
                        <a:pt x="350" y="72"/>
                        <a:pt x="349" y="71"/>
                      </a:cubicBezTo>
                      <a:cubicBezTo>
                        <a:pt x="347" y="71"/>
                        <a:pt x="344" y="72"/>
                        <a:pt x="343" y="72"/>
                      </a:cubicBezTo>
                      <a:cubicBezTo>
                        <a:pt x="342" y="72"/>
                        <a:pt x="339" y="71"/>
                        <a:pt x="338" y="70"/>
                      </a:cubicBezTo>
                      <a:cubicBezTo>
                        <a:pt x="335" y="69"/>
                        <a:pt x="331" y="64"/>
                        <a:pt x="328" y="63"/>
                      </a:cubicBezTo>
                      <a:cubicBezTo>
                        <a:pt x="327" y="62"/>
                        <a:pt x="324" y="61"/>
                        <a:pt x="323" y="60"/>
                      </a:cubicBezTo>
                      <a:cubicBezTo>
                        <a:pt x="322" y="59"/>
                        <a:pt x="320" y="57"/>
                        <a:pt x="320" y="56"/>
                      </a:cubicBezTo>
                      <a:cubicBezTo>
                        <a:pt x="320" y="54"/>
                        <a:pt x="323" y="52"/>
                        <a:pt x="323" y="51"/>
                      </a:cubicBezTo>
                      <a:cubicBezTo>
                        <a:pt x="324" y="49"/>
                        <a:pt x="323" y="47"/>
                        <a:pt x="323" y="45"/>
                      </a:cubicBezTo>
                      <a:cubicBezTo>
                        <a:pt x="323" y="44"/>
                        <a:pt x="322" y="42"/>
                        <a:pt x="322" y="41"/>
                      </a:cubicBezTo>
                      <a:cubicBezTo>
                        <a:pt x="322" y="40"/>
                        <a:pt x="324" y="38"/>
                        <a:pt x="325" y="37"/>
                      </a:cubicBezTo>
                      <a:cubicBezTo>
                        <a:pt x="325" y="36"/>
                        <a:pt x="327" y="34"/>
                        <a:pt x="328" y="33"/>
                      </a:cubicBezTo>
                      <a:cubicBezTo>
                        <a:pt x="329" y="31"/>
                        <a:pt x="329" y="27"/>
                        <a:pt x="331" y="25"/>
                      </a:cubicBezTo>
                      <a:cubicBezTo>
                        <a:pt x="332" y="24"/>
                        <a:pt x="335" y="24"/>
                        <a:pt x="336" y="23"/>
                      </a:cubicBezTo>
                      <a:cubicBezTo>
                        <a:pt x="337" y="22"/>
                        <a:pt x="337" y="20"/>
                        <a:pt x="338" y="19"/>
                      </a:cubicBezTo>
                      <a:cubicBezTo>
                        <a:pt x="339" y="18"/>
                        <a:pt x="340" y="16"/>
                        <a:pt x="341" y="16"/>
                      </a:cubicBezTo>
                      <a:cubicBezTo>
                        <a:pt x="342" y="15"/>
                        <a:pt x="344" y="15"/>
                        <a:pt x="345" y="14"/>
                      </a:cubicBezTo>
                      <a:cubicBezTo>
                        <a:pt x="346" y="12"/>
                        <a:pt x="345" y="9"/>
                        <a:pt x="345" y="7"/>
                      </a:cubicBezTo>
                      <a:cubicBezTo>
                        <a:pt x="345" y="6"/>
                        <a:pt x="345" y="3"/>
                        <a:pt x="345" y="0"/>
                      </a:cubicBezTo>
                      <a:cubicBezTo>
                        <a:pt x="344" y="1"/>
                        <a:pt x="343" y="1"/>
                        <a:pt x="343" y="1"/>
                      </a:cubicBezTo>
                      <a:cubicBezTo>
                        <a:pt x="340" y="2"/>
                        <a:pt x="333" y="3"/>
                        <a:pt x="330" y="3"/>
                      </a:cubicBezTo>
                      <a:cubicBezTo>
                        <a:pt x="320" y="6"/>
                        <a:pt x="298" y="11"/>
                        <a:pt x="288" y="13"/>
                      </a:cubicBezTo>
                      <a:cubicBezTo>
                        <a:pt x="270" y="16"/>
                        <a:pt x="234" y="23"/>
                        <a:pt x="217" y="26"/>
                      </a:cubicBezTo>
                      <a:cubicBezTo>
                        <a:pt x="207" y="27"/>
                        <a:pt x="189" y="30"/>
                        <a:pt x="176" y="32"/>
                      </a:cubicBezTo>
                      <a:cubicBezTo>
                        <a:pt x="173" y="33"/>
                        <a:pt x="170" y="33"/>
                        <a:pt x="167" y="34"/>
                      </a:cubicBezTo>
                      <a:cubicBezTo>
                        <a:pt x="156" y="36"/>
                        <a:pt x="134" y="39"/>
                        <a:pt x="123" y="41"/>
                      </a:cubicBezTo>
                      <a:cubicBezTo>
                        <a:pt x="104" y="44"/>
                        <a:pt x="66" y="51"/>
                        <a:pt x="47" y="54"/>
                      </a:cubicBezTo>
                      <a:cubicBezTo>
                        <a:pt x="36" y="56"/>
                        <a:pt x="16" y="59"/>
                        <a:pt x="0" y="61"/>
                      </a:cubicBezTo>
                      <a:cubicBezTo>
                        <a:pt x="59" y="237"/>
                        <a:pt x="59" y="237"/>
                        <a:pt x="59" y="237"/>
                      </a:cubicBezTo>
                      <a:cubicBezTo>
                        <a:pt x="104" y="377"/>
                        <a:pt x="114" y="410"/>
                        <a:pt x="117" y="418"/>
                      </a:cubicBezTo>
                      <a:cubicBezTo>
                        <a:pt x="119" y="420"/>
                        <a:pt x="121" y="421"/>
                        <a:pt x="122" y="423"/>
                      </a:cubicBezTo>
                      <a:cubicBezTo>
                        <a:pt x="122" y="424"/>
                        <a:pt x="122" y="425"/>
                        <a:pt x="122" y="426"/>
                      </a:cubicBezTo>
                      <a:cubicBezTo>
                        <a:pt x="123" y="427"/>
                        <a:pt x="124" y="427"/>
                        <a:pt x="125" y="428"/>
                      </a:cubicBezTo>
                      <a:cubicBezTo>
                        <a:pt x="126" y="430"/>
                        <a:pt x="127" y="432"/>
                        <a:pt x="127" y="433"/>
                      </a:cubicBezTo>
                      <a:cubicBezTo>
                        <a:pt x="128" y="434"/>
                        <a:pt x="128" y="434"/>
                        <a:pt x="128" y="435"/>
                      </a:cubicBezTo>
                      <a:cubicBezTo>
                        <a:pt x="128" y="435"/>
                        <a:pt x="128" y="435"/>
                        <a:pt x="128" y="435"/>
                      </a:cubicBezTo>
                      <a:cubicBezTo>
                        <a:pt x="129" y="436"/>
                        <a:pt x="129" y="437"/>
                        <a:pt x="130" y="438"/>
                      </a:cubicBezTo>
                      <a:cubicBezTo>
                        <a:pt x="131" y="439"/>
                        <a:pt x="131" y="442"/>
                        <a:pt x="132" y="443"/>
                      </a:cubicBezTo>
                      <a:cubicBezTo>
                        <a:pt x="132" y="443"/>
                        <a:pt x="132" y="444"/>
                        <a:pt x="132" y="445"/>
                      </a:cubicBezTo>
                      <a:cubicBezTo>
                        <a:pt x="132" y="445"/>
                        <a:pt x="132" y="445"/>
                        <a:pt x="132" y="445"/>
                      </a:cubicBezTo>
                      <a:cubicBezTo>
                        <a:pt x="132" y="446"/>
                        <a:pt x="132" y="446"/>
                        <a:pt x="132" y="446"/>
                      </a:cubicBezTo>
                      <a:cubicBezTo>
                        <a:pt x="133" y="446"/>
                        <a:pt x="133" y="447"/>
                        <a:pt x="134" y="447"/>
                      </a:cubicBezTo>
                      <a:cubicBezTo>
                        <a:pt x="134" y="447"/>
                        <a:pt x="136" y="450"/>
                        <a:pt x="137" y="452"/>
                      </a:cubicBezTo>
                      <a:cubicBezTo>
                        <a:pt x="137" y="453"/>
                        <a:pt x="137" y="454"/>
                        <a:pt x="138" y="456"/>
                      </a:cubicBezTo>
                      <a:cubicBezTo>
                        <a:pt x="138" y="457"/>
                        <a:pt x="138" y="458"/>
                        <a:pt x="138" y="458"/>
                      </a:cubicBezTo>
                      <a:cubicBezTo>
                        <a:pt x="139" y="460"/>
                        <a:pt x="139" y="461"/>
                        <a:pt x="140" y="461"/>
                      </a:cubicBezTo>
                      <a:cubicBezTo>
                        <a:pt x="140" y="462"/>
                        <a:pt x="141" y="462"/>
                        <a:pt x="141" y="462"/>
                      </a:cubicBezTo>
                      <a:cubicBezTo>
                        <a:pt x="142" y="463"/>
                        <a:pt x="142" y="463"/>
                        <a:pt x="143" y="463"/>
                      </a:cubicBezTo>
                      <a:cubicBezTo>
                        <a:pt x="145" y="465"/>
                        <a:pt x="146" y="466"/>
                        <a:pt x="147" y="467"/>
                      </a:cubicBezTo>
                      <a:cubicBezTo>
                        <a:pt x="148" y="468"/>
                        <a:pt x="148" y="468"/>
                        <a:pt x="148" y="468"/>
                      </a:cubicBezTo>
                      <a:cubicBezTo>
                        <a:pt x="150" y="470"/>
                        <a:pt x="152" y="471"/>
                        <a:pt x="153" y="473"/>
                      </a:cubicBezTo>
                      <a:cubicBezTo>
                        <a:pt x="154" y="475"/>
                        <a:pt x="154" y="477"/>
                        <a:pt x="154" y="479"/>
                      </a:cubicBezTo>
                      <a:cubicBezTo>
                        <a:pt x="155" y="480"/>
                        <a:pt x="155" y="481"/>
                        <a:pt x="155" y="482"/>
                      </a:cubicBezTo>
                      <a:cubicBezTo>
                        <a:pt x="155" y="482"/>
                        <a:pt x="155" y="482"/>
                        <a:pt x="155" y="482"/>
                      </a:cubicBezTo>
                      <a:cubicBezTo>
                        <a:pt x="156" y="482"/>
                        <a:pt x="158" y="483"/>
                        <a:pt x="160" y="484"/>
                      </a:cubicBezTo>
                      <a:cubicBezTo>
                        <a:pt x="161" y="487"/>
                        <a:pt x="161" y="490"/>
                        <a:pt x="161" y="491"/>
                      </a:cubicBezTo>
                      <a:cubicBezTo>
                        <a:pt x="161" y="491"/>
                        <a:pt x="161" y="492"/>
                        <a:pt x="161" y="492"/>
                      </a:cubicBezTo>
                      <a:cubicBezTo>
                        <a:pt x="160" y="492"/>
                        <a:pt x="160" y="493"/>
                        <a:pt x="160" y="494"/>
                      </a:cubicBezTo>
                      <a:cubicBezTo>
                        <a:pt x="160" y="494"/>
                        <a:pt x="160" y="494"/>
                        <a:pt x="160" y="494"/>
                      </a:cubicBezTo>
                      <a:cubicBezTo>
                        <a:pt x="160" y="495"/>
                        <a:pt x="161" y="496"/>
                        <a:pt x="161" y="498"/>
                      </a:cubicBezTo>
                      <a:cubicBezTo>
                        <a:pt x="162" y="500"/>
                        <a:pt x="161" y="504"/>
                        <a:pt x="160" y="505"/>
                      </a:cubicBezTo>
                      <a:cubicBezTo>
                        <a:pt x="160" y="505"/>
                        <a:pt x="160" y="505"/>
                        <a:pt x="160" y="506"/>
                      </a:cubicBezTo>
                      <a:cubicBezTo>
                        <a:pt x="160" y="506"/>
                        <a:pt x="160" y="506"/>
                        <a:pt x="160" y="506"/>
                      </a:cubicBezTo>
                      <a:cubicBezTo>
                        <a:pt x="162" y="506"/>
                        <a:pt x="164" y="506"/>
                        <a:pt x="166" y="507"/>
                      </a:cubicBezTo>
                      <a:cubicBezTo>
                        <a:pt x="167" y="508"/>
                        <a:pt x="168" y="509"/>
                        <a:pt x="168" y="509"/>
                      </a:cubicBezTo>
                      <a:cubicBezTo>
                        <a:pt x="168" y="509"/>
                        <a:pt x="168" y="509"/>
                        <a:pt x="169" y="509"/>
                      </a:cubicBezTo>
                      <a:cubicBezTo>
                        <a:pt x="170" y="509"/>
                        <a:pt x="171" y="510"/>
                        <a:pt x="173" y="511"/>
                      </a:cubicBezTo>
                      <a:cubicBezTo>
                        <a:pt x="175" y="512"/>
                        <a:pt x="177" y="516"/>
                        <a:pt x="177" y="520"/>
                      </a:cubicBezTo>
                      <a:cubicBezTo>
                        <a:pt x="176" y="522"/>
                        <a:pt x="175" y="523"/>
                        <a:pt x="173" y="524"/>
                      </a:cubicBezTo>
                      <a:cubicBezTo>
                        <a:pt x="173" y="525"/>
                        <a:pt x="173" y="525"/>
                        <a:pt x="173" y="526"/>
                      </a:cubicBezTo>
                      <a:cubicBezTo>
                        <a:pt x="173" y="526"/>
                        <a:pt x="173" y="526"/>
                        <a:pt x="173" y="526"/>
                      </a:cubicBezTo>
                      <a:cubicBezTo>
                        <a:pt x="173" y="527"/>
                        <a:pt x="172" y="530"/>
                        <a:pt x="170" y="531"/>
                      </a:cubicBezTo>
                      <a:cubicBezTo>
                        <a:pt x="169" y="532"/>
                        <a:pt x="168" y="532"/>
                        <a:pt x="167" y="532"/>
                      </a:cubicBezTo>
                      <a:cubicBezTo>
                        <a:pt x="167" y="533"/>
                        <a:pt x="166" y="533"/>
                        <a:pt x="166" y="533"/>
                      </a:cubicBezTo>
                      <a:cubicBezTo>
                        <a:pt x="166" y="535"/>
                        <a:pt x="164" y="536"/>
                        <a:pt x="162" y="538"/>
                      </a:cubicBezTo>
                      <a:cubicBezTo>
                        <a:pt x="161" y="539"/>
                        <a:pt x="161" y="539"/>
                        <a:pt x="160" y="540"/>
                      </a:cubicBezTo>
                      <a:cubicBezTo>
                        <a:pt x="159" y="540"/>
                        <a:pt x="158" y="541"/>
                        <a:pt x="158" y="541"/>
                      </a:cubicBezTo>
                      <a:cubicBezTo>
                        <a:pt x="157" y="542"/>
                        <a:pt x="157" y="543"/>
                        <a:pt x="156" y="543"/>
                      </a:cubicBezTo>
                      <a:cubicBezTo>
                        <a:pt x="156" y="543"/>
                        <a:pt x="156" y="543"/>
                        <a:pt x="156" y="543"/>
                      </a:cubicBezTo>
                      <a:cubicBezTo>
                        <a:pt x="157" y="545"/>
                        <a:pt x="159" y="546"/>
                        <a:pt x="159" y="548"/>
                      </a:cubicBezTo>
                      <a:cubicBezTo>
                        <a:pt x="160" y="551"/>
                        <a:pt x="159" y="553"/>
                        <a:pt x="158" y="555"/>
                      </a:cubicBezTo>
                      <a:cubicBezTo>
                        <a:pt x="158" y="556"/>
                        <a:pt x="158" y="557"/>
                        <a:pt x="158" y="558"/>
                      </a:cubicBezTo>
                      <a:cubicBezTo>
                        <a:pt x="158" y="558"/>
                        <a:pt x="158" y="559"/>
                        <a:pt x="159" y="560"/>
                      </a:cubicBezTo>
                      <a:cubicBezTo>
                        <a:pt x="159" y="562"/>
                        <a:pt x="160" y="563"/>
                        <a:pt x="160" y="565"/>
                      </a:cubicBezTo>
                      <a:cubicBezTo>
                        <a:pt x="160" y="567"/>
                        <a:pt x="159" y="569"/>
                        <a:pt x="159" y="571"/>
                      </a:cubicBezTo>
                      <a:cubicBezTo>
                        <a:pt x="159" y="572"/>
                        <a:pt x="158" y="573"/>
                        <a:pt x="158" y="573"/>
                      </a:cubicBezTo>
                      <a:cubicBezTo>
                        <a:pt x="158" y="574"/>
                        <a:pt x="158" y="575"/>
                        <a:pt x="158" y="578"/>
                      </a:cubicBezTo>
                      <a:cubicBezTo>
                        <a:pt x="158" y="579"/>
                        <a:pt x="158" y="579"/>
                        <a:pt x="158" y="579"/>
                      </a:cubicBezTo>
                      <a:cubicBezTo>
                        <a:pt x="158" y="582"/>
                        <a:pt x="154" y="588"/>
                        <a:pt x="154" y="588"/>
                      </a:cubicBezTo>
                      <a:cubicBezTo>
                        <a:pt x="154" y="589"/>
                        <a:pt x="153" y="589"/>
                        <a:pt x="152" y="590"/>
                      </a:cubicBezTo>
                      <a:cubicBezTo>
                        <a:pt x="152" y="590"/>
                        <a:pt x="152" y="590"/>
                        <a:pt x="152" y="590"/>
                      </a:cubicBezTo>
                      <a:cubicBezTo>
                        <a:pt x="152" y="591"/>
                        <a:pt x="152" y="592"/>
                        <a:pt x="152" y="594"/>
                      </a:cubicBezTo>
                      <a:cubicBezTo>
                        <a:pt x="152" y="595"/>
                        <a:pt x="154" y="600"/>
                        <a:pt x="154" y="601"/>
                      </a:cubicBezTo>
                      <a:cubicBezTo>
                        <a:pt x="154" y="602"/>
                        <a:pt x="155" y="603"/>
                        <a:pt x="155" y="603"/>
                      </a:cubicBezTo>
                      <a:cubicBezTo>
                        <a:pt x="156" y="604"/>
                        <a:pt x="156" y="606"/>
                        <a:pt x="156" y="607"/>
                      </a:cubicBezTo>
                      <a:cubicBezTo>
                        <a:pt x="157" y="608"/>
                        <a:pt x="157" y="610"/>
                        <a:pt x="158" y="612"/>
                      </a:cubicBezTo>
                      <a:cubicBezTo>
                        <a:pt x="158" y="613"/>
                        <a:pt x="158" y="614"/>
                        <a:pt x="158" y="614"/>
                      </a:cubicBezTo>
                      <a:cubicBezTo>
                        <a:pt x="158" y="615"/>
                        <a:pt x="158" y="615"/>
                        <a:pt x="158" y="616"/>
                      </a:cubicBezTo>
                      <a:cubicBezTo>
                        <a:pt x="159" y="617"/>
                        <a:pt x="159" y="619"/>
                        <a:pt x="159" y="619"/>
                      </a:cubicBezTo>
                      <a:cubicBezTo>
                        <a:pt x="159" y="620"/>
                        <a:pt x="160" y="621"/>
                        <a:pt x="161" y="621"/>
                      </a:cubicBezTo>
                      <a:cubicBezTo>
                        <a:pt x="161" y="621"/>
                        <a:pt x="162" y="622"/>
                        <a:pt x="162" y="622"/>
                      </a:cubicBezTo>
                      <a:cubicBezTo>
                        <a:pt x="164" y="622"/>
                        <a:pt x="165" y="623"/>
                        <a:pt x="167" y="624"/>
                      </a:cubicBezTo>
                      <a:cubicBezTo>
                        <a:pt x="168" y="626"/>
                        <a:pt x="169" y="628"/>
                        <a:pt x="169" y="630"/>
                      </a:cubicBezTo>
                      <a:cubicBezTo>
                        <a:pt x="170" y="632"/>
                        <a:pt x="170" y="633"/>
                        <a:pt x="170" y="635"/>
                      </a:cubicBezTo>
                      <a:cubicBezTo>
                        <a:pt x="170" y="636"/>
                        <a:pt x="170" y="637"/>
                        <a:pt x="170" y="638"/>
                      </a:cubicBezTo>
                      <a:cubicBezTo>
                        <a:pt x="170" y="638"/>
                        <a:pt x="171" y="639"/>
                        <a:pt x="171" y="639"/>
                      </a:cubicBezTo>
                      <a:cubicBezTo>
                        <a:pt x="172" y="641"/>
                        <a:pt x="173" y="642"/>
                        <a:pt x="174" y="643"/>
                      </a:cubicBezTo>
                      <a:cubicBezTo>
                        <a:pt x="175" y="645"/>
                        <a:pt x="176" y="650"/>
                        <a:pt x="175" y="653"/>
                      </a:cubicBezTo>
                      <a:cubicBezTo>
                        <a:pt x="175" y="655"/>
                        <a:pt x="174" y="656"/>
                        <a:pt x="173" y="658"/>
                      </a:cubicBezTo>
                      <a:cubicBezTo>
                        <a:pt x="173" y="658"/>
                        <a:pt x="173" y="658"/>
                        <a:pt x="173" y="658"/>
                      </a:cubicBezTo>
                      <a:cubicBezTo>
                        <a:pt x="173" y="659"/>
                        <a:pt x="173" y="659"/>
                        <a:pt x="173" y="660"/>
                      </a:cubicBezTo>
                      <a:cubicBezTo>
                        <a:pt x="174" y="661"/>
                        <a:pt x="175" y="663"/>
                        <a:pt x="175" y="665"/>
                      </a:cubicBezTo>
                      <a:cubicBezTo>
                        <a:pt x="175" y="667"/>
                        <a:pt x="175" y="669"/>
                        <a:pt x="174" y="673"/>
                      </a:cubicBezTo>
                      <a:cubicBezTo>
                        <a:pt x="174" y="673"/>
                        <a:pt x="174" y="674"/>
                        <a:pt x="174" y="674"/>
                      </a:cubicBezTo>
                      <a:cubicBezTo>
                        <a:pt x="173" y="675"/>
                        <a:pt x="173" y="675"/>
                        <a:pt x="173" y="676"/>
                      </a:cubicBezTo>
                      <a:cubicBezTo>
                        <a:pt x="173" y="677"/>
                        <a:pt x="172" y="678"/>
                        <a:pt x="172" y="678"/>
                      </a:cubicBezTo>
                      <a:cubicBezTo>
                        <a:pt x="172" y="678"/>
                        <a:pt x="173" y="679"/>
                        <a:pt x="173" y="680"/>
                      </a:cubicBezTo>
                      <a:cubicBezTo>
                        <a:pt x="173" y="681"/>
                        <a:pt x="174" y="683"/>
                        <a:pt x="174" y="685"/>
                      </a:cubicBezTo>
                      <a:cubicBezTo>
                        <a:pt x="174" y="687"/>
                        <a:pt x="173" y="691"/>
                        <a:pt x="173" y="693"/>
                      </a:cubicBezTo>
                      <a:cubicBezTo>
                        <a:pt x="172" y="693"/>
                        <a:pt x="172" y="694"/>
                        <a:pt x="172" y="694"/>
                      </a:cubicBezTo>
                      <a:cubicBezTo>
                        <a:pt x="172" y="695"/>
                        <a:pt x="172" y="696"/>
                        <a:pt x="172" y="696"/>
                      </a:cubicBezTo>
                      <a:cubicBezTo>
                        <a:pt x="172" y="696"/>
                        <a:pt x="173" y="696"/>
                        <a:pt x="173" y="696"/>
                      </a:cubicBezTo>
                      <a:cubicBezTo>
                        <a:pt x="173" y="697"/>
                        <a:pt x="173" y="697"/>
                        <a:pt x="173" y="697"/>
                      </a:cubicBezTo>
                      <a:cubicBezTo>
                        <a:pt x="174" y="698"/>
                        <a:pt x="175" y="700"/>
                        <a:pt x="175" y="701"/>
                      </a:cubicBezTo>
                      <a:cubicBezTo>
                        <a:pt x="176" y="703"/>
                        <a:pt x="176" y="705"/>
                        <a:pt x="175" y="706"/>
                      </a:cubicBezTo>
                      <a:cubicBezTo>
                        <a:pt x="175" y="706"/>
                        <a:pt x="175" y="706"/>
                        <a:pt x="175" y="706"/>
                      </a:cubicBezTo>
                      <a:cubicBezTo>
                        <a:pt x="175" y="707"/>
                        <a:pt x="175" y="707"/>
                        <a:pt x="176" y="707"/>
                      </a:cubicBezTo>
                      <a:cubicBezTo>
                        <a:pt x="176" y="707"/>
                        <a:pt x="176" y="707"/>
                        <a:pt x="176" y="707"/>
                      </a:cubicBezTo>
                      <a:cubicBezTo>
                        <a:pt x="177" y="708"/>
                        <a:pt x="178" y="708"/>
                        <a:pt x="178" y="709"/>
                      </a:cubicBezTo>
                      <a:cubicBezTo>
                        <a:pt x="179" y="710"/>
                        <a:pt x="180" y="711"/>
                        <a:pt x="180" y="712"/>
                      </a:cubicBezTo>
                      <a:cubicBezTo>
                        <a:pt x="180" y="712"/>
                        <a:pt x="180" y="713"/>
                        <a:pt x="180" y="713"/>
                      </a:cubicBezTo>
                      <a:cubicBezTo>
                        <a:pt x="181" y="713"/>
                        <a:pt x="181" y="713"/>
                        <a:pt x="181" y="713"/>
                      </a:cubicBezTo>
                      <a:cubicBezTo>
                        <a:pt x="182" y="713"/>
                        <a:pt x="184" y="714"/>
                        <a:pt x="185" y="715"/>
                      </a:cubicBezTo>
                      <a:cubicBezTo>
                        <a:pt x="186" y="717"/>
                        <a:pt x="187" y="719"/>
                        <a:pt x="187" y="720"/>
                      </a:cubicBezTo>
                      <a:cubicBezTo>
                        <a:pt x="188" y="720"/>
                        <a:pt x="188" y="721"/>
                        <a:pt x="188" y="721"/>
                      </a:cubicBezTo>
                      <a:cubicBezTo>
                        <a:pt x="188" y="721"/>
                        <a:pt x="188" y="721"/>
                        <a:pt x="188" y="722"/>
                      </a:cubicBezTo>
                      <a:cubicBezTo>
                        <a:pt x="189" y="722"/>
                        <a:pt x="191" y="723"/>
                        <a:pt x="192" y="724"/>
                      </a:cubicBezTo>
                      <a:cubicBezTo>
                        <a:pt x="193" y="726"/>
                        <a:pt x="194" y="728"/>
                        <a:pt x="194" y="731"/>
                      </a:cubicBezTo>
                      <a:cubicBezTo>
                        <a:pt x="195" y="732"/>
                        <a:pt x="195" y="732"/>
                        <a:pt x="195" y="732"/>
                      </a:cubicBezTo>
                      <a:cubicBezTo>
                        <a:pt x="195" y="733"/>
                        <a:pt x="195" y="734"/>
                        <a:pt x="196" y="735"/>
                      </a:cubicBezTo>
                      <a:cubicBezTo>
                        <a:pt x="196" y="736"/>
                        <a:pt x="196" y="736"/>
                        <a:pt x="196" y="736"/>
                      </a:cubicBezTo>
                      <a:cubicBezTo>
                        <a:pt x="197" y="742"/>
                        <a:pt x="197" y="742"/>
                        <a:pt x="197" y="742"/>
                      </a:cubicBezTo>
                      <a:cubicBezTo>
                        <a:pt x="193" y="743"/>
                        <a:pt x="193" y="743"/>
                        <a:pt x="193" y="743"/>
                      </a:cubicBezTo>
                      <a:cubicBezTo>
                        <a:pt x="193" y="743"/>
                        <a:pt x="194" y="744"/>
                        <a:pt x="194" y="745"/>
                      </a:cubicBezTo>
                      <a:cubicBezTo>
                        <a:pt x="195" y="746"/>
                        <a:pt x="196" y="748"/>
                        <a:pt x="196" y="749"/>
                      </a:cubicBezTo>
                      <a:cubicBezTo>
                        <a:pt x="197" y="750"/>
                        <a:pt x="198" y="752"/>
                        <a:pt x="199" y="753"/>
                      </a:cubicBezTo>
                      <a:cubicBezTo>
                        <a:pt x="200" y="754"/>
                        <a:pt x="202" y="756"/>
                        <a:pt x="203" y="757"/>
                      </a:cubicBezTo>
                      <a:cubicBezTo>
                        <a:pt x="204" y="759"/>
                        <a:pt x="205" y="762"/>
                        <a:pt x="206" y="763"/>
                      </a:cubicBezTo>
                      <a:cubicBezTo>
                        <a:pt x="206" y="765"/>
                        <a:pt x="206" y="767"/>
                        <a:pt x="206" y="769"/>
                      </a:cubicBezTo>
                      <a:cubicBezTo>
                        <a:pt x="207" y="769"/>
                        <a:pt x="207" y="770"/>
                        <a:pt x="208" y="771"/>
                      </a:cubicBezTo>
                      <a:cubicBezTo>
                        <a:pt x="208" y="772"/>
                        <a:pt x="209" y="775"/>
                        <a:pt x="210" y="775"/>
                      </a:cubicBezTo>
                      <a:cubicBezTo>
                        <a:pt x="211" y="776"/>
                        <a:pt x="213" y="778"/>
                        <a:pt x="214" y="779"/>
                      </a:cubicBezTo>
                      <a:cubicBezTo>
                        <a:pt x="215" y="780"/>
                        <a:pt x="218" y="784"/>
                        <a:pt x="218" y="784"/>
                      </a:cubicBezTo>
                      <a:cubicBezTo>
                        <a:pt x="291" y="776"/>
                        <a:pt x="291" y="776"/>
                        <a:pt x="291" y="776"/>
                      </a:cubicBezTo>
                      <a:cubicBezTo>
                        <a:pt x="456" y="758"/>
                        <a:pt x="456" y="758"/>
                        <a:pt x="456" y="758"/>
                      </a:cubicBezTo>
                      <a:cubicBezTo>
                        <a:pt x="543" y="748"/>
                        <a:pt x="543" y="748"/>
                        <a:pt x="543" y="748"/>
                      </a:cubicBezTo>
                      <a:cubicBezTo>
                        <a:pt x="611" y="740"/>
                        <a:pt x="611" y="740"/>
                        <a:pt x="611" y="740"/>
                      </a:cubicBezTo>
                      <a:cubicBezTo>
                        <a:pt x="611" y="740"/>
                        <a:pt x="613" y="741"/>
                        <a:pt x="613" y="742"/>
                      </a:cubicBezTo>
                      <a:cubicBezTo>
                        <a:pt x="614" y="743"/>
                        <a:pt x="613" y="745"/>
                        <a:pt x="613" y="746"/>
                      </a:cubicBezTo>
                      <a:cubicBezTo>
                        <a:pt x="613" y="747"/>
                        <a:pt x="614" y="748"/>
                        <a:pt x="614" y="749"/>
                      </a:cubicBezTo>
                      <a:cubicBezTo>
                        <a:pt x="615" y="750"/>
                        <a:pt x="617" y="751"/>
                        <a:pt x="618" y="751"/>
                      </a:cubicBezTo>
                      <a:cubicBezTo>
                        <a:pt x="618" y="752"/>
                        <a:pt x="620" y="753"/>
                        <a:pt x="620" y="754"/>
                      </a:cubicBezTo>
                      <a:cubicBezTo>
                        <a:pt x="621" y="756"/>
                        <a:pt x="619" y="760"/>
                        <a:pt x="620" y="762"/>
                      </a:cubicBezTo>
                      <a:cubicBezTo>
                        <a:pt x="620" y="763"/>
                        <a:pt x="621" y="765"/>
                        <a:pt x="621" y="766"/>
                      </a:cubicBezTo>
                      <a:cubicBezTo>
                        <a:pt x="621" y="767"/>
                        <a:pt x="622" y="770"/>
                        <a:pt x="622" y="771"/>
                      </a:cubicBezTo>
                      <a:cubicBezTo>
                        <a:pt x="623" y="772"/>
                        <a:pt x="625" y="774"/>
                        <a:pt x="626" y="775"/>
                      </a:cubicBezTo>
                      <a:cubicBezTo>
                        <a:pt x="627" y="775"/>
                        <a:pt x="630" y="775"/>
                        <a:pt x="631" y="775"/>
                      </a:cubicBezTo>
                      <a:cubicBezTo>
                        <a:pt x="632" y="774"/>
                        <a:pt x="633" y="772"/>
                        <a:pt x="634" y="772"/>
                      </a:cubicBezTo>
                      <a:cubicBezTo>
                        <a:pt x="635" y="771"/>
                        <a:pt x="637" y="771"/>
                        <a:pt x="638" y="771"/>
                      </a:cubicBezTo>
                      <a:cubicBezTo>
                        <a:pt x="639" y="771"/>
                        <a:pt x="642" y="773"/>
                        <a:pt x="643" y="773"/>
                      </a:cubicBezTo>
                      <a:cubicBezTo>
                        <a:pt x="644" y="772"/>
                        <a:pt x="646" y="771"/>
                        <a:pt x="646" y="770"/>
                      </a:cubicBezTo>
                      <a:cubicBezTo>
                        <a:pt x="647" y="769"/>
                        <a:pt x="648" y="767"/>
                        <a:pt x="648" y="766"/>
                      </a:cubicBezTo>
                      <a:cubicBezTo>
                        <a:pt x="649" y="763"/>
                        <a:pt x="646" y="758"/>
                        <a:pt x="646" y="755"/>
                      </a:cubicBezTo>
                      <a:cubicBezTo>
                        <a:pt x="646" y="754"/>
                        <a:pt x="647" y="751"/>
                        <a:pt x="647" y="750"/>
                      </a:cubicBezTo>
                      <a:cubicBezTo>
                        <a:pt x="646" y="748"/>
                        <a:pt x="645" y="746"/>
                        <a:pt x="645" y="744"/>
                      </a:cubicBezTo>
                      <a:cubicBezTo>
                        <a:pt x="645" y="743"/>
                        <a:pt x="646" y="741"/>
                        <a:pt x="646" y="740"/>
                      </a:cubicBezTo>
                      <a:cubicBezTo>
                        <a:pt x="646" y="738"/>
                        <a:pt x="645" y="735"/>
                        <a:pt x="645" y="733"/>
                      </a:cubicBezTo>
                      <a:cubicBezTo>
                        <a:pt x="644" y="732"/>
                        <a:pt x="645" y="729"/>
                        <a:pt x="644" y="728"/>
                      </a:cubicBezTo>
                      <a:cubicBezTo>
                        <a:pt x="643" y="727"/>
                        <a:pt x="640" y="726"/>
                        <a:pt x="639" y="725"/>
                      </a:cubicBezTo>
                      <a:cubicBezTo>
                        <a:pt x="638" y="724"/>
                        <a:pt x="636" y="723"/>
                        <a:pt x="636" y="722"/>
                      </a:cubicBezTo>
                      <a:cubicBezTo>
                        <a:pt x="635" y="720"/>
                        <a:pt x="634" y="718"/>
                        <a:pt x="634" y="716"/>
                      </a:cubicBezTo>
                      <a:cubicBezTo>
                        <a:pt x="635" y="715"/>
                        <a:pt x="637" y="713"/>
                        <a:pt x="637" y="712"/>
                      </a:cubicBezTo>
                      <a:cubicBezTo>
                        <a:pt x="637" y="711"/>
                        <a:pt x="634" y="707"/>
                        <a:pt x="635" y="706"/>
                      </a:cubicBezTo>
                      <a:cubicBezTo>
                        <a:pt x="635" y="705"/>
                        <a:pt x="636" y="705"/>
                        <a:pt x="637" y="704"/>
                      </a:cubicBezTo>
                      <a:cubicBezTo>
                        <a:pt x="637" y="704"/>
                        <a:pt x="638" y="703"/>
                        <a:pt x="638" y="702"/>
                      </a:cubicBezTo>
                      <a:cubicBezTo>
                        <a:pt x="638" y="702"/>
                        <a:pt x="636" y="701"/>
                        <a:pt x="636" y="700"/>
                      </a:cubicBezTo>
                      <a:cubicBezTo>
                        <a:pt x="636" y="700"/>
                        <a:pt x="635" y="698"/>
                        <a:pt x="636" y="697"/>
                      </a:cubicBezTo>
                      <a:cubicBezTo>
                        <a:pt x="636" y="696"/>
                        <a:pt x="638" y="696"/>
                        <a:pt x="638" y="696"/>
                      </a:cubicBezTo>
                      <a:cubicBezTo>
                        <a:pt x="639" y="696"/>
                        <a:pt x="640" y="698"/>
                        <a:pt x="641" y="698"/>
                      </a:cubicBezTo>
                      <a:cubicBezTo>
                        <a:pt x="641" y="698"/>
                        <a:pt x="643" y="698"/>
                        <a:pt x="643" y="697"/>
                      </a:cubicBezTo>
                      <a:cubicBezTo>
                        <a:pt x="644" y="696"/>
                        <a:pt x="643" y="693"/>
                        <a:pt x="643" y="692"/>
                      </a:cubicBezTo>
                      <a:cubicBezTo>
                        <a:pt x="643" y="691"/>
                        <a:pt x="643" y="689"/>
                        <a:pt x="644" y="688"/>
                      </a:cubicBezTo>
                      <a:cubicBezTo>
                        <a:pt x="645" y="688"/>
                        <a:pt x="647" y="690"/>
                        <a:pt x="648" y="690"/>
                      </a:cubicBezTo>
                      <a:cubicBezTo>
                        <a:pt x="649" y="690"/>
                        <a:pt x="651" y="690"/>
                        <a:pt x="652" y="689"/>
                      </a:cubicBezTo>
                      <a:cubicBezTo>
                        <a:pt x="653" y="689"/>
                        <a:pt x="654" y="688"/>
                        <a:pt x="655" y="689"/>
                      </a:cubicBezTo>
                      <a:cubicBezTo>
                        <a:pt x="656" y="689"/>
                        <a:pt x="656" y="691"/>
                        <a:pt x="657" y="692"/>
                      </a:cubicBezTo>
                      <a:cubicBezTo>
                        <a:pt x="658" y="692"/>
                        <a:pt x="660" y="693"/>
                        <a:pt x="661" y="693"/>
                      </a:cubicBezTo>
                      <a:cubicBezTo>
                        <a:pt x="662" y="693"/>
                        <a:pt x="664" y="692"/>
                        <a:pt x="665" y="692"/>
                      </a:cubicBezTo>
                      <a:cubicBezTo>
                        <a:pt x="666" y="692"/>
                        <a:pt x="668" y="691"/>
                        <a:pt x="669" y="691"/>
                      </a:cubicBezTo>
                      <a:cubicBezTo>
                        <a:pt x="670" y="692"/>
                        <a:pt x="671" y="694"/>
                        <a:pt x="672" y="694"/>
                      </a:cubicBezTo>
                      <a:cubicBezTo>
                        <a:pt x="674" y="694"/>
                        <a:pt x="676" y="693"/>
                        <a:pt x="677" y="693"/>
                      </a:cubicBezTo>
                      <a:cubicBezTo>
                        <a:pt x="678" y="693"/>
                        <a:pt x="679" y="695"/>
                        <a:pt x="680" y="696"/>
                      </a:cubicBezTo>
                      <a:cubicBezTo>
                        <a:pt x="681" y="696"/>
                        <a:pt x="684" y="696"/>
                        <a:pt x="686" y="696"/>
                      </a:cubicBezTo>
                      <a:cubicBezTo>
                        <a:pt x="687" y="696"/>
                        <a:pt x="689" y="693"/>
                        <a:pt x="690" y="694"/>
                      </a:cubicBezTo>
                      <a:cubicBezTo>
                        <a:pt x="691" y="694"/>
                        <a:pt x="692" y="696"/>
                        <a:pt x="693" y="697"/>
                      </a:cubicBezTo>
                      <a:cubicBezTo>
                        <a:pt x="695" y="698"/>
                        <a:pt x="698" y="697"/>
                        <a:pt x="700" y="697"/>
                      </a:cubicBezTo>
                      <a:cubicBezTo>
                        <a:pt x="701" y="697"/>
                        <a:pt x="703" y="696"/>
                        <a:pt x="704" y="696"/>
                      </a:cubicBezTo>
                      <a:cubicBezTo>
                        <a:pt x="706" y="696"/>
                        <a:pt x="708" y="697"/>
                        <a:pt x="710" y="697"/>
                      </a:cubicBezTo>
                      <a:cubicBezTo>
                        <a:pt x="711" y="697"/>
                        <a:pt x="711" y="694"/>
                        <a:pt x="712" y="693"/>
                      </a:cubicBezTo>
                      <a:cubicBezTo>
                        <a:pt x="713" y="693"/>
                        <a:pt x="716" y="693"/>
                        <a:pt x="717" y="693"/>
                      </a:cubicBezTo>
                      <a:cubicBezTo>
                        <a:pt x="718" y="693"/>
                        <a:pt x="721" y="696"/>
                        <a:pt x="722" y="696"/>
                      </a:cubicBezTo>
                      <a:cubicBezTo>
                        <a:pt x="723" y="696"/>
                        <a:pt x="725" y="696"/>
                        <a:pt x="726" y="695"/>
                      </a:cubicBezTo>
                      <a:cubicBezTo>
                        <a:pt x="726" y="695"/>
                        <a:pt x="726" y="694"/>
                        <a:pt x="725" y="694"/>
                      </a:cubicBezTo>
                      <a:cubicBezTo>
                        <a:pt x="724" y="693"/>
                        <a:pt x="722" y="692"/>
                        <a:pt x="721" y="692"/>
                      </a:cubicBezTo>
                      <a:cubicBezTo>
                        <a:pt x="721" y="691"/>
                        <a:pt x="720" y="688"/>
                        <a:pt x="720" y="687"/>
                      </a:cubicBezTo>
                      <a:cubicBezTo>
                        <a:pt x="719" y="686"/>
                        <a:pt x="719" y="683"/>
                        <a:pt x="719" y="682"/>
                      </a:cubicBezTo>
                      <a:cubicBezTo>
                        <a:pt x="719" y="680"/>
                        <a:pt x="722" y="676"/>
                        <a:pt x="722" y="674"/>
                      </a:cubicBezTo>
                      <a:cubicBezTo>
                        <a:pt x="723" y="672"/>
                        <a:pt x="723" y="669"/>
                        <a:pt x="723" y="667"/>
                      </a:cubicBezTo>
                      <a:cubicBezTo>
                        <a:pt x="723" y="665"/>
                        <a:pt x="723" y="663"/>
                        <a:pt x="723" y="661"/>
                      </a:cubicBezTo>
                      <a:cubicBezTo>
                        <a:pt x="723" y="659"/>
                        <a:pt x="723" y="656"/>
                        <a:pt x="723" y="655"/>
                      </a:cubicBezTo>
                      <a:cubicBezTo>
                        <a:pt x="723" y="653"/>
                        <a:pt x="722" y="650"/>
                        <a:pt x="721" y="648"/>
                      </a:cubicBezTo>
                      <a:cubicBezTo>
                        <a:pt x="721" y="648"/>
                        <a:pt x="719" y="647"/>
                        <a:pt x="718" y="648"/>
                      </a:cubicBezTo>
                      <a:cubicBezTo>
                        <a:pt x="717" y="648"/>
                        <a:pt x="717" y="650"/>
                        <a:pt x="717" y="651"/>
                      </a:cubicBezTo>
                      <a:cubicBezTo>
                        <a:pt x="716" y="651"/>
                        <a:pt x="715" y="652"/>
                        <a:pt x="714" y="652"/>
                      </a:cubicBezTo>
                      <a:cubicBezTo>
                        <a:pt x="713" y="652"/>
                        <a:pt x="712" y="650"/>
                        <a:pt x="711" y="650"/>
                      </a:cubicBezTo>
                      <a:cubicBezTo>
                        <a:pt x="710" y="650"/>
                        <a:pt x="708" y="651"/>
                        <a:pt x="707" y="650"/>
                      </a:cubicBezTo>
                      <a:cubicBezTo>
                        <a:pt x="706" y="650"/>
                        <a:pt x="707" y="648"/>
                        <a:pt x="707" y="648"/>
                      </a:cubicBezTo>
                      <a:cubicBezTo>
                        <a:pt x="708" y="646"/>
                        <a:pt x="710" y="644"/>
                        <a:pt x="711" y="643"/>
                      </a:cubicBezTo>
                      <a:cubicBezTo>
                        <a:pt x="712" y="642"/>
                        <a:pt x="715" y="641"/>
                        <a:pt x="716" y="640"/>
                      </a:cubicBezTo>
                      <a:cubicBezTo>
                        <a:pt x="717" y="640"/>
                        <a:pt x="717" y="638"/>
                        <a:pt x="718" y="637"/>
                      </a:cubicBezTo>
                      <a:cubicBezTo>
                        <a:pt x="718" y="635"/>
                        <a:pt x="717" y="632"/>
                        <a:pt x="717" y="630"/>
                      </a:cubicBezTo>
                      <a:cubicBezTo>
                        <a:pt x="717" y="629"/>
                        <a:pt x="715" y="626"/>
                        <a:pt x="715" y="625"/>
                      </a:cubicBezTo>
                      <a:cubicBezTo>
                        <a:pt x="715" y="624"/>
                        <a:pt x="715" y="621"/>
                        <a:pt x="716" y="620"/>
                      </a:cubicBezTo>
                      <a:cubicBezTo>
                        <a:pt x="716" y="620"/>
                        <a:pt x="719" y="620"/>
                        <a:pt x="719" y="619"/>
                      </a:cubicBezTo>
                      <a:cubicBezTo>
                        <a:pt x="720" y="619"/>
                        <a:pt x="721" y="617"/>
                        <a:pt x="721" y="617"/>
                      </a:cubicBezTo>
                      <a:cubicBezTo>
                        <a:pt x="721" y="615"/>
                        <a:pt x="721" y="613"/>
                        <a:pt x="721" y="612"/>
                      </a:cubicBezTo>
                      <a:cubicBezTo>
                        <a:pt x="722" y="611"/>
                        <a:pt x="723" y="609"/>
                        <a:pt x="723" y="608"/>
                      </a:cubicBezTo>
                      <a:cubicBezTo>
                        <a:pt x="724" y="607"/>
                        <a:pt x="726" y="606"/>
                        <a:pt x="727" y="604"/>
                      </a:cubicBezTo>
                      <a:cubicBezTo>
                        <a:pt x="728" y="603"/>
                        <a:pt x="730" y="600"/>
                        <a:pt x="730" y="598"/>
                      </a:cubicBezTo>
                      <a:cubicBezTo>
                        <a:pt x="731" y="596"/>
                        <a:pt x="730" y="593"/>
                        <a:pt x="730" y="592"/>
                      </a:cubicBezTo>
                      <a:cubicBezTo>
                        <a:pt x="730" y="590"/>
                        <a:pt x="731" y="588"/>
                        <a:pt x="731" y="587"/>
                      </a:cubicBezTo>
                      <a:cubicBezTo>
                        <a:pt x="730" y="586"/>
                        <a:pt x="730" y="585"/>
                        <a:pt x="729" y="585"/>
                      </a:cubicBezTo>
                      <a:cubicBezTo>
                        <a:pt x="729" y="584"/>
                        <a:pt x="726" y="585"/>
                        <a:pt x="725" y="584"/>
                      </a:cubicBezTo>
                      <a:cubicBezTo>
                        <a:pt x="724" y="583"/>
                        <a:pt x="725" y="580"/>
                        <a:pt x="725" y="578"/>
                      </a:cubicBezTo>
                      <a:cubicBezTo>
                        <a:pt x="725" y="576"/>
                        <a:pt x="726" y="573"/>
                        <a:pt x="727" y="571"/>
                      </a:cubicBezTo>
                      <a:cubicBezTo>
                        <a:pt x="728" y="568"/>
                        <a:pt x="731" y="562"/>
                        <a:pt x="732" y="560"/>
                      </a:cubicBezTo>
                      <a:cubicBezTo>
                        <a:pt x="733" y="558"/>
                        <a:pt x="734" y="554"/>
                        <a:pt x="735" y="552"/>
                      </a:cubicBezTo>
                      <a:cubicBezTo>
                        <a:pt x="735" y="551"/>
                        <a:pt x="735" y="549"/>
                        <a:pt x="735" y="548"/>
                      </a:cubicBezTo>
                      <a:cubicBezTo>
                        <a:pt x="735" y="547"/>
                        <a:pt x="733" y="546"/>
                        <a:pt x="732" y="546"/>
                      </a:cubicBezTo>
                      <a:cubicBezTo>
                        <a:pt x="731" y="546"/>
                        <a:pt x="730" y="548"/>
                        <a:pt x="730" y="548"/>
                      </a:cubicBezTo>
                      <a:cubicBezTo>
                        <a:pt x="729" y="549"/>
                        <a:pt x="727" y="550"/>
                        <a:pt x="726" y="550"/>
                      </a:cubicBezTo>
                      <a:cubicBezTo>
                        <a:pt x="725" y="551"/>
                        <a:pt x="723" y="550"/>
                        <a:pt x="722" y="549"/>
                      </a:cubicBezTo>
                      <a:cubicBezTo>
                        <a:pt x="721" y="549"/>
                        <a:pt x="721" y="547"/>
                        <a:pt x="721" y="546"/>
                      </a:cubicBezTo>
                      <a:cubicBezTo>
                        <a:pt x="721" y="544"/>
                        <a:pt x="724" y="543"/>
                        <a:pt x="725" y="542"/>
                      </a:cubicBezTo>
                      <a:cubicBezTo>
                        <a:pt x="726" y="541"/>
                        <a:pt x="728" y="540"/>
                        <a:pt x="729" y="540"/>
                      </a:cubicBezTo>
                      <a:cubicBezTo>
                        <a:pt x="730" y="540"/>
                        <a:pt x="733" y="541"/>
                        <a:pt x="734" y="541"/>
                      </a:cubicBezTo>
                      <a:cubicBezTo>
                        <a:pt x="735" y="541"/>
                        <a:pt x="736" y="538"/>
                        <a:pt x="736" y="538"/>
                      </a:cubicBezTo>
                      <a:cubicBezTo>
                        <a:pt x="737" y="536"/>
                        <a:pt x="737" y="532"/>
                        <a:pt x="737" y="530"/>
                      </a:cubicBezTo>
                      <a:cubicBezTo>
                        <a:pt x="738" y="528"/>
                        <a:pt x="738" y="524"/>
                        <a:pt x="737" y="523"/>
                      </a:cubicBezTo>
                      <a:cubicBezTo>
                        <a:pt x="737" y="521"/>
                        <a:pt x="736" y="518"/>
                        <a:pt x="736" y="517"/>
                      </a:cubicBezTo>
                      <a:cubicBezTo>
                        <a:pt x="735" y="516"/>
                        <a:pt x="734" y="515"/>
                        <a:pt x="734" y="515"/>
                      </a:cubicBezTo>
                      <a:cubicBezTo>
                        <a:pt x="733" y="515"/>
                        <a:pt x="732" y="517"/>
                        <a:pt x="731" y="517"/>
                      </a:cubicBezTo>
                      <a:cubicBezTo>
                        <a:pt x="731" y="517"/>
                        <a:pt x="729" y="517"/>
                        <a:pt x="728" y="517"/>
                      </a:cubicBezTo>
                      <a:cubicBezTo>
                        <a:pt x="727" y="517"/>
                        <a:pt x="725" y="516"/>
                        <a:pt x="725" y="516"/>
                      </a:cubicBezTo>
                      <a:cubicBezTo>
                        <a:pt x="724" y="515"/>
                        <a:pt x="724" y="513"/>
                        <a:pt x="725" y="512"/>
                      </a:cubicBezTo>
                      <a:cubicBezTo>
                        <a:pt x="725" y="512"/>
                        <a:pt x="727" y="511"/>
                        <a:pt x="728" y="511"/>
                      </a:cubicBezTo>
                      <a:cubicBezTo>
                        <a:pt x="729" y="510"/>
                        <a:pt x="730" y="511"/>
                        <a:pt x="731" y="511"/>
                      </a:cubicBezTo>
                      <a:cubicBezTo>
                        <a:pt x="732" y="511"/>
                        <a:pt x="735" y="512"/>
                        <a:pt x="736" y="511"/>
                      </a:cubicBezTo>
                      <a:cubicBezTo>
                        <a:pt x="737" y="511"/>
                        <a:pt x="737" y="508"/>
                        <a:pt x="738" y="507"/>
                      </a:cubicBezTo>
                      <a:cubicBezTo>
                        <a:pt x="738" y="506"/>
                        <a:pt x="740" y="504"/>
                        <a:pt x="741" y="503"/>
                      </a:cubicBezTo>
                      <a:cubicBezTo>
                        <a:pt x="742" y="502"/>
                        <a:pt x="743" y="500"/>
                        <a:pt x="744" y="499"/>
                      </a:cubicBezTo>
                      <a:cubicBezTo>
                        <a:pt x="744" y="498"/>
                        <a:pt x="745" y="496"/>
                        <a:pt x="746" y="495"/>
                      </a:cubicBezTo>
                      <a:cubicBezTo>
                        <a:pt x="746" y="494"/>
                        <a:pt x="745" y="492"/>
                        <a:pt x="744" y="491"/>
                      </a:cubicBezTo>
                      <a:cubicBezTo>
                        <a:pt x="744" y="491"/>
                        <a:pt x="742" y="491"/>
                        <a:pt x="741" y="491"/>
                      </a:cubicBezTo>
                      <a:cubicBezTo>
                        <a:pt x="740" y="491"/>
                        <a:pt x="738" y="492"/>
                        <a:pt x="738" y="491"/>
                      </a:cubicBezTo>
                      <a:cubicBezTo>
                        <a:pt x="737" y="491"/>
                        <a:pt x="737" y="489"/>
                        <a:pt x="738" y="489"/>
                      </a:cubicBezTo>
                      <a:cubicBezTo>
                        <a:pt x="738" y="488"/>
                        <a:pt x="740" y="488"/>
                        <a:pt x="740" y="488"/>
                      </a:cubicBezTo>
                      <a:cubicBezTo>
                        <a:pt x="741" y="487"/>
                        <a:pt x="741" y="486"/>
                        <a:pt x="741" y="485"/>
                      </a:cubicBezTo>
                      <a:cubicBezTo>
                        <a:pt x="740" y="485"/>
                        <a:pt x="739" y="484"/>
                        <a:pt x="739" y="483"/>
                      </a:cubicBezTo>
                      <a:cubicBezTo>
                        <a:pt x="739" y="483"/>
                        <a:pt x="740" y="481"/>
                        <a:pt x="741" y="481"/>
                      </a:cubicBezTo>
                      <a:cubicBezTo>
                        <a:pt x="742" y="481"/>
                        <a:pt x="744" y="482"/>
                        <a:pt x="745" y="482"/>
                      </a:cubicBezTo>
                      <a:cubicBezTo>
                        <a:pt x="745" y="483"/>
                        <a:pt x="746" y="484"/>
                        <a:pt x="747" y="485"/>
                      </a:cubicBezTo>
                      <a:cubicBezTo>
                        <a:pt x="748" y="485"/>
                        <a:pt x="749" y="485"/>
                        <a:pt x="750" y="485"/>
                      </a:cubicBezTo>
                      <a:cubicBezTo>
                        <a:pt x="751" y="484"/>
                        <a:pt x="752" y="482"/>
                        <a:pt x="753" y="481"/>
                      </a:cubicBezTo>
                      <a:cubicBezTo>
                        <a:pt x="754" y="480"/>
                        <a:pt x="756" y="478"/>
                        <a:pt x="756" y="477"/>
                      </a:cubicBezTo>
                      <a:cubicBezTo>
                        <a:pt x="756" y="476"/>
                        <a:pt x="756" y="474"/>
                        <a:pt x="756" y="473"/>
                      </a:cubicBezTo>
                      <a:cubicBezTo>
                        <a:pt x="755" y="473"/>
                        <a:pt x="752" y="474"/>
                        <a:pt x="751" y="473"/>
                      </a:cubicBezTo>
                      <a:cubicBezTo>
                        <a:pt x="751" y="473"/>
                        <a:pt x="749" y="472"/>
                        <a:pt x="749" y="471"/>
                      </a:cubicBezTo>
                      <a:cubicBezTo>
                        <a:pt x="749" y="470"/>
                        <a:pt x="750" y="468"/>
                        <a:pt x="750" y="468"/>
                      </a:cubicBezTo>
                      <a:cubicBezTo>
                        <a:pt x="751" y="467"/>
                        <a:pt x="753" y="466"/>
                        <a:pt x="753" y="466"/>
                      </a:cubicBezTo>
                      <a:cubicBezTo>
                        <a:pt x="754" y="466"/>
                        <a:pt x="756" y="468"/>
                        <a:pt x="757" y="468"/>
                      </a:cubicBezTo>
                      <a:cubicBezTo>
                        <a:pt x="757" y="469"/>
                        <a:pt x="759" y="468"/>
                        <a:pt x="760" y="467"/>
                      </a:cubicBezTo>
                      <a:cubicBezTo>
                        <a:pt x="761" y="466"/>
                        <a:pt x="764" y="465"/>
                        <a:pt x="765" y="464"/>
                      </a:cubicBezTo>
                      <a:cubicBezTo>
                        <a:pt x="766" y="462"/>
                        <a:pt x="767" y="459"/>
                        <a:pt x="767" y="458"/>
                      </a:cubicBezTo>
                      <a:cubicBezTo>
                        <a:pt x="767" y="456"/>
                        <a:pt x="767" y="453"/>
                        <a:pt x="766" y="452"/>
                      </a:cubicBez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35" name="Freeform 95">
                  <a:extLst>
                    <a:ext uri="{FF2B5EF4-FFF2-40B4-BE49-F238E27FC236}">
                      <a16:creationId xmlns:a16="http://schemas.microsoft.com/office/drawing/2014/main" id="{7A73D26C-4282-4126-BCB1-E1236D32E214}"/>
                    </a:ext>
                  </a:extLst>
                </p:cNvPr>
                <p:cNvSpPr>
                  <a:spLocks/>
                </p:cNvSpPr>
                <p:nvPr/>
              </p:nvSpPr>
              <p:spPr bwMode="auto">
                <a:xfrm>
                  <a:off x="5896127" y="4244931"/>
                  <a:ext cx="1031375" cy="752013"/>
                </a:xfrm>
                <a:custGeom>
                  <a:avLst/>
                  <a:gdLst>
                    <a:gd name="T0" fmla="*/ 1270 w 1285"/>
                    <a:gd name="T1" fmla="*/ 665 h 937"/>
                    <a:gd name="T2" fmla="*/ 1210 w 1285"/>
                    <a:gd name="T3" fmla="*/ 532 h 937"/>
                    <a:gd name="T4" fmla="*/ 1122 w 1285"/>
                    <a:gd name="T5" fmla="*/ 385 h 937"/>
                    <a:gd name="T6" fmla="*/ 1097 w 1285"/>
                    <a:gd name="T7" fmla="*/ 316 h 937"/>
                    <a:gd name="T8" fmla="*/ 975 w 1285"/>
                    <a:gd name="T9" fmla="*/ 152 h 937"/>
                    <a:gd name="T10" fmla="*/ 921 w 1285"/>
                    <a:gd name="T11" fmla="*/ 25 h 937"/>
                    <a:gd name="T12" fmla="*/ 894 w 1285"/>
                    <a:gd name="T13" fmla="*/ 6 h 937"/>
                    <a:gd name="T14" fmla="*/ 857 w 1285"/>
                    <a:gd name="T15" fmla="*/ 1 h 937"/>
                    <a:gd name="T16" fmla="*/ 830 w 1285"/>
                    <a:gd name="T17" fmla="*/ 22 h 937"/>
                    <a:gd name="T18" fmla="*/ 841 w 1285"/>
                    <a:gd name="T19" fmla="*/ 50 h 937"/>
                    <a:gd name="T20" fmla="*/ 826 w 1285"/>
                    <a:gd name="T21" fmla="*/ 82 h 937"/>
                    <a:gd name="T22" fmla="*/ 804 w 1285"/>
                    <a:gd name="T23" fmla="*/ 60 h 937"/>
                    <a:gd name="T24" fmla="*/ 396 w 1285"/>
                    <a:gd name="T25" fmla="*/ 84 h 937"/>
                    <a:gd name="T26" fmla="*/ 380 w 1285"/>
                    <a:gd name="T27" fmla="*/ 54 h 937"/>
                    <a:gd name="T28" fmla="*/ 2 w 1285"/>
                    <a:gd name="T29" fmla="*/ 107 h 937"/>
                    <a:gd name="T30" fmla="*/ 19 w 1285"/>
                    <a:gd name="T31" fmla="*/ 141 h 937"/>
                    <a:gd name="T32" fmla="*/ 36 w 1285"/>
                    <a:gd name="T33" fmla="*/ 178 h 937"/>
                    <a:gd name="T34" fmla="*/ 38 w 1285"/>
                    <a:gd name="T35" fmla="*/ 209 h 937"/>
                    <a:gd name="T36" fmla="*/ 195 w 1285"/>
                    <a:gd name="T37" fmla="*/ 180 h 937"/>
                    <a:gd name="T38" fmla="*/ 369 w 1285"/>
                    <a:gd name="T39" fmla="*/ 253 h 937"/>
                    <a:gd name="T40" fmla="*/ 350 w 1285"/>
                    <a:gd name="T41" fmla="*/ 257 h 937"/>
                    <a:gd name="T42" fmla="*/ 412 w 1285"/>
                    <a:gd name="T43" fmla="*/ 265 h 937"/>
                    <a:gd name="T44" fmla="*/ 452 w 1285"/>
                    <a:gd name="T45" fmla="*/ 242 h 937"/>
                    <a:gd name="T46" fmla="*/ 496 w 1285"/>
                    <a:gd name="T47" fmla="*/ 218 h 937"/>
                    <a:gd name="T48" fmla="*/ 512 w 1285"/>
                    <a:gd name="T49" fmla="*/ 188 h 937"/>
                    <a:gd name="T50" fmla="*/ 548 w 1285"/>
                    <a:gd name="T51" fmla="*/ 174 h 937"/>
                    <a:gd name="T52" fmla="*/ 621 w 1285"/>
                    <a:gd name="T53" fmla="*/ 208 h 937"/>
                    <a:gd name="T54" fmla="*/ 658 w 1285"/>
                    <a:gd name="T55" fmla="*/ 241 h 937"/>
                    <a:gd name="T56" fmla="*/ 696 w 1285"/>
                    <a:gd name="T57" fmla="*/ 277 h 937"/>
                    <a:gd name="T58" fmla="*/ 723 w 1285"/>
                    <a:gd name="T59" fmla="*/ 308 h 937"/>
                    <a:gd name="T60" fmla="*/ 761 w 1285"/>
                    <a:gd name="T61" fmla="*/ 305 h 937"/>
                    <a:gd name="T62" fmla="*/ 780 w 1285"/>
                    <a:gd name="T63" fmla="*/ 335 h 937"/>
                    <a:gd name="T64" fmla="*/ 797 w 1285"/>
                    <a:gd name="T65" fmla="*/ 373 h 937"/>
                    <a:gd name="T66" fmla="*/ 800 w 1285"/>
                    <a:gd name="T67" fmla="*/ 448 h 937"/>
                    <a:gd name="T68" fmla="*/ 798 w 1285"/>
                    <a:gd name="T69" fmla="*/ 511 h 937"/>
                    <a:gd name="T70" fmla="*/ 792 w 1285"/>
                    <a:gd name="T71" fmla="*/ 517 h 937"/>
                    <a:gd name="T72" fmla="*/ 824 w 1285"/>
                    <a:gd name="T73" fmla="*/ 556 h 937"/>
                    <a:gd name="T74" fmla="*/ 837 w 1285"/>
                    <a:gd name="T75" fmla="*/ 514 h 937"/>
                    <a:gd name="T76" fmla="*/ 833 w 1285"/>
                    <a:gd name="T77" fmla="*/ 499 h 937"/>
                    <a:gd name="T78" fmla="*/ 849 w 1285"/>
                    <a:gd name="T79" fmla="*/ 510 h 937"/>
                    <a:gd name="T80" fmla="*/ 861 w 1285"/>
                    <a:gd name="T81" fmla="*/ 529 h 937"/>
                    <a:gd name="T82" fmla="*/ 836 w 1285"/>
                    <a:gd name="T83" fmla="*/ 574 h 937"/>
                    <a:gd name="T84" fmla="*/ 855 w 1285"/>
                    <a:gd name="T85" fmla="*/ 614 h 937"/>
                    <a:gd name="T86" fmla="*/ 916 w 1285"/>
                    <a:gd name="T87" fmla="*/ 689 h 937"/>
                    <a:gd name="T88" fmla="*/ 934 w 1285"/>
                    <a:gd name="T89" fmla="*/ 676 h 937"/>
                    <a:gd name="T90" fmla="*/ 942 w 1285"/>
                    <a:gd name="T91" fmla="*/ 668 h 937"/>
                    <a:gd name="T92" fmla="*/ 941 w 1285"/>
                    <a:gd name="T93" fmla="*/ 701 h 937"/>
                    <a:gd name="T94" fmla="*/ 959 w 1285"/>
                    <a:gd name="T95" fmla="*/ 732 h 937"/>
                    <a:gd name="T96" fmla="*/ 1001 w 1285"/>
                    <a:gd name="T97" fmla="*/ 759 h 937"/>
                    <a:gd name="T98" fmla="*/ 1041 w 1285"/>
                    <a:gd name="T99" fmla="*/ 834 h 937"/>
                    <a:gd name="T100" fmla="*/ 1077 w 1285"/>
                    <a:gd name="T101" fmla="*/ 823 h 937"/>
                    <a:gd name="T102" fmla="*/ 1119 w 1285"/>
                    <a:gd name="T103" fmla="*/ 866 h 937"/>
                    <a:gd name="T104" fmla="*/ 1144 w 1285"/>
                    <a:gd name="T105" fmla="*/ 901 h 937"/>
                    <a:gd name="T106" fmla="*/ 1162 w 1285"/>
                    <a:gd name="T107" fmla="*/ 936 h 937"/>
                    <a:gd name="T108" fmla="*/ 1200 w 1285"/>
                    <a:gd name="T109" fmla="*/ 920 h 937"/>
                    <a:gd name="T110" fmla="*/ 1231 w 1285"/>
                    <a:gd name="T111" fmla="*/ 904 h 937"/>
                    <a:gd name="T112" fmla="*/ 1260 w 1285"/>
                    <a:gd name="T113" fmla="*/ 887 h 937"/>
                    <a:gd name="T114" fmla="*/ 1262 w 1285"/>
                    <a:gd name="T115" fmla="*/ 844 h 937"/>
                    <a:gd name="T116" fmla="*/ 1280 w 1285"/>
                    <a:gd name="T117" fmla="*/ 807 h 9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5" h="937">
                      <a:moveTo>
                        <a:pt x="1285" y="809"/>
                      </a:moveTo>
                      <a:cubicBezTo>
                        <a:pt x="1285" y="808"/>
                        <a:pt x="1284" y="805"/>
                        <a:pt x="1284" y="804"/>
                      </a:cubicBezTo>
                      <a:cubicBezTo>
                        <a:pt x="1284" y="803"/>
                        <a:pt x="1284" y="801"/>
                        <a:pt x="1284" y="800"/>
                      </a:cubicBezTo>
                      <a:cubicBezTo>
                        <a:pt x="1284" y="797"/>
                        <a:pt x="1284" y="792"/>
                        <a:pt x="1284" y="789"/>
                      </a:cubicBezTo>
                      <a:cubicBezTo>
                        <a:pt x="1284" y="786"/>
                        <a:pt x="1283" y="781"/>
                        <a:pt x="1283" y="778"/>
                      </a:cubicBezTo>
                      <a:cubicBezTo>
                        <a:pt x="1282" y="774"/>
                        <a:pt x="1281" y="767"/>
                        <a:pt x="1280" y="764"/>
                      </a:cubicBezTo>
                      <a:cubicBezTo>
                        <a:pt x="1280" y="760"/>
                        <a:pt x="1278" y="754"/>
                        <a:pt x="1278" y="751"/>
                      </a:cubicBezTo>
                      <a:cubicBezTo>
                        <a:pt x="1277" y="746"/>
                        <a:pt x="1277" y="738"/>
                        <a:pt x="1276" y="733"/>
                      </a:cubicBezTo>
                      <a:cubicBezTo>
                        <a:pt x="1276" y="728"/>
                        <a:pt x="1275" y="717"/>
                        <a:pt x="1274" y="712"/>
                      </a:cubicBezTo>
                      <a:cubicBezTo>
                        <a:pt x="1274" y="709"/>
                        <a:pt x="1274" y="702"/>
                        <a:pt x="1274" y="699"/>
                      </a:cubicBezTo>
                      <a:cubicBezTo>
                        <a:pt x="1273" y="695"/>
                        <a:pt x="1272" y="686"/>
                        <a:pt x="1272" y="681"/>
                      </a:cubicBezTo>
                      <a:cubicBezTo>
                        <a:pt x="1271" y="677"/>
                        <a:pt x="1271" y="669"/>
                        <a:pt x="1270" y="665"/>
                      </a:cubicBezTo>
                      <a:cubicBezTo>
                        <a:pt x="1270" y="660"/>
                        <a:pt x="1269" y="650"/>
                        <a:pt x="1268" y="644"/>
                      </a:cubicBezTo>
                      <a:cubicBezTo>
                        <a:pt x="1268" y="642"/>
                        <a:pt x="1265" y="636"/>
                        <a:pt x="1265" y="633"/>
                      </a:cubicBezTo>
                      <a:cubicBezTo>
                        <a:pt x="1264" y="629"/>
                        <a:pt x="1264" y="622"/>
                        <a:pt x="1263" y="619"/>
                      </a:cubicBezTo>
                      <a:cubicBezTo>
                        <a:pt x="1261" y="615"/>
                        <a:pt x="1257" y="608"/>
                        <a:pt x="1255" y="605"/>
                      </a:cubicBezTo>
                      <a:cubicBezTo>
                        <a:pt x="1253" y="601"/>
                        <a:pt x="1250" y="593"/>
                        <a:pt x="1248" y="589"/>
                      </a:cubicBezTo>
                      <a:cubicBezTo>
                        <a:pt x="1246" y="586"/>
                        <a:pt x="1243" y="581"/>
                        <a:pt x="1241" y="578"/>
                      </a:cubicBezTo>
                      <a:cubicBezTo>
                        <a:pt x="1240" y="576"/>
                        <a:pt x="1235" y="572"/>
                        <a:pt x="1233" y="569"/>
                      </a:cubicBezTo>
                      <a:cubicBezTo>
                        <a:pt x="1233" y="568"/>
                        <a:pt x="1232" y="564"/>
                        <a:pt x="1231" y="563"/>
                      </a:cubicBezTo>
                      <a:cubicBezTo>
                        <a:pt x="1230" y="561"/>
                        <a:pt x="1229" y="558"/>
                        <a:pt x="1228" y="557"/>
                      </a:cubicBezTo>
                      <a:cubicBezTo>
                        <a:pt x="1227" y="555"/>
                        <a:pt x="1224" y="551"/>
                        <a:pt x="1223" y="549"/>
                      </a:cubicBezTo>
                      <a:cubicBezTo>
                        <a:pt x="1221" y="547"/>
                        <a:pt x="1218" y="543"/>
                        <a:pt x="1216" y="541"/>
                      </a:cubicBezTo>
                      <a:cubicBezTo>
                        <a:pt x="1214" y="539"/>
                        <a:pt x="1211" y="534"/>
                        <a:pt x="1210" y="532"/>
                      </a:cubicBezTo>
                      <a:cubicBezTo>
                        <a:pt x="1207" y="529"/>
                        <a:pt x="1203" y="522"/>
                        <a:pt x="1201" y="519"/>
                      </a:cubicBezTo>
                      <a:cubicBezTo>
                        <a:pt x="1200" y="517"/>
                        <a:pt x="1198" y="513"/>
                        <a:pt x="1197" y="511"/>
                      </a:cubicBezTo>
                      <a:cubicBezTo>
                        <a:pt x="1195" y="508"/>
                        <a:pt x="1193" y="502"/>
                        <a:pt x="1191" y="499"/>
                      </a:cubicBezTo>
                      <a:cubicBezTo>
                        <a:pt x="1189" y="496"/>
                        <a:pt x="1186" y="490"/>
                        <a:pt x="1184" y="487"/>
                      </a:cubicBezTo>
                      <a:cubicBezTo>
                        <a:pt x="1183" y="485"/>
                        <a:pt x="1180" y="480"/>
                        <a:pt x="1178" y="478"/>
                      </a:cubicBezTo>
                      <a:cubicBezTo>
                        <a:pt x="1175" y="473"/>
                        <a:pt x="1169" y="463"/>
                        <a:pt x="1166" y="458"/>
                      </a:cubicBezTo>
                      <a:cubicBezTo>
                        <a:pt x="1163" y="455"/>
                        <a:pt x="1158" y="450"/>
                        <a:pt x="1156" y="448"/>
                      </a:cubicBezTo>
                      <a:cubicBezTo>
                        <a:pt x="1154" y="445"/>
                        <a:pt x="1150" y="440"/>
                        <a:pt x="1148" y="437"/>
                      </a:cubicBezTo>
                      <a:cubicBezTo>
                        <a:pt x="1147" y="435"/>
                        <a:pt x="1143" y="430"/>
                        <a:pt x="1142" y="428"/>
                      </a:cubicBezTo>
                      <a:cubicBezTo>
                        <a:pt x="1139" y="423"/>
                        <a:pt x="1133" y="414"/>
                        <a:pt x="1131" y="409"/>
                      </a:cubicBezTo>
                      <a:cubicBezTo>
                        <a:pt x="1129" y="406"/>
                        <a:pt x="1127" y="400"/>
                        <a:pt x="1126" y="397"/>
                      </a:cubicBezTo>
                      <a:cubicBezTo>
                        <a:pt x="1125" y="394"/>
                        <a:pt x="1122" y="386"/>
                        <a:pt x="1122" y="385"/>
                      </a:cubicBezTo>
                      <a:cubicBezTo>
                        <a:pt x="1122" y="385"/>
                        <a:pt x="1120" y="380"/>
                        <a:pt x="1120" y="378"/>
                      </a:cubicBezTo>
                      <a:cubicBezTo>
                        <a:pt x="1120" y="375"/>
                        <a:pt x="1120" y="370"/>
                        <a:pt x="1120" y="367"/>
                      </a:cubicBezTo>
                      <a:cubicBezTo>
                        <a:pt x="1120" y="366"/>
                        <a:pt x="1121" y="363"/>
                        <a:pt x="1122" y="361"/>
                      </a:cubicBezTo>
                      <a:cubicBezTo>
                        <a:pt x="1122" y="360"/>
                        <a:pt x="1125" y="359"/>
                        <a:pt x="1125" y="359"/>
                      </a:cubicBezTo>
                      <a:cubicBezTo>
                        <a:pt x="1126" y="358"/>
                        <a:pt x="1128" y="357"/>
                        <a:pt x="1129" y="356"/>
                      </a:cubicBezTo>
                      <a:cubicBezTo>
                        <a:pt x="1129" y="354"/>
                        <a:pt x="1127" y="352"/>
                        <a:pt x="1127" y="351"/>
                      </a:cubicBezTo>
                      <a:cubicBezTo>
                        <a:pt x="1126" y="349"/>
                        <a:pt x="1123" y="346"/>
                        <a:pt x="1122" y="345"/>
                      </a:cubicBezTo>
                      <a:cubicBezTo>
                        <a:pt x="1121" y="344"/>
                        <a:pt x="1120" y="341"/>
                        <a:pt x="1119" y="340"/>
                      </a:cubicBezTo>
                      <a:cubicBezTo>
                        <a:pt x="1118" y="338"/>
                        <a:pt x="1117" y="335"/>
                        <a:pt x="1117" y="334"/>
                      </a:cubicBezTo>
                      <a:cubicBezTo>
                        <a:pt x="1115" y="332"/>
                        <a:pt x="1112" y="330"/>
                        <a:pt x="1111" y="329"/>
                      </a:cubicBezTo>
                      <a:cubicBezTo>
                        <a:pt x="1110" y="328"/>
                        <a:pt x="1107" y="326"/>
                        <a:pt x="1106" y="325"/>
                      </a:cubicBezTo>
                      <a:cubicBezTo>
                        <a:pt x="1104" y="323"/>
                        <a:pt x="1099" y="318"/>
                        <a:pt x="1097" y="316"/>
                      </a:cubicBezTo>
                      <a:cubicBezTo>
                        <a:pt x="1094" y="314"/>
                        <a:pt x="1090" y="308"/>
                        <a:pt x="1088" y="306"/>
                      </a:cubicBezTo>
                      <a:cubicBezTo>
                        <a:pt x="1086" y="304"/>
                        <a:pt x="1083" y="301"/>
                        <a:pt x="1081" y="300"/>
                      </a:cubicBezTo>
                      <a:cubicBezTo>
                        <a:pt x="1080" y="298"/>
                        <a:pt x="1076" y="293"/>
                        <a:pt x="1074" y="291"/>
                      </a:cubicBezTo>
                      <a:cubicBezTo>
                        <a:pt x="1072" y="289"/>
                        <a:pt x="1068" y="285"/>
                        <a:pt x="1066" y="283"/>
                      </a:cubicBezTo>
                      <a:cubicBezTo>
                        <a:pt x="1064" y="282"/>
                        <a:pt x="1062" y="278"/>
                        <a:pt x="1061" y="277"/>
                      </a:cubicBezTo>
                      <a:cubicBezTo>
                        <a:pt x="1059" y="274"/>
                        <a:pt x="1055" y="269"/>
                        <a:pt x="1052" y="266"/>
                      </a:cubicBezTo>
                      <a:cubicBezTo>
                        <a:pt x="1050" y="264"/>
                        <a:pt x="1045" y="259"/>
                        <a:pt x="1043" y="256"/>
                      </a:cubicBezTo>
                      <a:cubicBezTo>
                        <a:pt x="1039" y="252"/>
                        <a:pt x="1033" y="243"/>
                        <a:pt x="1029" y="238"/>
                      </a:cubicBezTo>
                      <a:cubicBezTo>
                        <a:pt x="1026" y="234"/>
                        <a:pt x="1020" y="227"/>
                        <a:pt x="1018" y="222"/>
                      </a:cubicBezTo>
                      <a:cubicBezTo>
                        <a:pt x="1014" y="217"/>
                        <a:pt x="1008" y="206"/>
                        <a:pt x="1005" y="201"/>
                      </a:cubicBezTo>
                      <a:cubicBezTo>
                        <a:pt x="1000" y="193"/>
                        <a:pt x="988" y="178"/>
                        <a:pt x="984" y="170"/>
                      </a:cubicBezTo>
                      <a:cubicBezTo>
                        <a:pt x="981" y="166"/>
                        <a:pt x="977" y="157"/>
                        <a:pt x="975" y="152"/>
                      </a:cubicBezTo>
                      <a:cubicBezTo>
                        <a:pt x="974" y="150"/>
                        <a:pt x="972" y="145"/>
                        <a:pt x="971" y="143"/>
                      </a:cubicBezTo>
                      <a:cubicBezTo>
                        <a:pt x="970" y="141"/>
                        <a:pt x="968" y="136"/>
                        <a:pt x="967" y="134"/>
                      </a:cubicBezTo>
                      <a:cubicBezTo>
                        <a:pt x="966" y="132"/>
                        <a:pt x="963" y="130"/>
                        <a:pt x="962" y="128"/>
                      </a:cubicBezTo>
                      <a:cubicBezTo>
                        <a:pt x="960" y="125"/>
                        <a:pt x="957" y="119"/>
                        <a:pt x="955" y="115"/>
                      </a:cubicBezTo>
                      <a:cubicBezTo>
                        <a:pt x="952" y="109"/>
                        <a:pt x="947" y="96"/>
                        <a:pt x="944" y="89"/>
                      </a:cubicBezTo>
                      <a:cubicBezTo>
                        <a:pt x="941" y="83"/>
                        <a:pt x="936" y="70"/>
                        <a:pt x="934" y="64"/>
                      </a:cubicBezTo>
                      <a:cubicBezTo>
                        <a:pt x="933" y="60"/>
                        <a:pt x="931" y="54"/>
                        <a:pt x="930" y="50"/>
                      </a:cubicBezTo>
                      <a:cubicBezTo>
                        <a:pt x="929" y="47"/>
                        <a:pt x="928" y="41"/>
                        <a:pt x="926" y="38"/>
                      </a:cubicBezTo>
                      <a:cubicBezTo>
                        <a:pt x="925" y="37"/>
                        <a:pt x="923" y="36"/>
                        <a:pt x="923" y="35"/>
                      </a:cubicBezTo>
                      <a:cubicBezTo>
                        <a:pt x="922" y="34"/>
                        <a:pt x="920" y="34"/>
                        <a:pt x="920" y="33"/>
                      </a:cubicBezTo>
                      <a:cubicBezTo>
                        <a:pt x="919" y="32"/>
                        <a:pt x="921" y="31"/>
                        <a:pt x="921" y="31"/>
                      </a:cubicBezTo>
                      <a:cubicBezTo>
                        <a:pt x="921" y="29"/>
                        <a:pt x="921" y="26"/>
                        <a:pt x="921" y="25"/>
                      </a:cubicBezTo>
                      <a:cubicBezTo>
                        <a:pt x="920" y="24"/>
                        <a:pt x="919" y="23"/>
                        <a:pt x="918" y="22"/>
                      </a:cubicBezTo>
                      <a:cubicBezTo>
                        <a:pt x="917" y="20"/>
                        <a:pt x="917" y="15"/>
                        <a:pt x="917" y="13"/>
                      </a:cubicBezTo>
                      <a:cubicBezTo>
                        <a:pt x="917" y="11"/>
                        <a:pt x="917" y="8"/>
                        <a:pt x="917" y="5"/>
                      </a:cubicBezTo>
                      <a:cubicBezTo>
                        <a:pt x="916" y="6"/>
                        <a:pt x="914" y="6"/>
                        <a:pt x="913" y="6"/>
                      </a:cubicBezTo>
                      <a:cubicBezTo>
                        <a:pt x="912" y="6"/>
                        <a:pt x="912" y="6"/>
                        <a:pt x="912" y="6"/>
                      </a:cubicBezTo>
                      <a:cubicBezTo>
                        <a:pt x="909" y="6"/>
                        <a:pt x="908" y="4"/>
                        <a:pt x="906" y="3"/>
                      </a:cubicBezTo>
                      <a:cubicBezTo>
                        <a:pt x="906" y="3"/>
                        <a:pt x="906" y="3"/>
                        <a:pt x="906" y="3"/>
                      </a:cubicBezTo>
                      <a:cubicBezTo>
                        <a:pt x="906" y="3"/>
                        <a:pt x="906" y="3"/>
                        <a:pt x="906" y="3"/>
                      </a:cubicBezTo>
                      <a:cubicBezTo>
                        <a:pt x="905" y="4"/>
                        <a:pt x="904" y="6"/>
                        <a:pt x="902" y="7"/>
                      </a:cubicBezTo>
                      <a:cubicBezTo>
                        <a:pt x="901" y="7"/>
                        <a:pt x="900" y="7"/>
                        <a:pt x="899" y="7"/>
                      </a:cubicBezTo>
                      <a:cubicBezTo>
                        <a:pt x="898" y="7"/>
                        <a:pt x="896" y="7"/>
                        <a:pt x="895" y="6"/>
                      </a:cubicBezTo>
                      <a:cubicBezTo>
                        <a:pt x="895" y="6"/>
                        <a:pt x="895" y="6"/>
                        <a:pt x="894" y="6"/>
                      </a:cubicBezTo>
                      <a:cubicBezTo>
                        <a:pt x="894" y="6"/>
                        <a:pt x="894" y="6"/>
                        <a:pt x="894" y="6"/>
                      </a:cubicBezTo>
                      <a:cubicBezTo>
                        <a:pt x="893" y="7"/>
                        <a:pt x="892" y="7"/>
                        <a:pt x="891" y="7"/>
                      </a:cubicBezTo>
                      <a:cubicBezTo>
                        <a:pt x="889" y="7"/>
                        <a:pt x="888" y="7"/>
                        <a:pt x="887" y="7"/>
                      </a:cubicBezTo>
                      <a:cubicBezTo>
                        <a:pt x="884" y="7"/>
                        <a:pt x="882" y="7"/>
                        <a:pt x="881" y="7"/>
                      </a:cubicBezTo>
                      <a:cubicBezTo>
                        <a:pt x="880" y="6"/>
                        <a:pt x="879" y="6"/>
                        <a:pt x="879" y="5"/>
                      </a:cubicBezTo>
                      <a:cubicBezTo>
                        <a:pt x="878" y="5"/>
                        <a:pt x="878" y="6"/>
                        <a:pt x="877" y="6"/>
                      </a:cubicBezTo>
                      <a:cubicBezTo>
                        <a:pt x="876" y="6"/>
                        <a:pt x="875" y="6"/>
                        <a:pt x="873" y="6"/>
                      </a:cubicBezTo>
                      <a:cubicBezTo>
                        <a:pt x="872" y="6"/>
                        <a:pt x="870" y="6"/>
                        <a:pt x="868" y="5"/>
                      </a:cubicBezTo>
                      <a:cubicBezTo>
                        <a:pt x="867" y="5"/>
                        <a:pt x="866" y="4"/>
                        <a:pt x="865" y="4"/>
                      </a:cubicBezTo>
                      <a:cubicBezTo>
                        <a:pt x="865" y="4"/>
                        <a:pt x="864" y="4"/>
                        <a:pt x="863" y="4"/>
                      </a:cubicBezTo>
                      <a:cubicBezTo>
                        <a:pt x="862" y="4"/>
                        <a:pt x="862" y="4"/>
                        <a:pt x="861" y="4"/>
                      </a:cubicBezTo>
                      <a:cubicBezTo>
                        <a:pt x="859" y="4"/>
                        <a:pt x="858" y="2"/>
                        <a:pt x="857" y="1"/>
                      </a:cubicBezTo>
                      <a:cubicBezTo>
                        <a:pt x="857" y="1"/>
                        <a:pt x="857" y="2"/>
                        <a:pt x="857" y="2"/>
                      </a:cubicBezTo>
                      <a:cubicBezTo>
                        <a:pt x="857" y="2"/>
                        <a:pt x="856" y="2"/>
                        <a:pt x="856" y="2"/>
                      </a:cubicBezTo>
                      <a:cubicBezTo>
                        <a:pt x="856" y="2"/>
                        <a:pt x="855" y="2"/>
                        <a:pt x="855" y="2"/>
                      </a:cubicBezTo>
                      <a:cubicBezTo>
                        <a:pt x="854" y="2"/>
                        <a:pt x="852" y="3"/>
                        <a:pt x="851" y="3"/>
                      </a:cubicBezTo>
                      <a:cubicBezTo>
                        <a:pt x="851" y="3"/>
                        <a:pt x="847" y="3"/>
                        <a:pt x="844" y="1"/>
                      </a:cubicBezTo>
                      <a:cubicBezTo>
                        <a:pt x="843" y="0"/>
                        <a:pt x="843" y="0"/>
                        <a:pt x="843" y="0"/>
                      </a:cubicBezTo>
                      <a:cubicBezTo>
                        <a:pt x="841" y="0"/>
                        <a:pt x="840" y="0"/>
                        <a:pt x="839" y="0"/>
                      </a:cubicBezTo>
                      <a:cubicBezTo>
                        <a:pt x="839" y="1"/>
                        <a:pt x="839" y="3"/>
                        <a:pt x="838" y="5"/>
                      </a:cubicBezTo>
                      <a:cubicBezTo>
                        <a:pt x="836" y="7"/>
                        <a:pt x="834" y="7"/>
                        <a:pt x="833" y="8"/>
                      </a:cubicBezTo>
                      <a:cubicBezTo>
                        <a:pt x="833" y="10"/>
                        <a:pt x="831" y="12"/>
                        <a:pt x="831" y="13"/>
                      </a:cubicBezTo>
                      <a:cubicBezTo>
                        <a:pt x="831" y="14"/>
                        <a:pt x="832" y="16"/>
                        <a:pt x="832" y="18"/>
                      </a:cubicBezTo>
                      <a:cubicBezTo>
                        <a:pt x="832" y="20"/>
                        <a:pt x="831" y="21"/>
                        <a:pt x="830" y="22"/>
                      </a:cubicBezTo>
                      <a:cubicBezTo>
                        <a:pt x="830" y="22"/>
                        <a:pt x="830" y="22"/>
                        <a:pt x="830" y="23"/>
                      </a:cubicBezTo>
                      <a:cubicBezTo>
                        <a:pt x="830" y="23"/>
                        <a:pt x="830" y="24"/>
                        <a:pt x="830" y="24"/>
                      </a:cubicBezTo>
                      <a:cubicBezTo>
                        <a:pt x="830" y="24"/>
                        <a:pt x="831" y="25"/>
                        <a:pt x="832" y="26"/>
                      </a:cubicBezTo>
                      <a:cubicBezTo>
                        <a:pt x="832" y="26"/>
                        <a:pt x="833" y="26"/>
                        <a:pt x="833" y="27"/>
                      </a:cubicBezTo>
                      <a:cubicBezTo>
                        <a:pt x="835" y="27"/>
                        <a:pt x="837" y="28"/>
                        <a:pt x="838" y="30"/>
                      </a:cubicBezTo>
                      <a:cubicBezTo>
                        <a:pt x="839" y="32"/>
                        <a:pt x="840" y="34"/>
                        <a:pt x="840" y="36"/>
                      </a:cubicBezTo>
                      <a:cubicBezTo>
                        <a:pt x="840" y="37"/>
                        <a:pt x="840" y="37"/>
                        <a:pt x="840" y="37"/>
                      </a:cubicBezTo>
                      <a:cubicBezTo>
                        <a:pt x="840" y="38"/>
                        <a:pt x="840" y="38"/>
                        <a:pt x="840" y="39"/>
                      </a:cubicBezTo>
                      <a:cubicBezTo>
                        <a:pt x="841" y="41"/>
                        <a:pt x="841" y="43"/>
                        <a:pt x="841" y="45"/>
                      </a:cubicBezTo>
                      <a:cubicBezTo>
                        <a:pt x="841" y="46"/>
                        <a:pt x="841" y="47"/>
                        <a:pt x="840" y="49"/>
                      </a:cubicBezTo>
                      <a:cubicBezTo>
                        <a:pt x="840" y="49"/>
                        <a:pt x="840" y="49"/>
                        <a:pt x="840" y="49"/>
                      </a:cubicBezTo>
                      <a:cubicBezTo>
                        <a:pt x="840" y="50"/>
                        <a:pt x="840" y="50"/>
                        <a:pt x="841" y="50"/>
                      </a:cubicBezTo>
                      <a:cubicBezTo>
                        <a:pt x="841" y="52"/>
                        <a:pt x="842" y="53"/>
                        <a:pt x="842" y="54"/>
                      </a:cubicBezTo>
                      <a:cubicBezTo>
                        <a:pt x="842" y="56"/>
                        <a:pt x="842" y="57"/>
                        <a:pt x="841" y="58"/>
                      </a:cubicBezTo>
                      <a:cubicBezTo>
                        <a:pt x="841" y="59"/>
                        <a:pt x="841" y="59"/>
                        <a:pt x="841" y="60"/>
                      </a:cubicBezTo>
                      <a:cubicBezTo>
                        <a:pt x="841" y="60"/>
                        <a:pt x="842" y="62"/>
                        <a:pt x="842" y="63"/>
                      </a:cubicBezTo>
                      <a:cubicBezTo>
                        <a:pt x="843" y="66"/>
                        <a:pt x="844" y="69"/>
                        <a:pt x="844" y="71"/>
                      </a:cubicBezTo>
                      <a:cubicBezTo>
                        <a:pt x="843" y="74"/>
                        <a:pt x="841" y="77"/>
                        <a:pt x="840" y="78"/>
                      </a:cubicBezTo>
                      <a:cubicBezTo>
                        <a:pt x="840" y="79"/>
                        <a:pt x="837" y="82"/>
                        <a:pt x="834" y="83"/>
                      </a:cubicBezTo>
                      <a:cubicBezTo>
                        <a:pt x="834" y="83"/>
                        <a:pt x="833" y="83"/>
                        <a:pt x="833" y="83"/>
                      </a:cubicBezTo>
                      <a:cubicBezTo>
                        <a:pt x="831" y="83"/>
                        <a:pt x="829" y="82"/>
                        <a:pt x="828" y="81"/>
                      </a:cubicBezTo>
                      <a:cubicBezTo>
                        <a:pt x="828" y="81"/>
                        <a:pt x="828" y="81"/>
                        <a:pt x="827" y="81"/>
                      </a:cubicBezTo>
                      <a:cubicBezTo>
                        <a:pt x="827" y="81"/>
                        <a:pt x="827" y="81"/>
                        <a:pt x="827" y="81"/>
                      </a:cubicBezTo>
                      <a:cubicBezTo>
                        <a:pt x="827" y="81"/>
                        <a:pt x="826" y="82"/>
                        <a:pt x="826" y="82"/>
                      </a:cubicBezTo>
                      <a:cubicBezTo>
                        <a:pt x="825" y="83"/>
                        <a:pt x="824" y="84"/>
                        <a:pt x="823" y="84"/>
                      </a:cubicBezTo>
                      <a:cubicBezTo>
                        <a:pt x="821" y="85"/>
                        <a:pt x="819" y="85"/>
                        <a:pt x="818" y="85"/>
                      </a:cubicBezTo>
                      <a:cubicBezTo>
                        <a:pt x="817" y="85"/>
                        <a:pt x="816" y="85"/>
                        <a:pt x="815" y="85"/>
                      </a:cubicBezTo>
                      <a:cubicBezTo>
                        <a:pt x="812" y="84"/>
                        <a:pt x="809" y="80"/>
                        <a:pt x="808" y="79"/>
                      </a:cubicBezTo>
                      <a:cubicBezTo>
                        <a:pt x="807" y="77"/>
                        <a:pt x="807" y="75"/>
                        <a:pt x="806" y="74"/>
                      </a:cubicBezTo>
                      <a:cubicBezTo>
                        <a:pt x="806" y="73"/>
                        <a:pt x="806" y="73"/>
                        <a:pt x="806" y="72"/>
                      </a:cubicBezTo>
                      <a:cubicBezTo>
                        <a:pt x="806" y="72"/>
                        <a:pt x="806" y="72"/>
                        <a:pt x="806" y="71"/>
                      </a:cubicBezTo>
                      <a:cubicBezTo>
                        <a:pt x="805" y="70"/>
                        <a:pt x="805" y="69"/>
                        <a:pt x="805" y="68"/>
                      </a:cubicBezTo>
                      <a:cubicBezTo>
                        <a:pt x="804" y="66"/>
                        <a:pt x="805" y="64"/>
                        <a:pt x="805" y="63"/>
                      </a:cubicBezTo>
                      <a:cubicBezTo>
                        <a:pt x="805" y="62"/>
                        <a:pt x="805" y="62"/>
                        <a:pt x="805" y="61"/>
                      </a:cubicBezTo>
                      <a:cubicBezTo>
                        <a:pt x="805" y="61"/>
                        <a:pt x="805" y="61"/>
                        <a:pt x="805" y="61"/>
                      </a:cubicBezTo>
                      <a:cubicBezTo>
                        <a:pt x="804" y="60"/>
                        <a:pt x="804" y="60"/>
                        <a:pt x="804" y="60"/>
                      </a:cubicBezTo>
                      <a:cubicBezTo>
                        <a:pt x="804" y="60"/>
                        <a:pt x="804" y="60"/>
                        <a:pt x="804" y="60"/>
                      </a:cubicBezTo>
                      <a:cubicBezTo>
                        <a:pt x="803" y="59"/>
                        <a:pt x="801" y="58"/>
                        <a:pt x="800" y="57"/>
                      </a:cubicBezTo>
                      <a:cubicBezTo>
                        <a:pt x="799" y="55"/>
                        <a:pt x="798" y="52"/>
                        <a:pt x="798" y="52"/>
                      </a:cubicBezTo>
                      <a:cubicBezTo>
                        <a:pt x="798" y="51"/>
                        <a:pt x="798" y="51"/>
                        <a:pt x="798" y="50"/>
                      </a:cubicBezTo>
                      <a:cubicBezTo>
                        <a:pt x="733" y="58"/>
                        <a:pt x="733" y="58"/>
                        <a:pt x="733" y="58"/>
                      </a:cubicBezTo>
                      <a:cubicBezTo>
                        <a:pt x="647" y="68"/>
                        <a:pt x="647" y="68"/>
                        <a:pt x="647" y="68"/>
                      </a:cubicBezTo>
                      <a:cubicBezTo>
                        <a:pt x="482" y="86"/>
                        <a:pt x="482" y="86"/>
                        <a:pt x="482" y="86"/>
                      </a:cubicBezTo>
                      <a:cubicBezTo>
                        <a:pt x="406" y="95"/>
                        <a:pt x="406" y="95"/>
                        <a:pt x="406" y="95"/>
                      </a:cubicBezTo>
                      <a:cubicBezTo>
                        <a:pt x="404" y="92"/>
                        <a:pt x="404" y="92"/>
                        <a:pt x="404" y="92"/>
                      </a:cubicBezTo>
                      <a:cubicBezTo>
                        <a:pt x="403" y="90"/>
                        <a:pt x="401" y="88"/>
                        <a:pt x="400" y="87"/>
                      </a:cubicBezTo>
                      <a:cubicBezTo>
                        <a:pt x="400" y="87"/>
                        <a:pt x="400" y="87"/>
                        <a:pt x="399" y="87"/>
                      </a:cubicBezTo>
                      <a:cubicBezTo>
                        <a:pt x="398" y="86"/>
                        <a:pt x="397" y="85"/>
                        <a:pt x="396" y="84"/>
                      </a:cubicBezTo>
                      <a:cubicBezTo>
                        <a:pt x="395" y="83"/>
                        <a:pt x="394" y="81"/>
                        <a:pt x="393" y="79"/>
                      </a:cubicBezTo>
                      <a:cubicBezTo>
                        <a:pt x="393" y="79"/>
                        <a:pt x="393" y="78"/>
                        <a:pt x="393" y="78"/>
                      </a:cubicBezTo>
                      <a:cubicBezTo>
                        <a:pt x="393" y="78"/>
                        <a:pt x="393" y="78"/>
                        <a:pt x="393" y="78"/>
                      </a:cubicBezTo>
                      <a:cubicBezTo>
                        <a:pt x="392" y="77"/>
                        <a:pt x="392" y="76"/>
                        <a:pt x="392" y="75"/>
                      </a:cubicBezTo>
                      <a:cubicBezTo>
                        <a:pt x="391" y="74"/>
                        <a:pt x="391" y="73"/>
                        <a:pt x="391" y="72"/>
                      </a:cubicBezTo>
                      <a:cubicBezTo>
                        <a:pt x="391" y="71"/>
                        <a:pt x="391" y="70"/>
                        <a:pt x="391" y="70"/>
                      </a:cubicBezTo>
                      <a:cubicBezTo>
                        <a:pt x="390" y="68"/>
                        <a:pt x="389" y="66"/>
                        <a:pt x="389" y="65"/>
                      </a:cubicBezTo>
                      <a:cubicBezTo>
                        <a:pt x="389" y="64"/>
                        <a:pt x="387" y="63"/>
                        <a:pt x="387" y="63"/>
                      </a:cubicBezTo>
                      <a:cubicBezTo>
                        <a:pt x="386" y="62"/>
                        <a:pt x="386" y="61"/>
                        <a:pt x="385" y="61"/>
                      </a:cubicBezTo>
                      <a:cubicBezTo>
                        <a:pt x="385" y="61"/>
                        <a:pt x="385" y="60"/>
                        <a:pt x="385" y="60"/>
                      </a:cubicBezTo>
                      <a:cubicBezTo>
                        <a:pt x="383" y="59"/>
                        <a:pt x="382" y="58"/>
                        <a:pt x="382" y="57"/>
                      </a:cubicBezTo>
                      <a:cubicBezTo>
                        <a:pt x="381" y="56"/>
                        <a:pt x="381" y="55"/>
                        <a:pt x="380" y="54"/>
                      </a:cubicBezTo>
                      <a:cubicBezTo>
                        <a:pt x="380" y="53"/>
                        <a:pt x="380" y="53"/>
                        <a:pt x="380" y="52"/>
                      </a:cubicBezTo>
                      <a:cubicBezTo>
                        <a:pt x="380" y="52"/>
                        <a:pt x="379" y="52"/>
                        <a:pt x="379" y="51"/>
                      </a:cubicBezTo>
                      <a:cubicBezTo>
                        <a:pt x="379" y="51"/>
                        <a:pt x="379" y="51"/>
                        <a:pt x="379" y="50"/>
                      </a:cubicBezTo>
                      <a:cubicBezTo>
                        <a:pt x="377" y="48"/>
                        <a:pt x="377" y="48"/>
                        <a:pt x="377" y="48"/>
                      </a:cubicBezTo>
                      <a:cubicBezTo>
                        <a:pt x="362" y="51"/>
                        <a:pt x="324" y="56"/>
                        <a:pt x="309" y="59"/>
                      </a:cubicBezTo>
                      <a:cubicBezTo>
                        <a:pt x="300" y="60"/>
                        <a:pt x="288" y="62"/>
                        <a:pt x="274" y="65"/>
                      </a:cubicBezTo>
                      <a:cubicBezTo>
                        <a:pt x="258" y="68"/>
                        <a:pt x="240" y="71"/>
                        <a:pt x="229" y="72"/>
                      </a:cubicBezTo>
                      <a:cubicBezTo>
                        <a:pt x="212" y="75"/>
                        <a:pt x="181" y="79"/>
                        <a:pt x="157" y="82"/>
                      </a:cubicBezTo>
                      <a:cubicBezTo>
                        <a:pt x="147" y="84"/>
                        <a:pt x="137" y="85"/>
                        <a:pt x="129" y="86"/>
                      </a:cubicBezTo>
                      <a:cubicBezTo>
                        <a:pt x="100" y="90"/>
                        <a:pt x="19" y="102"/>
                        <a:pt x="2" y="104"/>
                      </a:cubicBezTo>
                      <a:cubicBezTo>
                        <a:pt x="2" y="104"/>
                        <a:pt x="2" y="104"/>
                        <a:pt x="2" y="104"/>
                      </a:cubicBezTo>
                      <a:cubicBezTo>
                        <a:pt x="2" y="104"/>
                        <a:pt x="2" y="106"/>
                        <a:pt x="2" y="107"/>
                      </a:cubicBezTo>
                      <a:cubicBezTo>
                        <a:pt x="2" y="108"/>
                        <a:pt x="2" y="109"/>
                        <a:pt x="2" y="109"/>
                      </a:cubicBezTo>
                      <a:cubicBezTo>
                        <a:pt x="2" y="110"/>
                        <a:pt x="2" y="110"/>
                        <a:pt x="2" y="110"/>
                      </a:cubicBezTo>
                      <a:cubicBezTo>
                        <a:pt x="2" y="113"/>
                        <a:pt x="2" y="116"/>
                        <a:pt x="2" y="117"/>
                      </a:cubicBezTo>
                      <a:cubicBezTo>
                        <a:pt x="1" y="119"/>
                        <a:pt x="1" y="120"/>
                        <a:pt x="0" y="121"/>
                      </a:cubicBezTo>
                      <a:cubicBezTo>
                        <a:pt x="0" y="121"/>
                        <a:pt x="0" y="121"/>
                        <a:pt x="0" y="122"/>
                      </a:cubicBezTo>
                      <a:cubicBezTo>
                        <a:pt x="0" y="122"/>
                        <a:pt x="0" y="123"/>
                        <a:pt x="0" y="123"/>
                      </a:cubicBezTo>
                      <a:cubicBezTo>
                        <a:pt x="1" y="123"/>
                        <a:pt x="2" y="124"/>
                        <a:pt x="3" y="125"/>
                      </a:cubicBezTo>
                      <a:cubicBezTo>
                        <a:pt x="5" y="125"/>
                        <a:pt x="6" y="126"/>
                        <a:pt x="7" y="127"/>
                      </a:cubicBezTo>
                      <a:cubicBezTo>
                        <a:pt x="8" y="128"/>
                        <a:pt x="11" y="130"/>
                        <a:pt x="12" y="131"/>
                      </a:cubicBezTo>
                      <a:cubicBezTo>
                        <a:pt x="13" y="133"/>
                        <a:pt x="14" y="134"/>
                        <a:pt x="15" y="136"/>
                      </a:cubicBezTo>
                      <a:cubicBezTo>
                        <a:pt x="16" y="136"/>
                        <a:pt x="16" y="138"/>
                        <a:pt x="17" y="138"/>
                      </a:cubicBezTo>
                      <a:cubicBezTo>
                        <a:pt x="17" y="139"/>
                        <a:pt x="19" y="140"/>
                        <a:pt x="19" y="141"/>
                      </a:cubicBezTo>
                      <a:cubicBezTo>
                        <a:pt x="20" y="141"/>
                        <a:pt x="22" y="141"/>
                        <a:pt x="23" y="142"/>
                      </a:cubicBezTo>
                      <a:cubicBezTo>
                        <a:pt x="24" y="142"/>
                        <a:pt x="26" y="142"/>
                        <a:pt x="27" y="143"/>
                      </a:cubicBezTo>
                      <a:cubicBezTo>
                        <a:pt x="27" y="143"/>
                        <a:pt x="27" y="143"/>
                        <a:pt x="28" y="143"/>
                      </a:cubicBezTo>
                      <a:cubicBezTo>
                        <a:pt x="30" y="144"/>
                        <a:pt x="32" y="145"/>
                        <a:pt x="34" y="146"/>
                      </a:cubicBezTo>
                      <a:cubicBezTo>
                        <a:pt x="36" y="148"/>
                        <a:pt x="39" y="152"/>
                        <a:pt x="39" y="155"/>
                      </a:cubicBezTo>
                      <a:cubicBezTo>
                        <a:pt x="40" y="157"/>
                        <a:pt x="40" y="159"/>
                        <a:pt x="39" y="162"/>
                      </a:cubicBezTo>
                      <a:cubicBezTo>
                        <a:pt x="39" y="162"/>
                        <a:pt x="39" y="163"/>
                        <a:pt x="39" y="164"/>
                      </a:cubicBezTo>
                      <a:cubicBezTo>
                        <a:pt x="39" y="164"/>
                        <a:pt x="39" y="165"/>
                        <a:pt x="40" y="165"/>
                      </a:cubicBezTo>
                      <a:cubicBezTo>
                        <a:pt x="40" y="167"/>
                        <a:pt x="40" y="170"/>
                        <a:pt x="40" y="172"/>
                      </a:cubicBezTo>
                      <a:cubicBezTo>
                        <a:pt x="39" y="174"/>
                        <a:pt x="38" y="175"/>
                        <a:pt x="37" y="176"/>
                      </a:cubicBezTo>
                      <a:cubicBezTo>
                        <a:pt x="37" y="176"/>
                        <a:pt x="37" y="176"/>
                        <a:pt x="36" y="176"/>
                      </a:cubicBezTo>
                      <a:cubicBezTo>
                        <a:pt x="36" y="177"/>
                        <a:pt x="36" y="177"/>
                        <a:pt x="36" y="178"/>
                      </a:cubicBezTo>
                      <a:cubicBezTo>
                        <a:pt x="36" y="178"/>
                        <a:pt x="37" y="178"/>
                        <a:pt x="37" y="178"/>
                      </a:cubicBezTo>
                      <a:cubicBezTo>
                        <a:pt x="37" y="179"/>
                        <a:pt x="38" y="180"/>
                        <a:pt x="38" y="181"/>
                      </a:cubicBezTo>
                      <a:cubicBezTo>
                        <a:pt x="39" y="182"/>
                        <a:pt x="39" y="183"/>
                        <a:pt x="39" y="184"/>
                      </a:cubicBezTo>
                      <a:cubicBezTo>
                        <a:pt x="39" y="184"/>
                        <a:pt x="40" y="184"/>
                        <a:pt x="41" y="184"/>
                      </a:cubicBezTo>
                      <a:cubicBezTo>
                        <a:pt x="42" y="184"/>
                        <a:pt x="43" y="184"/>
                        <a:pt x="44" y="185"/>
                      </a:cubicBezTo>
                      <a:cubicBezTo>
                        <a:pt x="46" y="186"/>
                        <a:pt x="48" y="189"/>
                        <a:pt x="48" y="192"/>
                      </a:cubicBezTo>
                      <a:cubicBezTo>
                        <a:pt x="49" y="195"/>
                        <a:pt x="46" y="199"/>
                        <a:pt x="45" y="199"/>
                      </a:cubicBezTo>
                      <a:cubicBezTo>
                        <a:pt x="43" y="201"/>
                        <a:pt x="42" y="201"/>
                        <a:pt x="40" y="202"/>
                      </a:cubicBezTo>
                      <a:cubicBezTo>
                        <a:pt x="40" y="202"/>
                        <a:pt x="39" y="202"/>
                        <a:pt x="39" y="202"/>
                      </a:cubicBezTo>
                      <a:cubicBezTo>
                        <a:pt x="39" y="203"/>
                        <a:pt x="39" y="203"/>
                        <a:pt x="39" y="204"/>
                      </a:cubicBezTo>
                      <a:cubicBezTo>
                        <a:pt x="39" y="204"/>
                        <a:pt x="39" y="205"/>
                        <a:pt x="39" y="205"/>
                      </a:cubicBezTo>
                      <a:cubicBezTo>
                        <a:pt x="39" y="207"/>
                        <a:pt x="38" y="208"/>
                        <a:pt x="38" y="209"/>
                      </a:cubicBezTo>
                      <a:cubicBezTo>
                        <a:pt x="38" y="210"/>
                        <a:pt x="37" y="211"/>
                        <a:pt x="36" y="213"/>
                      </a:cubicBezTo>
                      <a:cubicBezTo>
                        <a:pt x="37" y="213"/>
                        <a:pt x="37" y="213"/>
                        <a:pt x="38" y="214"/>
                      </a:cubicBezTo>
                      <a:cubicBezTo>
                        <a:pt x="39" y="216"/>
                        <a:pt x="39" y="216"/>
                        <a:pt x="39" y="216"/>
                      </a:cubicBezTo>
                      <a:cubicBezTo>
                        <a:pt x="40" y="215"/>
                        <a:pt x="42" y="215"/>
                        <a:pt x="43" y="215"/>
                      </a:cubicBezTo>
                      <a:cubicBezTo>
                        <a:pt x="45" y="214"/>
                        <a:pt x="50" y="212"/>
                        <a:pt x="52" y="212"/>
                      </a:cubicBezTo>
                      <a:cubicBezTo>
                        <a:pt x="54" y="211"/>
                        <a:pt x="58" y="210"/>
                        <a:pt x="60" y="209"/>
                      </a:cubicBezTo>
                      <a:cubicBezTo>
                        <a:pt x="63" y="209"/>
                        <a:pt x="70" y="208"/>
                        <a:pt x="74" y="207"/>
                      </a:cubicBezTo>
                      <a:cubicBezTo>
                        <a:pt x="78" y="206"/>
                        <a:pt x="88" y="203"/>
                        <a:pt x="92" y="201"/>
                      </a:cubicBezTo>
                      <a:cubicBezTo>
                        <a:pt x="98" y="199"/>
                        <a:pt x="109" y="195"/>
                        <a:pt x="115" y="193"/>
                      </a:cubicBezTo>
                      <a:cubicBezTo>
                        <a:pt x="120" y="191"/>
                        <a:pt x="131" y="187"/>
                        <a:pt x="136" y="185"/>
                      </a:cubicBezTo>
                      <a:cubicBezTo>
                        <a:pt x="140" y="184"/>
                        <a:pt x="148" y="182"/>
                        <a:pt x="152" y="182"/>
                      </a:cubicBezTo>
                      <a:cubicBezTo>
                        <a:pt x="163" y="181"/>
                        <a:pt x="184" y="180"/>
                        <a:pt x="195" y="180"/>
                      </a:cubicBezTo>
                      <a:cubicBezTo>
                        <a:pt x="202" y="181"/>
                        <a:pt x="217" y="182"/>
                        <a:pt x="224" y="184"/>
                      </a:cubicBezTo>
                      <a:cubicBezTo>
                        <a:pt x="234" y="185"/>
                        <a:pt x="254" y="190"/>
                        <a:pt x="263" y="193"/>
                      </a:cubicBezTo>
                      <a:cubicBezTo>
                        <a:pt x="270" y="196"/>
                        <a:pt x="284" y="202"/>
                        <a:pt x="291" y="206"/>
                      </a:cubicBezTo>
                      <a:cubicBezTo>
                        <a:pt x="294" y="208"/>
                        <a:pt x="300" y="214"/>
                        <a:pt x="303" y="215"/>
                      </a:cubicBezTo>
                      <a:cubicBezTo>
                        <a:pt x="305" y="216"/>
                        <a:pt x="309" y="217"/>
                        <a:pt x="310" y="217"/>
                      </a:cubicBezTo>
                      <a:cubicBezTo>
                        <a:pt x="312" y="218"/>
                        <a:pt x="316" y="218"/>
                        <a:pt x="318" y="219"/>
                      </a:cubicBezTo>
                      <a:cubicBezTo>
                        <a:pt x="320" y="221"/>
                        <a:pt x="323" y="225"/>
                        <a:pt x="324" y="227"/>
                      </a:cubicBezTo>
                      <a:cubicBezTo>
                        <a:pt x="326" y="228"/>
                        <a:pt x="330" y="230"/>
                        <a:pt x="332" y="231"/>
                      </a:cubicBezTo>
                      <a:cubicBezTo>
                        <a:pt x="333" y="232"/>
                        <a:pt x="337" y="232"/>
                        <a:pt x="338" y="233"/>
                      </a:cubicBezTo>
                      <a:cubicBezTo>
                        <a:pt x="342" y="233"/>
                        <a:pt x="350" y="234"/>
                        <a:pt x="353" y="236"/>
                      </a:cubicBezTo>
                      <a:cubicBezTo>
                        <a:pt x="355" y="237"/>
                        <a:pt x="358" y="240"/>
                        <a:pt x="360" y="242"/>
                      </a:cubicBezTo>
                      <a:cubicBezTo>
                        <a:pt x="362" y="245"/>
                        <a:pt x="367" y="250"/>
                        <a:pt x="369" y="253"/>
                      </a:cubicBezTo>
                      <a:cubicBezTo>
                        <a:pt x="370" y="255"/>
                        <a:pt x="370" y="261"/>
                        <a:pt x="370" y="264"/>
                      </a:cubicBezTo>
                      <a:cubicBezTo>
                        <a:pt x="370" y="266"/>
                        <a:pt x="371" y="270"/>
                        <a:pt x="370" y="272"/>
                      </a:cubicBezTo>
                      <a:cubicBezTo>
                        <a:pt x="370" y="273"/>
                        <a:pt x="369" y="274"/>
                        <a:pt x="368" y="274"/>
                      </a:cubicBezTo>
                      <a:cubicBezTo>
                        <a:pt x="367" y="275"/>
                        <a:pt x="365" y="277"/>
                        <a:pt x="364" y="276"/>
                      </a:cubicBezTo>
                      <a:cubicBezTo>
                        <a:pt x="363" y="276"/>
                        <a:pt x="363" y="274"/>
                        <a:pt x="362" y="273"/>
                      </a:cubicBezTo>
                      <a:cubicBezTo>
                        <a:pt x="361" y="272"/>
                        <a:pt x="359" y="270"/>
                        <a:pt x="358" y="268"/>
                      </a:cubicBezTo>
                      <a:cubicBezTo>
                        <a:pt x="356" y="266"/>
                        <a:pt x="354" y="260"/>
                        <a:pt x="353" y="257"/>
                      </a:cubicBezTo>
                      <a:cubicBezTo>
                        <a:pt x="353" y="256"/>
                        <a:pt x="353" y="252"/>
                        <a:pt x="353" y="251"/>
                      </a:cubicBezTo>
                      <a:cubicBezTo>
                        <a:pt x="353" y="250"/>
                        <a:pt x="354" y="247"/>
                        <a:pt x="354" y="246"/>
                      </a:cubicBezTo>
                      <a:cubicBezTo>
                        <a:pt x="353" y="245"/>
                        <a:pt x="351" y="246"/>
                        <a:pt x="350" y="246"/>
                      </a:cubicBezTo>
                      <a:cubicBezTo>
                        <a:pt x="349" y="247"/>
                        <a:pt x="349" y="250"/>
                        <a:pt x="349" y="252"/>
                      </a:cubicBezTo>
                      <a:cubicBezTo>
                        <a:pt x="349" y="253"/>
                        <a:pt x="349" y="256"/>
                        <a:pt x="350" y="257"/>
                      </a:cubicBezTo>
                      <a:cubicBezTo>
                        <a:pt x="350" y="259"/>
                        <a:pt x="351" y="262"/>
                        <a:pt x="352" y="264"/>
                      </a:cubicBezTo>
                      <a:cubicBezTo>
                        <a:pt x="353" y="265"/>
                        <a:pt x="354" y="268"/>
                        <a:pt x="355" y="270"/>
                      </a:cubicBezTo>
                      <a:cubicBezTo>
                        <a:pt x="356" y="272"/>
                        <a:pt x="358" y="275"/>
                        <a:pt x="358" y="276"/>
                      </a:cubicBezTo>
                      <a:cubicBezTo>
                        <a:pt x="359" y="278"/>
                        <a:pt x="361" y="282"/>
                        <a:pt x="362" y="283"/>
                      </a:cubicBezTo>
                      <a:cubicBezTo>
                        <a:pt x="363" y="283"/>
                        <a:pt x="365" y="284"/>
                        <a:pt x="365" y="284"/>
                      </a:cubicBezTo>
                      <a:cubicBezTo>
                        <a:pt x="366" y="283"/>
                        <a:pt x="367" y="281"/>
                        <a:pt x="368" y="280"/>
                      </a:cubicBezTo>
                      <a:cubicBezTo>
                        <a:pt x="369" y="279"/>
                        <a:pt x="370" y="278"/>
                        <a:pt x="371" y="278"/>
                      </a:cubicBezTo>
                      <a:cubicBezTo>
                        <a:pt x="372" y="277"/>
                        <a:pt x="375" y="276"/>
                        <a:pt x="377" y="276"/>
                      </a:cubicBezTo>
                      <a:cubicBezTo>
                        <a:pt x="378" y="275"/>
                        <a:pt x="380" y="276"/>
                        <a:pt x="381" y="275"/>
                      </a:cubicBezTo>
                      <a:cubicBezTo>
                        <a:pt x="384" y="275"/>
                        <a:pt x="388" y="272"/>
                        <a:pt x="390" y="271"/>
                      </a:cubicBezTo>
                      <a:cubicBezTo>
                        <a:pt x="393" y="270"/>
                        <a:pt x="397" y="266"/>
                        <a:pt x="400" y="265"/>
                      </a:cubicBezTo>
                      <a:cubicBezTo>
                        <a:pt x="403" y="264"/>
                        <a:pt x="409" y="265"/>
                        <a:pt x="412" y="265"/>
                      </a:cubicBezTo>
                      <a:cubicBezTo>
                        <a:pt x="414" y="264"/>
                        <a:pt x="417" y="264"/>
                        <a:pt x="419" y="263"/>
                      </a:cubicBezTo>
                      <a:cubicBezTo>
                        <a:pt x="420" y="262"/>
                        <a:pt x="421" y="259"/>
                        <a:pt x="422" y="258"/>
                      </a:cubicBezTo>
                      <a:cubicBezTo>
                        <a:pt x="423" y="257"/>
                        <a:pt x="424" y="254"/>
                        <a:pt x="425" y="254"/>
                      </a:cubicBezTo>
                      <a:cubicBezTo>
                        <a:pt x="425" y="253"/>
                        <a:pt x="427" y="250"/>
                        <a:pt x="428" y="250"/>
                      </a:cubicBezTo>
                      <a:cubicBezTo>
                        <a:pt x="428" y="249"/>
                        <a:pt x="430" y="249"/>
                        <a:pt x="430" y="250"/>
                      </a:cubicBezTo>
                      <a:cubicBezTo>
                        <a:pt x="431" y="250"/>
                        <a:pt x="431" y="251"/>
                        <a:pt x="431" y="252"/>
                      </a:cubicBezTo>
                      <a:cubicBezTo>
                        <a:pt x="431" y="253"/>
                        <a:pt x="429" y="254"/>
                        <a:pt x="429" y="255"/>
                      </a:cubicBezTo>
                      <a:cubicBezTo>
                        <a:pt x="429" y="256"/>
                        <a:pt x="429" y="259"/>
                        <a:pt x="430" y="260"/>
                      </a:cubicBezTo>
                      <a:cubicBezTo>
                        <a:pt x="430" y="261"/>
                        <a:pt x="432" y="261"/>
                        <a:pt x="433" y="260"/>
                      </a:cubicBezTo>
                      <a:cubicBezTo>
                        <a:pt x="435" y="260"/>
                        <a:pt x="436" y="257"/>
                        <a:pt x="437" y="256"/>
                      </a:cubicBezTo>
                      <a:cubicBezTo>
                        <a:pt x="439" y="254"/>
                        <a:pt x="444" y="251"/>
                        <a:pt x="446" y="249"/>
                      </a:cubicBezTo>
                      <a:cubicBezTo>
                        <a:pt x="448" y="247"/>
                        <a:pt x="450" y="244"/>
                        <a:pt x="452" y="242"/>
                      </a:cubicBezTo>
                      <a:cubicBezTo>
                        <a:pt x="454" y="241"/>
                        <a:pt x="457" y="237"/>
                        <a:pt x="459" y="236"/>
                      </a:cubicBezTo>
                      <a:cubicBezTo>
                        <a:pt x="460" y="236"/>
                        <a:pt x="462" y="236"/>
                        <a:pt x="463" y="235"/>
                      </a:cubicBezTo>
                      <a:cubicBezTo>
                        <a:pt x="464" y="235"/>
                        <a:pt x="465" y="233"/>
                        <a:pt x="466" y="232"/>
                      </a:cubicBezTo>
                      <a:cubicBezTo>
                        <a:pt x="466" y="231"/>
                        <a:pt x="467" y="229"/>
                        <a:pt x="468" y="228"/>
                      </a:cubicBezTo>
                      <a:cubicBezTo>
                        <a:pt x="469" y="227"/>
                        <a:pt x="472" y="226"/>
                        <a:pt x="474" y="225"/>
                      </a:cubicBezTo>
                      <a:cubicBezTo>
                        <a:pt x="475" y="224"/>
                        <a:pt x="476" y="221"/>
                        <a:pt x="477" y="220"/>
                      </a:cubicBezTo>
                      <a:cubicBezTo>
                        <a:pt x="479" y="219"/>
                        <a:pt x="482" y="219"/>
                        <a:pt x="483" y="218"/>
                      </a:cubicBezTo>
                      <a:cubicBezTo>
                        <a:pt x="484" y="218"/>
                        <a:pt x="486" y="217"/>
                        <a:pt x="486" y="217"/>
                      </a:cubicBezTo>
                      <a:cubicBezTo>
                        <a:pt x="487" y="216"/>
                        <a:pt x="489" y="214"/>
                        <a:pt x="490" y="214"/>
                      </a:cubicBezTo>
                      <a:cubicBezTo>
                        <a:pt x="490" y="214"/>
                        <a:pt x="492" y="214"/>
                        <a:pt x="492" y="215"/>
                      </a:cubicBezTo>
                      <a:cubicBezTo>
                        <a:pt x="493" y="215"/>
                        <a:pt x="493" y="217"/>
                        <a:pt x="494" y="217"/>
                      </a:cubicBezTo>
                      <a:cubicBezTo>
                        <a:pt x="494" y="217"/>
                        <a:pt x="496" y="217"/>
                        <a:pt x="496" y="218"/>
                      </a:cubicBezTo>
                      <a:cubicBezTo>
                        <a:pt x="497" y="218"/>
                        <a:pt x="500" y="217"/>
                        <a:pt x="501" y="217"/>
                      </a:cubicBezTo>
                      <a:cubicBezTo>
                        <a:pt x="502" y="217"/>
                        <a:pt x="504" y="218"/>
                        <a:pt x="506" y="217"/>
                      </a:cubicBezTo>
                      <a:cubicBezTo>
                        <a:pt x="507" y="217"/>
                        <a:pt x="509" y="215"/>
                        <a:pt x="509" y="214"/>
                      </a:cubicBezTo>
                      <a:cubicBezTo>
                        <a:pt x="510" y="213"/>
                        <a:pt x="510" y="210"/>
                        <a:pt x="510" y="209"/>
                      </a:cubicBezTo>
                      <a:cubicBezTo>
                        <a:pt x="509" y="207"/>
                        <a:pt x="508" y="204"/>
                        <a:pt x="507" y="203"/>
                      </a:cubicBezTo>
                      <a:cubicBezTo>
                        <a:pt x="506" y="202"/>
                        <a:pt x="505" y="200"/>
                        <a:pt x="504" y="199"/>
                      </a:cubicBezTo>
                      <a:cubicBezTo>
                        <a:pt x="503" y="198"/>
                        <a:pt x="502" y="195"/>
                        <a:pt x="502" y="194"/>
                      </a:cubicBezTo>
                      <a:cubicBezTo>
                        <a:pt x="502" y="193"/>
                        <a:pt x="501" y="190"/>
                        <a:pt x="502" y="189"/>
                      </a:cubicBezTo>
                      <a:cubicBezTo>
                        <a:pt x="502" y="189"/>
                        <a:pt x="504" y="188"/>
                        <a:pt x="505" y="187"/>
                      </a:cubicBezTo>
                      <a:cubicBezTo>
                        <a:pt x="505" y="187"/>
                        <a:pt x="506" y="185"/>
                        <a:pt x="507" y="186"/>
                      </a:cubicBezTo>
                      <a:cubicBezTo>
                        <a:pt x="508" y="186"/>
                        <a:pt x="508" y="187"/>
                        <a:pt x="508" y="188"/>
                      </a:cubicBezTo>
                      <a:cubicBezTo>
                        <a:pt x="509" y="188"/>
                        <a:pt x="512" y="188"/>
                        <a:pt x="512" y="188"/>
                      </a:cubicBezTo>
                      <a:cubicBezTo>
                        <a:pt x="513" y="187"/>
                        <a:pt x="515" y="186"/>
                        <a:pt x="515" y="185"/>
                      </a:cubicBezTo>
                      <a:cubicBezTo>
                        <a:pt x="515" y="184"/>
                        <a:pt x="514" y="183"/>
                        <a:pt x="514" y="182"/>
                      </a:cubicBezTo>
                      <a:cubicBezTo>
                        <a:pt x="514" y="181"/>
                        <a:pt x="515" y="180"/>
                        <a:pt x="516" y="179"/>
                      </a:cubicBezTo>
                      <a:cubicBezTo>
                        <a:pt x="517" y="179"/>
                        <a:pt x="518" y="180"/>
                        <a:pt x="519" y="180"/>
                      </a:cubicBezTo>
                      <a:cubicBezTo>
                        <a:pt x="519" y="181"/>
                        <a:pt x="520" y="182"/>
                        <a:pt x="521" y="182"/>
                      </a:cubicBezTo>
                      <a:cubicBezTo>
                        <a:pt x="521" y="182"/>
                        <a:pt x="523" y="181"/>
                        <a:pt x="524" y="181"/>
                      </a:cubicBezTo>
                      <a:cubicBezTo>
                        <a:pt x="525" y="181"/>
                        <a:pt x="526" y="182"/>
                        <a:pt x="526" y="182"/>
                      </a:cubicBezTo>
                      <a:cubicBezTo>
                        <a:pt x="528" y="182"/>
                        <a:pt x="530" y="183"/>
                        <a:pt x="531" y="182"/>
                      </a:cubicBezTo>
                      <a:cubicBezTo>
                        <a:pt x="532" y="182"/>
                        <a:pt x="534" y="179"/>
                        <a:pt x="535" y="179"/>
                      </a:cubicBezTo>
                      <a:cubicBezTo>
                        <a:pt x="536" y="178"/>
                        <a:pt x="538" y="178"/>
                        <a:pt x="539" y="177"/>
                      </a:cubicBezTo>
                      <a:cubicBezTo>
                        <a:pt x="541" y="177"/>
                        <a:pt x="544" y="176"/>
                        <a:pt x="545" y="175"/>
                      </a:cubicBezTo>
                      <a:cubicBezTo>
                        <a:pt x="546" y="175"/>
                        <a:pt x="547" y="174"/>
                        <a:pt x="548" y="174"/>
                      </a:cubicBezTo>
                      <a:cubicBezTo>
                        <a:pt x="549" y="173"/>
                        <a:pt x="551" y="174"/>
                        <a:pt x="552" y="174"/>
                      </a:cubicBezTo>
                      <a:cubicBezTo>
                        <a:pt x="554" y="174"/>
                        <a:pt x="556" y="176"/>
                        <a:pt x="557" y="176"/>
                      </a:cubicBezTo>
                      <a:cubicBezTo>
                        <a:pt x="558" y="177"/>
                        <a:pt x="560" y="178"/>
                        <a:pt x="561" y="178"/>
                      </a:cubicBezTo>
                      <a:cubicBezTo>
                        <a:pt x="564" y="179"/>
                        <a:pt x="569" y="183"/>
                        <a:pt x="572" y="184"/>
                      </a:cubicBezTo>
                      <a:cubicBezTo>
                        <a:pt x="574" y="185"/>
                        <a:pt x="579" y="186"/>
                        <a:pt x="582" y="187"/>
                      </a:cubicBezTo>
                      <a:cubicBezTo>
                        <a:pt x="583" y="187"/>
                        <a:pt x="586" y="188"/>
                        <a:pt x="587" y="189"/>
                      </a:cubicBezTo>
                      <a:cubicBezTo>
                        <a:pt x="588" y="189"/>
                        <a:pt x="590" y="190"/>
                        <a:pt x="591" y="190"/>
                      </a:cubicBezTo>
                      <a:cubicBezTo>
                        <a:pt x="593" y="190"/>
                        <a:pt x="596" y="191"/>
                        <a:pt x="598" y="192"/>
                      </a:cubicBezTo>
                      <a:cubicBezTo>
                        <a:pt x="601" y="193"/>
                        <a:pt x="607" y="195"/>
                        <a:pt x="610" y="197"/>
                      </a:cubicBezTo>
                      <a:cubicBezTo>
                        <a:pt x="611" y="198"/>
                        <a:pt x="614" y="200"/>
                        <a:pt x="615" y="201"/>
                      </a:cubicBezTo>
                      <a:cubicBezTo>
                        <a:pt x="615" y="202"/>
                        <a:pt x="616" y="204"/>
                        <a:pt x="617" y="205"/>
                      </a:cubicBezTo>
                      <a:cubicBezTo>
                        <a:pt x="617" y="206"/>
                        <a:pt x="620" y="208"/>
                        <a:pt x="621" y="208"/>
                      </a:cubicBezTo>
                      <a:cubicBezTo>
                        <a:pt x="622" y="209"/>
                        <a:pt x="624" y="211"/>
                        <a:pt x="625" y="212"/>
                      </a:cubicBezTo>
                      <a:cubicBezTo>
                        <a:pt x="625" y="213"/>
                        <a:pt x="624" y="216"/>
                        <a:pt x="625" y="218"/>
                      </a:cubicBezTo>
                      <a:cubicBezTo>
                        <a:pt x="625" y="219"/>
                        <a:pt x="628" y="220"/>
                        <a:pt x="628" y="220"/>
                      </a:cubicBezTo>
                      <a:cubicBezTo>
                        <a:pt x="629" y="221"/>
                        <a:pt x="631" y="223"/>
                        <a:pt x="632" y="224"/>
                      </a:cubicBezTo>
                      <a:cubicBezTo>
                        <a:pt x="633" y="224"/>
                        <a:pt x="634" y="226"/>
                        <a:pt x="634" y="226"/>
                      </a:cubicBezTo>
                      <a:cubicBezTo>
                        <a:pt x="636" y="227"/>
                        <a:pt x="638" y="226"/>
                        <a:pt x="640" y="226"/>
                      </a:cubicBezTo>
                      <a:cubicBezTo>
                        <a:pt x="640" y="227"/>
                        <a:pt x="642" y="228"/>
                        <a:pt x="642" y="229"/>
                      </a:cubicBezTo>
                      <a:cubicBezTo>
                        <a:pt x="643" y="229"/>
                        <a:pt x="645" y="231"/>
                        <a:pt x="646" y="231"/>
                      </a:cubicBezTo>
                      <a:cubicBezTo>
                        <a:pt x="647" y="231"/>
                        <a:pt x="649" y="231"/>
                        <a:pt x="650" y="231"/>
                      </a:cubicBezTo>
                      <a:cubicBezTo>
                        <a:pt x="651" y="231"/>
                        <a:pt x="653" y="231"/>
                        <a:pt x="654" y="232"/>
                      </a:cubicBezTo>
                      <a:cubicBezTo>
                        <a:pt x="654" y="232"/>
                        <a:pt x="654" y="233"/>
                        <a:pt x="654" y="234"/>
                      </a:cubicBezTo>
                      <a:cubicBezTo>
                        <a:pt x="655" y="236"/>
                        <a:pt x="657" y="239"/>
                        <a:pt x="658" y="241"/>
                      </a:cubicBezTo>
                      <a:cubicBezTo>
                        <a:pt x="658" y="242"/>
                        <a:pt x="658" y="246"/>
                        <a:pt x="658" y="247"/>
                      </a:cubicBezTo>
                      <a:cubicBezTo>
                        <a:pt x="659" y="249"/>
                        <a:pt x="660" y="252"/>
                        <a:pt x="660" y="253"/>
                      </a:cubicBezTo>
                      <a:cubicBezTo>
                        <a:pt x="661" y="255"/>
                        <a:pt x="661" y="257"/>
                        <a:pt x="662" y="258"/>
                      </a:cubicBezTo>
                      <a:cubicBezTo>
                        <a:pt x="663" y="259"/>
                        <a:pt x="667" y="259"/>
                        <a:pt x="668" y="259"/>
                      </a:cubicBezTo>
                      <a:cubicBezTo>
                        <a:pt x="669" y="260"/>
                        <a:pt x="669" y="262"/>
                        <a:pt x="670" y="262"/>
                      </a:cubicBezTo>
                      <a:cubicBezTo>
                        <a:pt x="671" y="263"/>
                        <a:pt x="675" y="262"/>
                        <a:pt x="676" y="263"/>
                      </a:cubicBezTo>
                      <a:cubicBezTo>
                        <a:pt x="677" y="264"/>
                        <a:pt x="678" y="266"/>
                        <a:pt x="678" y="266"/>
                      </a:cubicBezTo>
                      <a:cubicBezTo>
                        <a:pt x="679" y="267"/>
                        <a:pt x="680" y="268"/>
                        <a:pt x="681" y="268"/>
                      </a:cubicBezTo>
                      <a:cubicBezTo>
                        <a:pt x="682" y="268"/>
                        <a:pt x="684" y="267"/>
                        <a:pt x="686" y="267"/>
                      </a:cubicBezTo>
                      <a:cubicBezTo>
                        <a:pt x="687" y="267"/>
                        <a:pt x="689" y="268"/>
                        <a:pt x="690" y="268"/>
                      </a:cubicBezTo>
                      <a:cubicBezTo>
                        <a:pt x="691" y="269"/>
                        <a:pt x="693" y="271"/>
                        <a:pt x="694" y="272"/>
                      </a:cubicBezTo>
                      <a:cubicBezTo>
                        <a:pt x="695" y="273"/>
                        <a:pt x="695" y="276"/>
                        <a:pt x="696" y="277"/>
                      </a:cubicBezTo>
                      <a:cubicBezTo>
                        <a:pt x="697" y="278"/>
                        <a:pt x="700" y="279"/>
                        <a:pt x="700" y="280"/>
                      </a:cubicBezTo>
                      <a:cubicBezTo>
                        <a:pt x="701" y="281"/>
                        <a:pt x="700" y="283"/>
                        <a:pt x="701" y="285"/>
                      </a:cubicBezTo>
                      <a:cubicBezTo>
                        <a:pt x="701" y="286"/>
                        <a:pt x="702" y="288"/>
                        <a:pt x="703" y="289"/>
                      </a:cubicBezTo>
                      <a:cubicBezTo>
                        <a:pt x="703" y="290"/>
                        <a:pt x="705" y="290"/>
                        <a:pt x="706" y="290"/>
                      </a:cubicBezTo>
                      <a:cubicBezTo>
                        <a:pt x="707" y="290"/>
                        <a:pt x="708" y="291"/>
                        <a:pt x="709" y="291"/>
                      </a:cubicBezTo>
                      <a:cubicBezTo>
                        <a:pt x="711" y="292"/>
                        <a:pt x="713" y="291"/>
                        <a:pt x="714" y="292"/>
                      </a:cubicBezTo>
                      <a:cubicBezTo>
                        <a:pt x="715" y="292"/>
                        <a:pt x="717" y="292"/>
                        <a:pt x="718" y="293"/>
                      </a:cubicBezTo>
                      <a:cubicBezTo>
                        <a:pt x="718" y="294"/>
                        <a:pt x="718" y="296"/>
                        <a:pt x="718" y="297"/>
                      </a:cubicBezTo>
                      <a:cubicBezTo>
                        <a:pt x="718" y="298"/>
                        <a:pt x="717" y="299"/>
                        <a:pt x="717" y="300"/>
                      </a:cubicBezTo>
                      <a:cubicBezTo>
                        <a:pt x="717" y="300"/>
                        <a:pt x="717" y="302"/>
                        <a:pt x="718" y="302"/>
                      </a:cubicBezTo>
                      <a:cubicBezTo>
                        <a:pt x="719" y="304"/>
                        <a:pt x="722" y="304"/>
                        <a:pt x="722" y="305"/>
                      </a:cubicBezTo>
                      <a:cubicBezTo>
                        <a:pt x="723" y="306"/>
                        <a:pt x="723" y="307"/>
                        <a:pt x="723" y="308"/>
                      </a:cubicBezTo>
                      <a:cubicBezTo>
                        <a:pt x="723" y="309"/>
                        <a:pt x="721" y="311"/>
                        <a:pt x="722" y="312"/>
                      </a:cubicBezTo>
                      <a:cubicBezTo>
                        <a:pt x="722" y="312"/>
                        <a:pt x="724" y="312"/>
                        <a:pt x="724" y="312"/>
                      </a:cubicBezTo>
                      <a:cubicBezTo>
                        <a:pt x="726" y="313"/>
                        <a:pt x="728" y="315"/>
                        <a:pt x="729" y="315"/>
                      </a:cubicBezTo>
                      <a:cubicBezTo>
                        <a:pt x="730" y="314"/>
                        <a:pt x="731" y="311"/>
                        <a:pt x="731" y="310"/>
                      </a:cubicBezTo>
                      <a:cubicBezTo>
                        <a:pt x="731" y="309"/>
                        <a:pt x="731" y="307"/>
                        <a:pt x="731" y="306"/>
                      </a:cubicBezTo>
                      <a:cubicBezTo>
                        <a:pt x="732" y="305"/>
                        <a:pt x="733" y="304"/>
                        <a:pt x="733" y="304"/>
                      </a:cubicBezTo>
                      <a:cubicBezTo>
                        <a:pt x="735" y="304"/>
                        <a:pt x="738" y="305"/>
                        <a:pt x="740" y="305"/>
                      </a:cubicBezTo>
                      <a:cubicBezTo>
                        <a:pt x="741" y="305"/>
                        <a:pt x="743" y="303"/>
                        <a:pt x="744" y="304"/>
                      </a:cubicBezTo>
                      <a:cubicBezTo>
                        <a:pt x="745" y="304"/>
                        <a:pt x="747" y="305"/>
                        <a:pt x="748" y="305"/>
                      </a:cubicBezTo>
                      <a:cubicBezTo>
                        <a:pt x="750" y="305"/>
                        <a:pt x="752" y="303"/>
                        <a:pt x="753" y="303"/>
                      </a:cubicBezTo>
                      <a:cubicBezTo>
                        <a:pt x="755" y="303"/>
                        <a:pt x="757" y="303"/>
                        <a:pt x="759" y="303"/>
                      </a:cubicBezTo>
                      <a:cubicBezTo>
                        <a:pt x="759" y="303"/>
                        <a:pt x="760" y="305"/>
                        <a:pt x="761" y="305"/>
                      </a:cubicBezTo>
                      <a:cubicBezTo>
                        <a:pt x="761" y="306"/>
                        <a:pt x="762" y="306"/>
                        <a:pt x="763" y="307"/>
                      </a:cubicBezTo>
                      <a:cubicBezTo>
                        <a:pt x="763" y="308"/>
                        <a:pt x="763" y="310"/>
                        <a:pt x="762" y="311"/>
                      </a:cubicBezTo>
                      <a:cubicBezTo>
                        <a:pt x="762" y="312"/>
                        <a:pt x="761" y="313"/>
                        <a:pt x="761" y="313"/>
                      </a:cubicBezTo>
                      <a:cubicBezTo>
                        <a:pt x="761" y="314"/>
                        <a:pt x="761" y="317"/>
                        <a:pt x="762" y="317"/>
                      </a:cubicBezTo>
                      <a:cubicBezTo>
                        <a:pt x="763" y="318"/>
                        <a:pt x="766" y="316"/>
                        <a:pt x="767" y="317"/>
                      </a:cubicBezTo>
                      <a:cubicBezTo>
                        <a:pt x="767" y="317"/>
                        <a:pt x="768" y="318"/>
                        <a:pt x="768" y="318"/>
                      </a:cubicBezTo>
                      <a:cubicBezTo>
                        <a:pt x="769" y="319"/>
                        <a:pt x="771" y="318"/>
                        <a:pt x="771" y="319"/>
                      </a:cubicBezTo>
                      <a:cubicBezTo>
                        <a:pt x="772" y="320"/>
                        <a:pt x="773" y="322"/>
                        <a:pt x="773" y="323"/>
                      </a:cubicBezTo>
                      <a:cubicBezTo>
                        <a:pt x="773" y="323"/>
                        <a:pt x="773" y="325"/>
                        <a:pt x="774" y="326"/>
                      </a:cubicBezTo>
                      <a:cubicBezTo>
                        <a:pt x="774" y="327"/>
                        <a:pt x="776" y="328"/>
                        <a:pt x="777" y="329"/>
                      </a:cubicBezTo>
                      <a:cubicBezTo>
                        <a:pt x="777" y="330"/>
                        <a:pt x="777" y="331"/>
                        <a:pt x="777" y="332"/>
                      </a:cubicBezTo>
                      <a:cubicBezTo>
                        <a:pt x="777" y="333"/>
                        <a:pt x="779" y="334"/>
                        <a:pt x="780" y="335"/>
                      </a:cubicBezTo>
                      <a:cubicBezTo>
                        <a:pt x="781" y="335"/>
                        <a:pt x="783" y="337"/>
                        <a:pt x="784" y="338"/>
                      </a:cubicBezTo>
                      <a:cubicBezTo>
                        <a:pt x="785" y="338"/>
                        <a:pt x="785" y="341"/>
                        <a:pt x="785" y="341"/>
                      </a:cubicBezTo>
                      <a:cubicBezTo>
                        <a:pt x="786" y="342"/>
                        <a:pt x="788" y="342"/>
                        <a:pt x="789" y="342"/>
                      </a:cubicBezTo>
                      <a:cubicBezTo>
                        <a:pt x="791" y="343"/>
                        <a:pt x="793" y="342"/>
                        <a:pt x="794" y="343"/>
                      </a:cubicBezTo>
                      <a:cubicBezTo>
                        <a:pt x="795" y="343"/>
                        <a:pt x="796" y="345"/>
                        <a:pt x="796" y="346"/>
                      </a:cubicBezTo>
                      <a:cubicBezTo>
                        <a:pt x="797" y="347"/>
                        <a:pt x="797" y="349"/>
                        <a:pt x="797" y="350"/>
                      </a:cubicBezTo>
                      <a:cubicBezTo>
                        <a:pt x="797" y="351"/>
                        <a:pt x="795" y="353"/>
                        <a:pt x="795" y="354"/>
                      </a:cubicBezTo>
                      <a:cubicBezTo>
                        <a:pt x="794" y="354"/>
                        <a:pt x="794" y="356"/>
                        <a:pt x="795" y="357"/>
                      </a:cubicBezTo>
                      <a:cubicBezTo>
                        <a:pt x="795" y="358"/>
                        <a:pt x="798" y="360"/>
                        <a:pt x="798" y="361"/>
                      </a:cubicBezTo>
                      <a:cubicBezTo>
                        <a:pt x="798" y="363"/>
                        <a:pt x="797" y="366"/>
                        <a:pt x="797" y="368"/>
                      </a:cubicBezTo>
                      <a:cubicBezTo>
                        <a:pt x="797" y="369"/>
                        <a:pt x="796" y="370"/>
                        <a:pt x="796" y="371"/>
                      </a:cubicBezTo>
                      <a:cubicBezTo>
                        <a:pt x="796" y="371"/>
                        <a:pt x="797" y="372"/>
                        <a:pt x="797" y="373"/>
                      </a:cubicBezTo>
                      <a:cubicBezTo>
                        <a:pt x="797" y="374"/>
                        <a:pt x="799" y="377"/>
                        <a:pt x="799" y="379"/>
                      </a:cubicBezTo>
                      <a:cubicBezTo>
                        <a:pt x="800" y="381"/>
                        <a:pt x="800" y="385"/>
                        <a:pt x="800" y="387"/>
                      </a:cubicBezTo>
                      <a:cubicBezTo>
                        <a:pt x="800" y="389"/>
                        <a:pt x="801" y="393"/>
                        <a:pt x="801" y="395"/>
                      </a:cubicBezTo>
                      <a:cubicBezTo>
                        <a:pt x="802" y="397"/>
                        <a:pt x="804" y="400"/>
                        <a:pt x="803" y="402"/>
                      </a:cubicBezTo>
                      <a:cubicBezTo>
                        <a:pt x="803" y="403"/>
                        <a:pt x="802" y="405"/>
                        <a:pt x="802" y="406"/>
                      </a:cubicBezTo>
                      <a:cubicBezTo>
                        <a:pt x="802" y="407"/>
                        <a:pt x="803" y="409"/>
                        <a:pt x="803" y="410"/>
                      </a:cubicBezTo>
                      <a:cubicBezTo>
                        <a:pt x="803" y="413"/>
                        <a:pt x="803" y="418"/>
                        <a:pt x="803" y="420"/>
                      </a:cubicBezTo>
                      <a:cubicBezTo>
                        <a:pt x="803" y="421"/>
                        <a:pt x="801" y="424"/>
                        <a:pt x="801" y="425"/>
                      </a:cubicBezTo>
                      <a:cubicBezTo>
                        <a:pt x="801" y="426"/>
                        <a:pt x="800" y="429"/>
                        <a:pt x="800" y="430"/>
                      </a:cubicBezTo>
                      <a:cubicBezTo>
                        <a:pt x="800" y="431"/>
                        <a:pt x="801" y="435"/>
                        <a:pt x="801" y="436"/>
                      </a:cubicBezTo>
                      <a:cubicBezTo>
                        <a:pt x="801" y="438"/>
                        <a:pt x="798" y="440"/>
                        <a:pt x="798" y="441"/>
                      </a:cubicBezTo>
                      <a:cubicBezTo>
                        <a:pt x="798" y="443"/>
                        <a:pt x="800" y="447"/>
                        <a:pt x="800" y="448"/>
                      </a:cubicBezTo>
                      <a:cubicBezTo>
                        <a:pt x="800" y="450"/>
                        <a:pt x="798" y="452"/>
                        <a:pt x="797" y="453"/>
                      </a:cubicBezTo>
                      <a:cubicBezTo>
                        <a:pt x="797" y="454"/>
                        <a:pt x="796" y="457"/>
                        <a:pt x="796" y="458"/>
                      </a:cubicBezTo>
                      <a:cubicBezTo>
                        <a:pt x="797" y="459"/>
                        <a:pt x="798" y="460"/>
                        <a:pt x="798" y="461"/>
                      </a:cubicBezTo>
                      <a:cubicBezTo>
                        <a:pt x="798" y="462"/>
                        <a:pt x="796" y="464"/>
                        <a:pt x="795" y="465"/>
                      </a:cubicBezTo>
                      <a:cubicBezTo>
                        <a:pt x="794" y="466"/>
                        <a:pt x="793" y="467"/>
                        <a:pt x="792" y="468"/>
                      </a:cubicBezTo>
                      <a:cubicBezTo>
                        <a:pt x="792" y="469"/>
                        <a:pt x="792" y="471"/>
                        <a:pt x="792" y="472"/>
                      </a:cubicBezTo>
                      <a:cubicBezTo>
                        <a:pt x="793" y="473"/>
                        <a:pt x="796" y="474"/>
                        <a:pt x="796" y="475"/>
                      </a:cubicBezTo>
                      <a:cubicBezTo>
                        <a:pt x="797" y="477"/>
                        <a:pt x="798" y="481"/>
                        <a:pt x="798" y="483"/>
                      </a:cubicBezTo>
                      <a:cubicBezTo>
                        <a:pt x="799" y="484"/>
                        <a:pt x="799" y="487"/>
                        <a:pt x="799" y="489"/>
                      </a:cubicBezTo>
                      <a:cubicBezTo>
                        <a:pt x="800" y="491"/>
                        <a:pt x="800" y="496"/>
                        <a:pt x="800" y="498"/>
                      </a:cubicBezTo>
                      <a:cubicBezTo>
                        <a:pt x="800" y="500"/>
                        <a:pt x="800" y="504"/>
                        <a:pt x="799" y="506"/>
                      </a:cubicBezTo>
                      <a:cubicBezTo>
                        <a:pt x="799" y="507"/>
                        <a:pt x="799" y="510"/>
                        <a:pt x="798" y="511"/>
                      </a:cubicBezTo>
                      <a:cubicBezTo>
                        <a:pt x="798" y="513"/>
                        <a:pt x="797" y="517"/>
                        <a:pt x="796" y="516"/>
                      </a:cubicBezTo>
                      <a:cubicBezTo>
                        <a:pt x="795" y="516"/>
                        <a:pt x="796" y="513"/>
                        <a:pt x="796" y="512"/>
                      </a:cubicBezTo>
                      <a:cubicBezTo>
                        <a:pt x="796" y="511"/>
                        <a:pt x="796" y="508"/>
                        <a:pt x="796" y="507"/>
                      </a:cubicBezTo>
                      <a:cubicBezTo>
                        <a:pt x="796" y="505"/>
                        <a:pt x="797" y="501"/>
                        <a:pt x="797" y="498"/>
                      </a:cubicBezTo>
                      <a:cubicBezTo>
                        <a:pt x="796" y="497"/>
                        <a:pt x="795" y="493"/>
                        <a:pt x="795" y="492"/>
                      </a:cubicBezTo>
                      <a:cubicBezTo>
                        <a:pt x="794" y="490"/>
                        <a:pt x="793" y="487"/>
                        <a:pt x="792" y="487"/>
                      </a:cubicBezTo>
                      <a:cubicBezTo>
                        <a:pt x="791" y="487"/>
                        <a:pt x="790" y="487"/>
                        <a:pt x="790" y="488"/>
                      </a:cubicBezTo>
                      <a:cubicBezTo>
                        <a:pt x="789" y="489"/>
                        <a:pt x="791" y="491"/>
                        <a:pt x="791" y="492"/>
                      </a:cubicBezTo>
                      <a:cubicBezTo>
                        <a:pt x="792" y="494"/>
                        <a:pt x="793" y="496"/>
                        <a:pt x="793" y="497"/>
                      </a:cubicBezTo>
                      <a:cubicBezTo>
                        <a:pt x="793" y="499"/>
                        <a:pt x="793" y="502"/>
                        <a:pt x="792" y="504"/>
                      </a:cubicBezTo>
                      <a:cubicBezTo>
                        <a:pt x="792" y="506"/>
                        <a:pt x="792" y="509"/>
                        <a:pt x="792" y="511"/>
                      </a:cubicBezTo>
                      <a:cubicBezTo>
                        <a:pt x="792" y="512"/>
                        <a:pt x="792" y="515"/>
                        <a:pt x="792" y="517"/>
                      </a:cubicBezTo>
                      <a:cubicBezTo>
                        <a:pt x="793" y="518"/>
                        <a:pt x="794" y="522"/>
                        <a:pt x="795" y="523"/>
                      </a:cubicBezTo>
                      <a:cubicBezTo>
                        <a:pt x="795" y="525"/>
                        <a:pt x="797" y="528"/>
                        <a:pt x="798" y="530"/>
                      </a:cubicBezTo>
                      <a:cubicBezTo>
                        <a:pt x="799" y="530"/>
                        <a:pt x="801" y="531"/>
                        <a:pt x="801" y="532"/>
                      </a:cubicBezTo>
                      <a:cubicBezTo>
                        <a:pt x="803" y="533"/>
                        <a:pt x="808" y="536"/>
                        <a:pt x="810" y="538"/>
                      </a:cubicBezTo>
                      <a:cubicBezTo>
                        <a:pt x="811" y="539"/>
                        <a:pt x="813" y="543"/>
                        <a:pt x="814" y="544"/>
                      </a:cubicBezTo>
                      <a:cubicBezTo>
                        <a:pt x="815" y="545"/>
                        <a:pt x="816" y="547"/>
                        <a:pt x="816" y="548"/>
                      </a:cubicBezTo>
                      <a:cubicBezTo>
                        <a:pt x="817" y="549"/>
                        <a:pt x="817" y="553"/>
                        <a:pt x="817" y="555"/>
                      </a:cubicBezTo>
                      <a:cubicBezTo>
                        <a:pt x="817" y="556"/>
                        <a:pt x="817" y="560"/>
                        <a:pt x="818" y="561"/>
                      </a:cubicBezTo>
                      <a:cubicBezTo>
                        <a:pt x="818" y="562"/>
                        <a:pt x="819" y="565"/>
                        <a:pt x="820" y="565"/>
                      </a:cubicBezTo>
                      <a:cubicBezTo>
                        <a:pt x="821" y="565"/>
                        <a:pt x="823" y="564"/>
                        <a:pt x="824" y="564"/>
                      </a:cubicBezTo>
                      <a:cubicBezTo>
                        <a:pt x="824" y="563"/>
                        <a:pt x="825" y="560"/>
                        <a:pt x="825" y="559"/>
                      </a:cubicBezTo>
                      <a:cubicBezTo>
                        <a:pt x="825" y="558"/>
                        <a:pt x="824" y="557"/>
                        <a:pt x="824" y="556"/>
                      </a:cubicBezTo>
                      <a:cubicBezTo>
                        <a:pt x="823" y="555"/>
                        <a:pt x="821" y="553"/>
                        <a:pt x="821" y="551"/>
                      </a:cubicBezTo>
                      <a:cubicBezTo>
                        <a:pt x="821" y="551"/>
                        <a:pt x="822" y="550"/>
                        <a:pt x="822" y="549"/>
                      </a:cubicBezTo>
                      <a:cubicBezTo>
                        <a:pt x="823" y="548"/>
                        <a:pt x="826" y="548"/>
                        <a:pt x="828" y="548"/>
                      </a:cubicBezTo>
                      <a:cubicBezTo>
                        <a:pt x="829" y="547"/>
                        <a:pt x="832" y="547"/>
                        <a:pt x="833" y="546"/>
                      </a:cubicBezTo>
                      <a:cubicBezTo>
                        <a:pt x="834" y="545"/>
                        <a:pt x="834" y="542"/>
                        <a:pt x="834" y="541"/>
                      </a:cubicBezTo>
                      <a:cubicBezTo>
                        <a:pt x="834" y="540"/>
                        <a:pt x="832" y="538"/>
                        <a:pt x="832" y="537"/>
                      </a:cubicBezTo>
                      <a:cubicBezTo>
                        <a:pt x="832" y="536"/>
                        <a:pt x="832" y="533"/>
                        <a:pt x="832" y="532"/>
                      </a:cubicBezTo>
                      <a:cubicBezTo>
                        <a:pt x="833" y="530"/>
                        <a:pt x="836" y="529"/>
                        <a:pt x="836" y="528"/>
                      </a:cubicBezTo>
                      <a:cubicBezTo>
                        <a:pt x="837" y="526"/>
                        <a:pt x="836" y="523"/>
                        <a:pt x="836" y="522"/>
                      </a:cubicBezTo>
                      <a:cubicBezTo>
                        <a:pt x="836" y="521"/>
                        <a:pt x="834" y="520"/>
                        <a:pt x="835" y="519"/>
                      </a:cubicBezTo>
                      <a:cubicBezTo>
                        <a:pt x="835" y="518"/>
                        <a:pt x="838" y="518"/>
                        <a:pt x="839" y="517"/>
                      </a:cubicBezTo>
                      <a:cubicBezTo>
                        <a:pt x="839" y="516"/>
                        <a:pt x="838" y="515"/>
                        <a:pt x="837" y="514"/>
                      </a:cubicBezTo>
                      <a:cubicBezTo>
                        <a:pt x="837" y="514"/>
                        <a:pt x="836" y="513"/>
                        <a:pt x="835" y="513"/>
                      </a:cubicBezTo>
                      <a:cubicBezTo>
                        <a:pt x="834" y="514"/>
                        <a:pt x="833" y="515"/>
                        <a:pt x="832" y="515"/>
                      </a:cubicBezTo>
                      <a:cubicBezTo>
                        <a:pt x="831" y="516"/>
                        <a:pt x="829" y="515"/>
                        <a:pt x="829" y="514"/>
                      </a:cubicBezTo>
                      <a:cubicBezTo>
                        <a:pt x="828" y="513"/>
                        <a:pt x="828" y="511"/>
                        <a:pt x="827" y="511"/>
                      </a:cubicBezTo>
                      <a:cubicBezTo>
                        <a:pt x="826" y="510"/>
                        <a:pt x="823" y="510"/>
                        <a:pt x="822" y="511"/>
                      </a:cubicBezTo>
                      <a:cubicBezTo>
                        <a:pt x="821" y="511"/>
                        <a:pt x="819" y="512"/>
                        <a:pt x="818" y="512"/>
                      </a:cubicBezTo>
                      <a:cubicBezTo>
                        <a:pt x="817" y="512"/>
                        <a:pt x="815" y="511"/>
                        <a:pt x="814" y="511"/>
                      </a:cubicBezTo>
                      <a:cubicBezTo>
                        <a:pt x="813" y="509"/>
                        <a:pt x="811" y="506"/>
                        <a:pt x="812" y="505"/>
                      </a:cubicBezTo>
                      <a:cubicBezTo>
                        <a:pt x="812" y="504"/>
                        <a:pt x="815" y="504"/>
                        <a:pt x="816" y="503"/>
                      </a:cubicBezTo>
                      <a:cubicBezTo>
                        <a:pt x="818" y="503"/>
                        <a:pt x="820" y="504"/>
                        <a:pt x="822" y="504"/>
                      </a:cubicBezTo>
                      <a:cubicBezTo>
                        <a:pt x="823" y="503"/>
                        <a:pt x="825" y="502"/>
                        <a:pt x="826" y="501"/>
                      </a:cubicBezTo>
                      <a:cubicBezTo>
                        <a:pt x="828" y="501"/>
                        <a:pt x="832" y="500"/>
                        <a:pt x="833" y="499"/>
                      </a:cubicBezTo>
                      <a:cubicBezTo>
                        <a:pt x="835" y="499"/>
                        <a:pt x="837" y="499"/>
                        <a:pt x="838" y="500"/>
                      </a:cubicBezTo>
                      <a:cubicBezTo>
                        <a:pt x="839" y="500"/>
                        <a:pt x="841" y="502"/>
                        <a:pt x="842" y="503"/>
                      </a:cubicBezTo>
                      <a:cubicBezTo>
                        <a:pt x="842" y="504"/>
                        <a:pt x="843" y="505"/>
                        <a:pt x="843" y="506"/>
                      </a:cubicBezTo>
                      <a:cubicBezTo>
                        <a:pt x="843" y="507"/>
                        <a:pt x="842" y="508"/>
                        <a:pt x="842" y="509"/>
                      </a:cubicBezTo>
                      <a:cubicBezTo>
                        <a:pt x="842" y="510"/>
                        <a:pt x="844" y="512"/>
                        <a:pt x="844" y="513"/>
                      </a:cubicBezTo>
                      <a:cubicBezTo>
                        <a:pt x="844" y="514"/>
                        <a:pt x="843" y="515"/>
                        <a:pt x="843" y="516"/>
                      </a:cubicBezTo>
                      <a:cubicBezTo>
                        <a:pt x="843" y="517"/>
                        <a:pt x="844" y="519"/>
                        <a:pt x="845" y="520"/>
                      </a:cubicBezTo>
                      <a:cubicBezTo>
                        <a:pt x="845" y="520"/>
                        <a:pt x="847" y="522"/>
                        <a:pt x="848" y="522"/>
                      </a:cubicBezTo>
                      <a:cubicBezTo>
                        <a:pt x="849" y="522"/>
                        <a:pt x="851" y="522"/>
                        <a:pt x="852" y="521"/>
                      </a:cubicBezTo>
                      <a:cubicBezTo>
                        <a:pt x="853" y="521"/>
                        <a:pt x="855" y="518"/>
                        <a:pt x="855" y="517"/>
                      </a:cubicBezTo>
                      <a:cubicBezTo>
                        <a:pt x="855" y="516"/>
                        <a:pt x="853" y="514"/>
                        <a:pt x="852" y="513"/>
                      </a:cubicBezTo>
                      <a:cubicBezTo>
                        <a:pt x="851" y="512"/>
                        <a:pt x="849" y="511"/>
                        <a:pt x="849" y="510"/>
                      </a:cubicBezTo>
                      <a:cubicBezTo>
                        <a:pt x="848" y="509"/>
                        <a:pt x="848" y="507"/>
                        <a:pt x="848" y="506"/>
                      </a:cubicBezTo>
                      <a:cubicBezTo>
                        <a:pt x="849" y="506"/>
                        <a:pt x="850" y="504"/>
                        <a:pt x="851" y="504"/>
                      </a:cubicBezTo>
                      <a:cubicBezTo>
                        <a:pt x="852" y="504"/>
                        <a:pt x="852" y="505"/>
                        <a:pt x="853" y="505"/>
                      </a:cubicBezTo>
                      <a:cubicBezTo>
                        <a:pt x="854" y="506"/>
                        <a:pt x="856" y="507"/>
                        <a:pt x="857" y="507"/>
                      </a:cubicBezTo>
                      <a:cubicBezTo>
                        <a:pt x="858" y="507"/>
                        <a:pt x="860" y="507"/>
                        <a:pt x="861" y="507"/>
                      </a:cubicBezTo>
                      <a:cubicBezTo>
                        <a:pt x="862" y="507"/>
                        <a:pt x="863" y="508"/>
                        <a:pt x="864" y="509"/>
                      </a:cubicBezTo>
                      <a:cubicBezTo>
                        <a:pt x="864" y="510"/>
                        <a:pt x="863" y="513"/>
                        <a:pt x="863" y="514"/>
                      </a:cubicBezTo>
                      <a:cubicBezTo>
                        <a:pt x="863" y="514"/>
                        <a:pt x="864" y="516"/>
                        <a:pt x="865" y="516"/>
                      </a:cubicBezTo>
                      <a:cubicBezTo>
                        <a:pt x="865" y="517"/>
                        <a:pt x="865" y="519"/>
                        <a:pt x="865" y="520"/>
                      </a:cubicBezTo>
                      <a:cubicBezTo>
                        <a:pt x="864" y="521"/>
                        <a:pt x="864" y="522"/>
                        <a:pt x="864" y="522"/>
                      </a:cubicBezTo>
                      <a:cubicBezTo>
                        <a:pt x="863" y="523"/>
                        <a:pt x="863" y="525"/>
                        <a:pt x="862" y="526"/>
                      </a:cubicBezTo>
                      <a:cubicBezTo>
                        <a:pt x="862" y="527"/>
                        <a:pt x="861" y="528"/>
                        <a:pt x="861" y="529"/>
                      </a:cubicBezTo>
                      <a:cubicBezTo>
                        <a:pt x="861" y="530"/>
                        <a:pt x="860" y="531"/>
                        <a:pt x="860" y="532"/>
                      </a:cubicBezTo>
                      <a:cubicBezTo>
                        <a:pt x="859" y="532"/>
                        <a:pt x="857" y="533"/>
                        <a:pt x="857" y="534"/>
                      </a:cubicBezTo>
                      <a:cubicBezTo>
                        <a:pt x="856" y="535"/>
                        <a:pt x="857" y="537"/>
                        <a:pt x="856" y="539"/>
                      </a:cubicBezTo>
                      <a:cubicBezTo>
                        <a:pt x="856" y="539"/>
                        <a:pt x="854" y="540"/>
                        <a:pt x="853" y="540"/>
                      </a:cubicBezTo>
                      <a:cubicBezTo>
                        <a:pt x="852" y="541"/>
                        <a:pt x="850" y="544"/>
                        <a:pt x="850" y="545"/>
                      </a:cubicBezTo>
                      <a:cubicBezTo>
                        <a:pt x="849" y="546"/>
                        <a:pt x="849" y="549"/>
                        <a:pt x="849" y="550"/>
                      </a:cubicBezTo>
                      <a:cubicBezTo>
                        <a:pt x="849" y="551"/>
                        <a:pt x="848" y="553"/>
                        <a:pt x="848" y="554"/>
                      </a:cubicBezTo>
                      <a:cubicBezTo>
                        <a:pt x="847" y="556"/>
                        <a:pt x="846" y="558"/>
                        <a:pt x="846" y="560"/>
                      </a:cubicBezTo>
                      <a:cubicBezTo>
                        <a:pt x="845" y="561"/>
                        <a:pt x="844" y="562"/>
                        <a:pt x="843" y="563"/>
                      </a:cubicBezTo>
                      <a:cubicBezTo>
                        <a:pt x="842" y="564"/>
                        <a:pt x="840" y="565"/>
                        <a:pt x="840" y="565"/>
                      </a:cubicBezTo>
                      <a:cubicBezTo>
                        <a:pt x="839" y="566"/>
                        <a:pt x="839" y="568"/>
                        <a:pt x="838" y="569"/>
                      </a:cubicBezTo>
                      <a:cubicBezTo>
                        <a:pt x="838" y="571"/>
                        <a:pt x="837" y="573"/>
                        <a:pt x="836" y="574"/>
                      </a:cubicBezTo>
                      <a:cubicBezTo>
                        <a:pt x="836" y="575"/>
                        <a:pt x="835" y="577"/>
                        <a:pt x="834" y="578"/>
                      </a:cubicBezTo>
                      <a:cubicBezTo>
                        <a:pt x="833" y="579"/>
                        <a:pt x="832" y="580"/>
                        <a:pt x="832" y="581"/>
                      </a:cubicBezTo>
                      <a:cubicBezTo>
                        <a:pt x="831" y="581"/>
                        <a:pt x="830" y="582"/>
                        <a:pt x="829" y="582"/>
                      </a:cubicBezTo>
                      <a:cubicBezTo>
                        <a:pt x="829" y="583"/>
                        <a:pt x="828" y="582"/>
                        <a:pt x="828" y="582"/>
                      </a:cubicBezTo>
                      <a:cubicBezTo>
                        <a:pt x="827" y="583"/>
                        <a:pt x="828" y="586"/>
                        <a:pt x="829" y="587"/>
                      </a:cubicBezTo>
                      <a:cubicBezTo>
                        <a:pt x="829" y="588"/>
                        <a:pt x="831" y="592"/>
                        <a:pt x="832" y="593"/>
                      </a:cubicBezTo>
                      <a:cubicBezTo>
                        <a:pt x="833" y="594"/>
                        <a:pt x="835" y="596"/>
                        <a:pt x="836" y="596"/>
                      </a:cubicBezTo>
                      <a:cubicBezTo>
                        <a:pt x="838" y="597"/>
                        <a:pt x="842" y="598"/>
                        <a:pt x="843" y="600"/>
                      </a:cubicBezTo>
                      <a:cubicBezTo>
                        <a:pt x="844" y="600"/>
                        <a:pt x="845" y="603"/>
                        <a:pt x="846" y="604"/>
                      </a:cubicBezTo>
                      <a:cubicBezTo>
                        <a:pt x="847" y="605"/>
                        <a:pt x="849" y="606"/>
                        <a:pt x="850" y="607"/>
                      </a:cubicBezTo>
                      <a:cubicBezTo>
                        <a:pt x="851" y="608"/>
                        <a:pt x="854" y="609"/>
                        <a:pt x="855" y="611"/>
                      </a:cubicBezTo>
                      <a:cubicBezTo>
                        <a:pt x="855" y="611"/>
                        <a:pt x="854" y="614"/>
                        <a:pt x="855" y="614"/>
                      </a:cubicBezTo>
                      <a:cubicBezTo>
                        <a:pt x="855" y="615"/>
                        <a:pt x="858" y="616"/>
                        <a:pt x="858" y="617"/>
                      </a:cubicBezTo>
                      <a:cubicBezTo>
                        <a:pt x="860" y="618"/>
                        <a:pt x="863" y="621"/>
                        <a:pt x="864" y="622"/>
                      </a:cubicBezTo>
                      <a:cubicBezTo>
                        <a:pt x="866" y="624"/>
                        <a:pt x="869" y="628"/>
                        <a:pt x="871" y="630"/>
                      </a:cubicBezTo>
                      <a:cubicBezTo>
                        <a:pt x="873" y="633"/>
                        <a:pt x="876" y="639"/>
                        <a:pt x="877" y="641"/>
                      </a:cubicBezTo>
                      <a:cubicBezTo>
                        <a:pt x="879" y="644"/>
                        <a:pt x="881" y="649"/>
                        <a:pt x="883" y="652"/>
                      </a:cubicBezTo>
                      <a:cubicBezTo>
                        <a:pt x="885" y="653"/>
                        <a:pt x="888" y="656"/>
                        <a:pt x="889" y="658"/>
                      </a:cubicBezTo>
                      <a:cubicBezTo>
                        <a:pt x="891" y="659"/>
                        <a:pt x="892" y="663"/>
                        <a:pt x="894" y="665"/>
                      </a:cubicBezTo>
                      <a:cubicBezTo>
                        <a:pt x="895" y="667"/>
                        <a:pt x="899" y="670"/>
                        <a:pt x="901" y="672"/>
                      </a:cubicBezTo>
                      <a:cubicBezTo>
                        <a:pt x="902" y="673"/>
                        <a:pt x="906" y="677"/>
                        <a:pt x="908" y="679"/>
                      </a:cubicBezTo>
                      <a:cubicBezTo>
                        <a:pt x="909" y="681"/>
                        <a:pt x="912" y="683"/>
                        <a:pt x="913" y="684"/>
                      </a:cubicBezTo>
                      <a:cubicBezTo>
                        <a:pt x="914" y="685"/>
                        <a:pt x="915" y="686"/>
                        <a:pt x="916" y="687"/>
                      </a:cubicBezTo>
                      <a:cubicBezTo>
                        <a:pt x="916" y="687"/>
                        <a:pt x="916" y="689"/>
                        <a:pt x="916" y="689"/>
                      </a:cubicBezTo>
                      <a:cubicBezTo>
                        <a:pt x="917" y="690"/>
                        <a:pt x="918" y="692"/>
                        <a:pt x="918" y="693"/>
                      </a:cubicBezTo>
                      <a:cubicBezTo>
                        <a:pt x="918" y="694"/>
                        <a:pt x="919" y="697"/>
                        <a:pt x="920" y="699"/>
                      </a:cubicBezTo>
                      <a:cubicBezTo>
                        <a:pt x="920" y="699"/>
                        <a:pt x="920" y="701"/>
                        <a:pt x="921" y="701"/>
                      </a:cubicBezTo>
                      <a:cubicBezTo>
                        <a:pt x="922" y="701"/>
                        <a:pt x="922" y="700"/>
                        <a:pt x="922" y="699"/>
                      </a:cubicBezTo>
                      <a:cubicBezTo>
                        <a:pt x="923" y="698"/>
                        <a:pt x="923" y="697"/>
                        <a:pt x="923" y="696"/>
                      </a:cubicBezTo>
                      <a:cubicBezTo>
                        <a:pt x="923" y="695"/>
                        <a:pt x="923" y="693"/>
                        <a:pt x="924" y="693"/>
                      </a:cubicBezTo>
                      <a:cubicBezTo>
                        <a:pt x="924" y="693"/>
                        <a:pt x="925" y="693"/>
                        <a:pt x="926" y="693"/>
                      </a:cubicBezTo>
                      <a:cubicBezTo>
                        <a:pt x="927" y="693"/>
                        <a:pt x="928" y="693"/>
                        <a:pt x="929" y="693"/>
                      </a:cubicBezTo>
                      <a:cubicBezTo>
                        <a:pt x="930" y="693"/>
                        <a:pt x="931" y="692"/>
                        <a:pt x="932" y="691"/>
                      </a:cubicBezTo>
                      <a:cubicBezTo>
                        <a:pt x="933" y="691"/>
                        <a:pt x="935" y="690"/>
                        <a:pt x="935" y="689"/>
                      </a:cubicBezTo>
                      <a:cubicBezTo>
                        <a:pt x="936" y="688"/>
                        <a:pt x="937" y="685"/>
                        <a:pt x="937" y="683"/>
                      </a:cubicBezTo>
                      <a:cubicBezTo>
                        <a:pt x="937" y="681"/>
                        <a:pt x="935" y="677"/>
                        <a:pt x="934" y="676"/>
                      </a:cubicBezTo>
                      <a:cubicBezTo>
                        <a:pt x="933" y="675"/>
                        <a:pt x="931" y="673"/>
                        <a:pt x="930" y="672"/>
                      </a:cubicBezTo>
                      <a:cubicBezTo>
                        <a:pt x="929" y="672"/>
                        <a:pt x="928" y="670"/>
                        <a:pt x="928" y="669"/>
                      </a:cubicBezTo>
                      <a:cubicBezTo>
                        <a:pt x="928" y="668"/>
                        <a:pt x="929" y="666"/>
                        <a:pt x="930" y="665"/>
                      </a:cubicBezTo>
                      <a:cubicBezTo>
                        <a:pt x="931" y="664"/>
                        <a:pt x="933" y="665"/>
                        <a:pt x="933" y="664"/>
                      </a:cubicBezTo>
                      <a:cubicBezTo>
                        <a:pt x="934" y="663"/>
                        <a:pt x="934" y="661"/>
                        <a:pt x="935" y="660"/>
                      </a:cubicBezTo>
                      <a:cubicBezTo>
                        <a:pt x="935" y="659"/>
                        <a:pt x="937" y="658"/>
                        <a:pt x="938" y="657"/>
                      </a:cubicBezTo>
                      <a:cubicBezTo>
                        <a:pt x="939" y="657"/>
                        <a:pt x="940" y="658"/>
                        <a:pt x="941" y="658"/>
                      </a:cubicBezTo>
                      <a:cubicBezTo>
                        <a:pt x="942" y="658"/>
                        <a:pt x="945" y="658"/>
                        <a:pt x="945" y="658"/>
                      </a:cubicBezTo>
                      <a:cubicBezTo>
                        <a:pt x="946" y="659"/>
                        <a:pt x="946" y="660"/>
                        <a:pt x="945" y="661"/>
                      </a:cubicBezTo>
                      <a:cubicBezTo>
                        <a:pt x="945" y="661"/>
                        <a:pt x="943" y="661"/>
                        <a:pt x="943" y="661"/>
                      </a:cubicBezTo>
                      <a:cubicBezTo>
                        <a:pt x="942" y="662"/>
                        <a:pt x="942" y="663"/>
                        <a:pt x="941" y="664"/>
                      </a:cubicBezTo>
                      <a:cubicBezTo>
                        <a:pt x="941" y="665"/>
                        <a:pt x="941" y="667"/>
                        <a:pt x="942" y="668"/>
                      </a:cubicBezTo>
                      <a:cubicBezTo>
                        <a:pt x="942" y="668"/>
                        <a:pt x="943" y="669"/>
                        <a:pt x="944" y="669"/>
                      </a:cubicBezTo>
                      <a:cubicBezTo>
                        <a:pt x="944" y="670"/>
                        <a:pt x="946" y="670"/>
                        <a:pt x="947" y="671"/>
                      </a:cubicBezTo>
                      <a:cubicBezTo>
                        <a:pt x="948" y="671"/>
                        <a:pt x="949" y="673"/>
                        <a:pt x="949" y="674"/>
                      </a:cubicBezTo>
                      <a:cubicBezTo>
                        <a:pt x="949" y="675"/>
                        <a:pt x="950" y="678"/>
                        <a:pt x="950" y="679"/>
                      </a:cubicBezTo>
                      <a:cubicBezTo>
                        <a:pt x="950" y="680"/>
                        <a:pt x="950" y="682"/>
                        <a:pt x="950" y="683"/>
                      </a:cubicBezTo>
                      <a:cubicBezTo>
                        <a:pt x="950" y="685"/>
                        <a:pt x="950" y="688"/>
                        <a:pt x="950" y="690"/>
                      </a:cubicBezTo>
                      <a:cubicBezTo>
                        <a:pt x="950" y="692"/>
                        <a:pt x="951" y="695"/>
                        <a:pt x="951" y="697"/>
                      </a:cubicBezTo>
                      <a:cubicBezTo>
                        <a:pt x="951" y="698"/>
                        <a:pt x="950" y="700"/>
                        <a:pt x="950" y="702"/>
                      </a:cubicBezTo>
                      <a:cubicBezTo>
                        <a:pt x="950" y="703"/>
                        <a:pt x="951" y="706"/>
                        <a:pt x="950" y="707"/>
                      </a:cubicBezTo>
                      <a:cubicBezTo>
                        <a:pt x="950" y="708"/>
                        <a:pt x="947" y="708"/>
                        <a:pt x="947" y="707"/>
                      </a:cubicBezTo>
                      <a:cubicBezTo>
                        <a:pt x="946" y="707"/>
                        <a:pt x="946" y="704"/>
                        <a:pt x="945" y="703"/>
                      </a:cubicBezTo>
                      <a:cubicBezTo>
                        <a:pt x="945" y="702"/>
                        <a:pt x="942" y="701"/>
                        <a:pt x="941" y="701"/>
                      </a:cubicBezTo>
                      <a:cubicBezTo>
                        <a:pt x="940" y="701"/>
                        <a:pt x="938" y="701"/>
                        <a:pt x="937" y="701"/>
                      </a:cubicBezTo>
                      <a:cubicBezTo>
                        <a:pt x="936" y="702"/>
                        <a:pt x="935" y="703"/>
                        <a:pt x="935" y="704"/>
                      </a:cubicBezTo>
                      <a:cubicBezTo>
                        <a:pt x="935" y="705"/>
                        <a:pt x="936" y="707"/>
                        <a:pt x="936" y="708"/>
                      </a:cubicBezTo>
                      <a:cubicBezTo>
                        <a:pt x="937" y="708"/>
                        <a:pt x="939" y="710"/>
                        <a:pt x="939" y="710"/>
                      </a:cubicBezTo>
                      <a:cubicBezTo>
                        <a:pt x="940" y="711"/>
                        <a:pt x="942" y="712"/>
                        <a:pt x="943" y="713"/>
                      </a:cubicBezTo>
                      <a:cubicBezTo>
                        <a:pt x="944" y="714"/>
                        <a:pt x="945" y="716"/>
                        <a:pt x="946" y="717"/>
                      </a:cubicBezTo>
                      <a:cubicBezTo>
                        <a:pt x="947" y="719"/>
                        <a:pt x="948" y="722"/>
                        <a:pt x="949" y="724"/>
                      </a:cubicBezTo>
                      <a:cubicBezTo>
                        <a:pt x="949" y="726"/>
                        <a:pt x="950" y="729"/>
                        <a:pt x="951" y="730"/>
                      </a:cubicBezTo>
                      <a:cubicBezTo>
                        <a:pt x="951" y="732"/>
                        <a:pt x="951" y="734"/>
                        <a:pt x="951" y="735"/>
                      </a:cubicBezTo>
                      <a:cubicBezTo>
                        <a:pt x="952" y="736"/>
                        <a:pt x="953" y="737"/>
                        <a:pt x="954" y="737"/>
                      </a:cubicBezTo>
                      <a:cubicBezTo>
                        <a:pt x="955" y="737"/>
                        <a:pt x="957" y="737"/>
                        <a:pt x="957" y="736"/>
                      </a:cubicBezTo>
                      <a:cubicBezTo>
                        <a:pt x="958" y="735"/>
                        <a:pt x="958" y="733"/>
                        <a:pt x="959" y="732"/>
                      </a:cubicBezTo>
                      <a:cubicBezTo>
                        <a:pt x="960" y="731"/>
                        <a:pt x="962" y="731"/>
                        <a:pt x="963" y="730"/>
                      </a:cubicBezTo>
                      <a:cubicBezTo>
                        <a:pt x="964" y="730"/>
                        <a:pt x="965" y="730"/>
                        <a:pt x="966" y="731"/>
                      </a:cubicBezTo>
                      <a:cubicBezTo>
                        <a:pt x="966" y="731"/>
                        <a:pt x="966" y="733"/>
                        <a:pt x="967" y="734"/>
                      </a:cubicBezTo>
                      <a:cubicBezTo>
                        <a:pt x="968" y="734"/>
                        <a:pt x="970" y="735"/>
                        <a:pt x="971" y="735"/>
                      </a:cubicBezTo>
                      <a:cubicBezTo>
                        <a:pt x="972" y="735"/>
                        <a:pt x="974" y="735"/>
                        <a:pt x="975" y="735"/>
                      </a:cubicBezTo>
                      <a:cubicBezTo>
                        <a:pt x="975" y="736"/>
                        <a:pt x="976" y="738"/>
                        <a:pt x="977" y="739"/>
                      </a:cubicBezTo>
                      <a:cubicBezTo>
                        <a:pt x="978" y="740"/>
                        <a:pt x="980" y="740"/>
                        <a:pt x="981" y="740"/>
                      </a:cubicBezTo>
                      <a:cubicBezTo>
                        <a:pt x="982" y="741"/>
                        <a:pt x="984" y="742"/>
                        <a:pt x="984" y="742"/>
                      </a:cubicBezTo>
                      <a:cubicBezTo>
                        <a:pt x="985" y="743"/>
                        <a:pt x="986" y="745"/>
                        <a:pt x="987" y="746"/>
                      </a:cubicBezTo>
                      <a:cubicBezTo>
                        <a:pt x="988" y="746"/>
                        <a:pt x="989" y="747"/>
                        <a:pt x="990" y="747"/>
                      </a:cubicBezTo>
                      <a:cubicBezTo>
                        <a:pt x="991" y="748"/>
                        <a:pt x="993" y="749"/>
                        <a:pt x="994" y="750"/>
                      </a:cubicBezTo>
                      <a:cubicBezTo>
                        <a:pt x="996" y="752"/>
                        <a:pt x="1000" y="757"/>
                        <a:pt x="1001" y="759"/>
                      </a:cubicBezTo>
                      <a:cubicBezTo>
                        <a:pt x="1003" y="762"/>
                        <a:pt x="1005" y="769"/>
                        <a:pt x="1006" y="772"/>
                      </a:cubicBezTo>
                      <a:cubicBezTo>
                        <a:pt x="1007" y="776"/>
                        <a:pt x="1010" y="784"/>
                        <a:pt x="1011" y="788"/>
                      </a:cubicBezTo>
                      <a:cubicBezTo>
                        <a:pt x="1011" y="790"/>
                        <a:pt x="1012" y="795"/>
                        <a:pt x="1013" y="797"/>
                      </a:cubicBezTo>
                      <a:cubicBezTo>
                        <a:pt x="1014" y="799"/>
                        <a:pt x="1015" y="802"/>
                        <a:pt x="1017" y="803"/>
                      </a:cubicBezTo>
                      <a:cubicBezTo>
                        <a:pt x="1018" y="805"/>
                        <a:pt x="1020" y="808"/>
                        <a:pt x="1022" y="809"/>
                      </a:cubicBezTo>
                      <a:cubicBezTo>
                        <a:pt x="1022" y="809"/>
                        <a:pt x="1024" y="810"/>
                        <a:pt x="1024" y="810"/>
                      </a:cubicBezTo>
                      <a:cubicBezTo>
                        <a:pt x="1025" y="811"/>
                        <a:pt x="1024" y="814"/>
                        <a:pt x="1025" y="815"/>
                      </a:cubicBezTo>
                      <a:cubicBezTo>
                        <a:pt x="1025" y="816"/>
                        <a:pt x="1027" y="817"/>
                        <a:pt x="1028" y="818"/>
                      </a:cubicBezTo>
                      <a:cubicBezTo>
                        <a:pt x="1029" y="819"/>
                        <a:pt x="1030" y="822"/>
                        <a:pt x="1031" y="823"/>
                      </a:cubicBezTo>
                      <a:cubicBezTo>
                        <a:pt x="1032" y="824"/>
                        <a:pt x="1034" y="825"/>
                        <a:pt x="1035" y="826"/>
                      </a:cubicBezTo>
                      <a:cubicBezTo>
                        <a:pt x="1035" y="828"/>
                        <a:pt x="1036" y="831"/>
                        <a:pt x="1037" y="832"/>
                      </a:cubicBezTo>
                      <a:cubicBezTo>
                        <a:pt x="1038" y="833"/>
                        <a:pt x="1040" y="834"/>
                        <a:pt x="1041" y="834"/>
                      </a:cubicBezTo>
                      <a:cubicBezTo>
                        <a:pt x="1042" y="834"/>
                        <a:pt x="1042" y="831"/>
                        <a:pt x="1043" y="830"/>
                      </a:cubicBezTo>
                      <a:cubicBezTo>
                        <a:pt x="1043" y="829"/>
                        <a:pt x="1042" y="826"/>
                        <a:pt x="1043" y="825"/>
                      </a:cubicBezTo>
                      <a:cubicBezTo>
                        <a:pt x="1044" y="824"/>
                        <a:pt x="1047" y="823"/>
                        <a:pt x="1049" y="823"/>
                      </a:cubicBezTo>
                      <a:cubicBezTo>
                        <a:pt x="1050" y="822"/>
                        <a:pt x="1053" y="823"/>
                        <a:pt x="1055" y="823"/>
                      </a:cubicBezTo>
                      <a:cubicBezTo>
                        <a:pt x="1055" y="822"/>
                        <a:pt x="1057" y="822"/>
                        <a:pt x="1057" y="821"/>
                      </a:cubicBezTo>
                      <a:cubicBezTo>
                        <a:pt x="1058" y="821"/>
                        <a:pt x="1060" y="819"/>
                        <a:pt x="1061" y="819"/>
                      </a:cubicBezTo>
                      <a:cubicBezTo>
                        <a:pt x="1062" y="819"/>
                        <a:pt x="1064" y="819"/>
                        <a:pt x="1064" y="820"/>
                      </a:cubicBezTo>
                      <a:cubicBezTo>
                        <a:pt x="1065" y="820"/>
                        <a:pt x="1066" y="822"/>
                        <a:pt x="1066" y="822"/>
                      </a:cubicBezTo>
                      <a:cubicBezTo>
                        <a:pt x="1067" y="822"/>
                        <a:pt x="1068" y="821"/>
                        <a:pt x="1069" y="820"/>
                      </a:cubicBezTo>
                      <a:cubicBezTo>
                        <a:pt x="1070" y="820"/>
                        <a:pt x="1071" y="820"/>
                        <a:pt x="1072" y="821"/>
                      </a:cubicBezTo>
                      <a:cubicBezTo>
                        <a:pt x="1072" y="821"/>
                        <a:pt x="1073" y="823"/>
                        <a:pt x="1074" y="823"/>
                      </a:cubicBezTo>
                      <a:cubicBezTo>
                        <a:pt x="1074" y="823"/>
                        <a:pt x="1076" y="823"/>
                        <a:pt x="1077" y="823"/>
                      </a:cubicBezTo>
                      <a:cubicBezTo>
                        <a:pt x="1078" y="823"/>
                        <a:pt x="1081" y="823"/>
                        <a:pt x="1082" y="823"/>
                      </a:cubicBezTo>
                      <a:cubicBezTo>
                        <a:pt x="1083" y="824"/>
                        <a:pt x="1085" y="825"/>
                        <a:pt x="1085" y="825"/>
                      </a:cubicBezTo>
                      <a:cubicBezTo>
                        <a:pt x="1087" y="826"/>
                        <a:pt x="1092" y="827"/>
                        <a:pt x="1093" y="828"/>
                      </a:cubicBezTo>
                      <a:cubicBezTo>
                        <a:pt x="1094" y="829"/>
                        <a:pt x="1094" y="831"/>
                        <a:pt x="1094" y="832"/>
                      </a:cubicBezTo>
                      <a:cubicBezTo>
                        <a:pt x="1094" y="833"/>
                        <a:pt x="1093" y="834"/>
                        <a:pt x="1093" y="835"/>
                      </a:cubicBezTo>
                      <a:cubicBezTo>
                        <a:pt x="1093" y="836"/>
                        <a:pt x="1096" y="837"/>
                        <a:pt x="1096" y="838"/>
                      </a:cubicBezTo>
                      <a:cubicBezTo>
                        <a:pt x="1096" y="839"/>
                        <a:pt x="1095" y="842"/>
                        <a:pt x="1096" y="843"/>
                      </a:cubicBezTo>
                      <a:cubicBezTo>
                        <a:pt x="1096" y="844"/>
                        <a:pt x="1099" y="845"/>
                        <a:pt x="1100" y="845"/>
                      </a:cubicBezTo>
                      <a:cubicBezTo>
                        <a:pt x="1102" y="846"/>
                        <a:pt x="1104" y="848"/>
                        <a:pt x="1106" y="849"/>
                      </a:cubicBezTo>
                      <a:cubicBezTo>
                        <a:pt x="1108" y="850"/>
                        <a:pt x="1112" y="854"/>
                        <a:pt x="1114" y="856"/>
                      </a:cubicBezTo>
                      <a:cubicBezTo>
                        <a:pt x="1115" y="857"/>
                        <a:pt x="1117" y="859"/>
                        <a:pt x="1118" y="861"/>
                      </a:cubicBezTo>
                      <a:cubicBezTo>
                        <a:pt x="1118" y="862"/>
                        <a:pt x="1118" y="865"/>
                        <a:pt x="1119" y="866"/>
                      </a:cubicBezTo>
                      <a:cubicBezTo>
                        <a:pt x="1119" y="866"/>
                        <a:pt x="1121" y="867"/>
                        <a:pt x="1122" y="867"/>
                      </a:cubicBezTo>
                      <a:cubicBezTo>
                        <a:pt x="1122" y="868"/>
                        <a:pt x="1123" y="869"/>
                        <a:pt x="1124" y="870"/>
                      </a:cubicBezTo>
                      <a:cubicBezTo>
                        <a:pt x="1124" y="871"/>
                        <a:pt x="1124" y="875"/>
                        <a:pt x="1125" y="876"/>
                      </a:cubicBezTo>
                      <a:cubicBezTo>
                        <a:pt x="1126" y="877"/>
                        <a:pt x="1128" y="878"/>
                        <a:pt x="1129" y="879"/>
                      </a:cubicBezTo>
                      <a:cubicBezTo>
                        <a:pt x="1129" y="880"/>
                        <a:pt x="1131" y="881"/>
                        <a:pt x="1132" y="882"/>
                      </a:cubicBezTo>
                      <a:cubicBezTo>
                        <a:pt x="1133" y="883"/>
                        <a:pt x="1134" y="884"/>
                        <a:pt x="1135" y="886"/>
                      </a:cubicBezTo>
                      <a:cubicBezTo>
                        <a:pt x="1135" y="886"/>
                        <a:pt x="1135" y="888"/>
                        <a:pt x="1135" y="889"/>
                      </a:cubicBezTo>
                      <a:cubicBezTo>
                        <a:pt x="1136" y="890"/>
                        <a:pt x="1138" y="891"/>
                        <a:pt x="1138" y="892"/>
                      </a:cubicBezTo>
                      <a:cubicBezTo>
                        <a:pt x="1139" y="892"/>
                        <a:pt x="1138" y="894"/>
                        <a:pt x="1139" y="894"/>
                      </a:cubicBezTo>
                      <a:cubicBezTo>
                        <a:pt x="1139" y="895"/>
                        <a:pt x="1141" y="895"/>
                        <a:pt x="1142" y="895"/>
                      </a:cubicBezTo>
                      <a:cubicBezTo>
                        <a:pt x="1143" y="896"/>
                        <a:pt x="1144" y="897"/>
                        <a:pt x="1144" y="898"/>
                      </a:cubicBezTo>
                      <a:cubicBezTo>
                        <a:pt x="1144" y="899"/>
                        <a:pt x="1144" y="900"/>
                        <a:pt x="1144" y="901"/>
                      </a:cubicBezTo>
                      <a:cubicBezTo>
                        <a:pt x="1143" y="902"/>
                        <a:pt x="1141" y="902"/>
                        <a:pt x="1141" y="903"/>
                      </a:cubicBezTo>
                      <a:cubicBezTo>
                        <a:pt x="1140" y="904"/>
                        <a:pt x="1139" y="906"/>
                        <a:pt x="1139" y="907"/>
                      </a:cubicBezTo>
                      <a:cubicBezTo>
                        <a:pt x="1139" y="908"/>
                        <a:pt x="1138" y="910"/>
                        <a:pt x="1138" y="911"/>
                      </a:cubicBezTo>
                      <a:cubicBezTo>
                        <a:pt x="1138" y="914"/>
                        <a:pt x="1138" y="918"/>
                        <a:pt x="1139" y="920"/>
                      </a:cubicBezTo>
                      <a:cubicBezTo>
                        <a:pt x="1139" y="921"/>
                        <a:pt x="1141" y="922"/>
                        <a:pt x="1141" y="922"/>
                      </a:cubicBezTo>
                      <a:cubicBezTo>
                        <a:pt x="1142" y="923"/>
                        <a:pt x="1144" y="925"/>
                        <a:pt x="1145" y="926"/>
                      </a:cubicBezTo>
                      <a:cubicBezTo>
                        <a:pt x="1145" y="927"/>
                        <a:pt x="1146" y="930"/>
                        <a:pt x="1147" y="931"/>
                      </a:cubicBezTo>
                      <a:cubicBezTo>
                        <a:pt x="1147" y="931"/>
                        <a:pt x="1149" y="932"/>
                        <a:pt x="1150" y="933"/>
                      </a:cubicBezTo>
                      <a:cubicBezTo>
                        <a:pt x="1150" y="933"/>
                        <a:pt x="1152" y="933"/>
                        <a:pt x="1152" y="933"/>
                      </a:cubicBezTo>
                      <a:cubicBezTo>
                        <a:pt x="1153" y="934"/>
                        <a:pt x="1153" y="935"/>
                        <a:pt x="1153" y="935"/>
                      </a:cubicBezTo>
                      <a:cubicBezTo>
                        <a:pt x="1154" y="936"/>
                        <a:pt x="1156" y="937"/>
                        <a:pt x="1157" y="937"/>
                      </a:cubicBezTo>
                      <a:cubicBezTo>
                        <a:pt x="1158" y="937"/>
                        <a:pt x="1161" y="936"/>
                        <a:pt x="1162" y="936"/>
                      </a:cubicBezTo>
                      <a:cubicBezTo>
                        <a:pt x="1162" y="936"/>
                        <a:pt x="1164" y="935"/>
                        <a:pt x="1164" y="935"/>
                      </a:cubicBezTo>
                      <a:cubicBezTo>
                        <a:pt x="1165" y="934"/>
                        <a:pt x="1168" y="934"/>
                        <a:pt x="1169" y="934"/>
                      </a:cubicBezTo>
                      <a:cubicBezTo>
                        <a:pt x="1170" y="934"/>
                        <a:pt x="1172" y="934"/>
                        <a:pt x="1173" y="934"/>
                      </a:cubicBezTo>
                      <a:cubicBezTo>
                        <a:pt x="1174" y="933"/>
                        <a:pt x="1176" y="931"/>
                        <a:pt x="1178" y="930"/>
                      </a:cubicBezTo>
                      <a:cubicBezTo>
                        <a:pt x="1178" y="930"/>
                        <a:pt x="1180" y="930"/>
                        <a:pt x="1181" y="930"/>
                      </a:cubicBezTo>
                      <a:cubicBezTo>
                        <a:pt x="1182" y="929"/>
                        <a:pt x="1184" y="928"/>
                        <a:pt x="1185" y="927"/>
                      </a:cubicBezTo>
                      <a:cubicBezTo>
                        <a:pt x="1186" y="927"/>
                        <a:pt x="1186" y="924"/>
                        <a:pt x="1186" y="923"/>
                      </a:cubicBezTo>
                      <a:cubicBezTo>
                        <a:pt x="1187" y="922"/>
                        <a:pt x="1188" y="921"/>
                        <a:pt x="1189" y="921"/>
                      </a:cubicBezTo>
                      <a:cubicBezTo>
                        <a:pt x="1189" y="921"/>
                        <a:pt x="1190" y="920"/>
                        <a:pt x="1191" y="920"/>
                      </a:cubicBezTo>
                      <a:cubicBezTo>
                        <a:pt x="1192" y="920"/>
                        <a:pt x="1194" y="920"/>
                        <a:pt x="1195" y="920"/>
                      </a:cubicBezTo>
                      <a:cubicBezTo>
                        <a:pt x="1196" y="921"/>
                        <a:pt x="1197" y="922"/>
                        <a:pt x="1197" y="922"/>
                      </a:cubicBezTo>
                      <a:cubicBezTo>
                        <a:pt x="1198" y="922"/>
                        <a:pt x="1199" y="920"/>
                        <a:pt x="1200" y="920"/>
                      </a:cubicBezTo>
                      <a:cubicBezTo>
                        <a:pt x="1202" y="919"/>
                        <a:pt x="1204" y="919"/>
                        <a:pt x="1205" y="920"/>
                      </a:cubicBezTo>
                      <a:cubicBezTo>
                        <a:pt x="1206" y="920"/>
                        <a:pt x="1208" y="921"/>
                        <a:pt x="1209" y="922"/>
                      </a:cubicBezTo>
                      <a:cubicBezTo>
                        <a:pt x="1210" y="922"/>
                        <a:pt x="1212" y="923"/>
                        <a:pt x="1213" y="922"/>
                      </a:cubicBezTo>
                      <a:cubicBezTo>
                        <a:pt x="1214" y="922"/>
                        <a:pt x="1216" y="922"/>
                        <a:pt x="1217" y="921"/>
                      </a:cubicBezTo>
                      <a:cubicBezTo>
                        <a:pt x="1218" y="920"/>
                        <a:pt x="1218" y="918"/>
                        <a:pt x="1219" y="917"/>
                      </a:cubicBezTo>
                      <a:cubicBezTo>
                        <a:pt x="1220" y="917"/>
                        <a:pt x="1221" y="916"/>
                        <a:pt x="1222" y="916"/>
                      </a:cubicBezTo>
                      <a:cubicBezTo>
                        <a:pt x="1223" y="915"/>
                        <a:pt x="1226" y="914"/>
                        <a:pt x="1227" y="913"/>
                      </a:cubicBezTo>
                      <a:cubicBezTo>
                        <a:pt x="1228" y="913"/>
                        <a:pt x="1230" y="913"/>
                        <a:pt x="1231" y="912"/>
                      </a:cubicBezTo>
                      <a:cubicBezTo>
                        <a:pt x="1231" y="912"/>
                        <a:pt x="1232" y="911"/>
                        <a:pt x="1232" y="910"/>
                      </a:cubicBezTo>
                      <a:cubicBezTo>
                        <a:pt x="1233" y="910"/>
                        <a:pt x="1233" y="909"/>
                        <a:pt x="1233" y="908"/>
                      </a:cubicBezTo>
                      <a:cubicBezTo>
                        <a:pt x="1233" y="907"/>
                        <a:pt x="1233" y="906"/>
                        <a:pt x="1232" y="905"/>
                      </a:cubicBezTo>
                      <a:cubicBezTo>
                        <a:pt x="1232" y="905"/>
                        <a:pt x="1231" y="904"/>
                        <a:pt x="1231" y="904"/>
                      </a:cubicBezTo>
                      <a:cubicBezTo>
                        <a:pt x="1231" y="903"/>
                        <a:pt x="1232" y="901"/>
                        <a:pt x="1233" y="901"/>
                      </a:cubicBezTo>
                      <a:cubicBezTo>
                        <a:pt x="1234" y="900"/>
                        <a:pt x="1235" y="900"/>
                        <a:pt x="1236" y="900"/>
                      </a:cubicBezTo>
                      <a:cubicBezTo>
                        <a:pt x="1237" y="900"/>
                        <a:pt x="1238" y="900"/>
                        <a:pt x="1238" y="901"/>
                      </a:cubicBezTo>
                      <a:cubicBezTo>
                        <a:pt x="1239" y="901"/>
                        <a:pt x="1239" y="903"/>
                        <a:pt x="1240" y="903"/>
                      </a:cubicBezTo>
                      <a:cubicBezTo>
                        <a:pt x="1240" y="904"/>
                        <a:pt x="1242" y="903"/>
                        <a:pt x="1243" y="904"/>
                      </a:cubicBezTo>
                      <a:cubicBezTo>
                        <a:pt x="1243" y="904"/>
                        <a:pt x="1244" y="905"/>
                        <a:pt x="1245" y="905"/>
                      </a:cubicBezTo>
                      <a:cubicBezTo>
                        <a:pt x="1246" y="905"/>
                        <a:pt x="1248" y="904"/>
                        <a:pt x="1248" y="903"/>
                      </a:cubicBezTo>
                      <a:cubicBezTo>
                        <a:pt x="1249" y="902"/>
                        <a:pt x="1250" y="901"/>
                        <a:pt x="1251" y="900"/>
                      </a:cubicBezTo>
                      <a:cubicBezTo>
                        <a:pt x="1251" y="899"/>
                        <a:pt x="1252" y="897"/>
                        <a:pt x="1253" y="896"/>
                      </a:cubicBezTo>
                      <a:cubicBezTo>
                        <a:pt x="1253" y="895"/>
                        <a:pt x="1255" y="894"/>
                        <a:pt x="1256" y="893"/>
                      </a:cubicBezTo>
                      <a:cubicBezTo>
                        <a:pt x="1257" y="892"/>
                        <a:pt x="1259" y="891"/>
                        <a:pt x="1259" y="890"/>
                      </a:cubicBezTo>
                      <a:cubicBezTo>
                        <a:pt x="1260" y="889"/>
                        <a:pt x="1260" y="888"/>
                        <a:pt x="1260" y="887"/>
                      </a:cubicBezTo>
                      <a:cubicBezTo>
                        <a:pt x="1261" y="886"/>
                        <a:pt x="1261" y="884"/>
                        <a:pt x="1262" y="883"/>
                      </a:cubicBezTo>
                      <a:cubicBezTo>
                        <a:pt x="1262" y="882"/>
                        <a:pt x="1263" y="880"/>
                        <a:pt x="1264" y="879"/>
                      </a:cubicBezTo>
                      <a:cubicBezTo>
                        <a:pt x="1265" y="878"/>
                        <a:pt x="1267" y="877"/>
                        <a:pt x="1268" y="877"/>
                      </a:cubicBezTo>
                      <a:cubicBezTo>
                        <a:pt x="1268" y="876"/>
                        <a:pt x="1269" y="875"/>
                        <a:pt x="1269" y="874"/>
                      </a:cubicBezTo>
                      <a:cubicBezTo>
                        <a:pt x="1270" y="873"/>
                        <a:pt x="1270" y="872"/>
                        <a:pt x="1270" y="871"/>
                      </a:cubicBezTo>
                      <a:cubicBezTo>
                        <a:pt x="1270" y="870"/>
                        <a:pt x="1270" y="868"/>
                        <a:pt x="1269" y="867"/>
                      </a:cubicBezTo>
                      <a:cubicBezTo>
                        <a:pt x="1269" y="866"/>
                        <a:pt x="1267" y="867"/>
                        <a:pt x="1267" y="866"/>
                      </a:cubicBezTo>
                      <a:cubicBezTo>
                        <a:pt x="1266" y="866"/>
                        <a:pt x="1266" y="864"/>
                        <a:pt x="1266" y="863"/>
                      </a:cubicBezTo>
                      <a:cubicBezTo>
                        <a:pt x="1265" y="862"/>
                        <a:pt x="1265" y="860"/>
                        <a:pt x="1265" y="859"/>
                      </a:cubicBezTo>
                      <a:cubicBezTo>
                        <a:pt x="1265" y="858"/>
                        <a:pt x="1264" y="855"/>
                        <a:pt x="1263" y="854"/>
                      </a:cubicBezTo>
                      <a:cubicBezTo>
                        <a:pt x="1263" y="854"/>
                        <a:pt x="1261" y="852"/>
                        <a:pt x="1261" y="851"/>
                      </a:cubicBezTo>
                      <a:cubicBezTo>
                        <a:pt x="1261" y="849"/>
                        <a:pt x="1262" y="846"/>
                        <a:pt x="1262" y="844"/>
                      </a:cubicBezTo>
                      <a:cubicBezTo>
                        <a:pt x="1263" y="843"/>
                        <a:pt x="1264" y="842"/>
                        <a:pt x="1265" y="841"/>
                      </a:cubicBezTo>
                      <a:cubicBezTo>
                        <a:pt x="1265" y="840"/>
                        <a:pt x="1265" y="838"/>
                        <a:pt x="1265" y="837"/>
                      </a:cubicBezTo>
                      <a:cubicBezTo>
                        <a:pt x="1265" y="836"/>
                        <a:pt x="1263" y="834"/>
                        <a:pt x="1263" y="832"/>
                      </a:cubicBezTo>
                      <a:cubicBezTo>
                        <a:pt x="1262" y="832"/>
                        <a:pt x="1263" y="830"/>
                        <a:pt x="1263" y="829"/>
                      </a:cubicBezTo>
                      <a:cubicBezTo>
                        <a:pt x="1264" y="828"/>
                        <a:pt x="1266" y="825"/>
                        <a:pt x="1267" y="824"/>
                      </a:cubicBezTo>
                      <a:cubicBezTo>
                        <a:pt x="1268" y="823"/>
                        <a:pt x="1269" y="820"/>
                        <a:pt x="1269" y="819"/>
                      </a:cubicBezTo>
                      <a:cubicBezTo>
                        <a:pt x="1269" y="817"/>
                        <a:pt x="1268" y="814"/>
                        <a:pt x="1268" y="813"/>
                      </a:cubicBezTo>
                      <a:cubicBezTo>
                        <a:pt x="1268" y="812"/>
                        <a:pt x="1269" y="810"/>
                        <a:pt x="1269" y="809"/>
                      </a:cubicBezTo>
                      <a:cubicBezTo>
                        <a:pt x="1270" y="808"/>
                        <a:pt x="1271" y="806"/>
                        <a:pt x="1272" y="805"/>
                      </a:cubicBezTo>
                      <a:cubicBezTo>
                        <a:pt x="1272" y="805"/>
                        <a:pt x="1275" y="804"/>
                        <a:pt x="1276" y="803"/>
                      </a:cubicBezTo>
                      <a:cubicBezTo>
                        <a:pt x="1277" y="803"/>
                        <a:pt x="1278" y="804"/>
                        <a:pt x="1279" y="804"/>
                      </a:cubicBezTo>
                      <a:cubicBezTo>
                        <a:pt x="1280" y="805"/>
                        <a:pt x="1280" y="806"/>
                        <a:pt x="1280" y="807"/>
                      </a:cubicBezTo>
                      <a:cubicBezTo>
                        <a:pt x="1280" y="808"/>
                        <a:pt x="1280" y="810"/>
                        <a:pt x="1280" y="812"/>
                      </a:cubicBezTo>
                      <a:cubicBezTo>
                        <a:pt x="1280" y="813"/>
                        <a:pt x="1280" y="814"/>
                        <a:pt x="1280" y="815"/>
                      </a:cubicBezTo>
                      <a:cubicBezTo>
                        <a:pt x="1280" y="816"/>
                        <a:pt x="1281" y="818"/>
                        <a:pt x="1282" y="818"/>
                      </a:cubicBezTo>
                      <a:cubicBezTo>
                        <a:pt x="1283" y="818"/>
                        <a:pt x="1284" y="816"/>
                        <a:pt x="1285" y="815"/>
                      </a:cubicBezTo>
                      <a:cubicBezTo>
                        <a:pt x="1285" y="814"/>
                        <a:pt x="1285" y="811"/>
                        <a:pt x="1285" y="809"/>
                      </a:cubicBez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36" name="Freeform 96">
                  <a:extLst>
                    <a:ext uri="{FF2B5EF4-FFF2-40B4-BE49-F238E27FC236}">
                      <a16:creationId xmlns:a16="http://schemas.microsoft.com/office/drawing/2014/main" id="{AEC5BFCE-E2ED-46E8-BB33-8253A1E38607}"/>
                    </a:ext>
                  </a:extLst>
                </p:cNvPr>
                <p:cNvSpPr>
                  <a:spLocks/>
                </p:cNvSpPr>
                <p:nvPr/>
              </p:nvSpPr>
              <p:spPr bwMode="auto">
                <a:xfrm>
                  <a:off x="6309885" y="3622784"/>
                  <a:ext cx="561745" cy="422818"/>
                </a:xfrm>
                <a:custGeom>
                  <a:avLst/>
                  <a:gdLst>
                    <a:gd name="T0" fmla="*/ 302 w 699"/>
                    <a:gd name="T1" fmla="*/ 16 h 526"/>
                    <a:gd name="T2" fmla="*/ 133 w 699"/>
                    <a:gd name="T3" fmla="*/ 24 h 526"/>
                    <a:gd name="T4" fmla="*/ 112 w 699"/>
                    <a:gd name="T5" fmla="*/ 26 h 526"/>
                    <a:gd name="T6" fmla="*/ 92 w 699"/>
                    <a:gd name="T7" fmla="*/ 39 h 526"/>
                    <a:gd name="T8" fmla="*/ 65 w 699"/>
                    <a:gd name="T9" fmla="*/ 61 h 526"/>
                    <a:gd name="T10" fmla="*/ 25 w 699"/>
                    <a:gd name="T11" fmla="*/ 79 h 526"/>
                    <a:gd name="T12" fmla="*/ 18 w 699"/>
                    <a:gd name="T13" fmla="*/ 100 h 526"/>
                    <a:gd name="T14" fmla="*/ 8 w 699"/>
                    <a:gd name="T15" fmla="*/ 109 h 526"/>
                    <a:gd name="T16" fmla="*/ 2 w 699"/>
                    <a:gd name="T17" fmla="*/ 122 h 526"/>
                    <a:gd name="T18" fmla="*/ 2 w 699"/>
                    <a:gd name="T19" fmla="*/ 137 h 526"/>
                    <a:gd name="T20" fmla="*/ 22 w 699"/>
                    <a:gd name="T21" fmla="*/ 146 h 526"/>
                    <a:gd name="T22" fmla="*/ 42 w 699"/>
                    <a:gd name="T23" fmla="*/ 159 h 526"/>
                    <a:gd name="T24" fmla="*/ 55 w 699"/>
                    <a:gd name="T25" fmla="*/ 163 h 526"/>
                    <a:gd name="T26" fmla="*/ 82 w 699"/>
                    <a:gd name="T27" fmla="*/ 178 h 526"/>
                    <a:gd name="T28" fmla="*/ 94 w 699"/>
                    <a:gd name="T29" fmla="*/ 191 h 526"/>
                    <a:gd name="T30" fmla="*/ 105 w 699"/>
                    <a:gd name="T31" fmla="*/ 215 h 526"/>
                    <a:gd name="T32" fmla="*/ 121 w 699"/>
                    <a:gd name="T33" fmla="*/ 228 h 526"/>
                    <a:gd name="T34" fmla="*/ 134 w 699"/>
                    <a:gd name="T35" fmla="*/ 243 h 526"/>
                    <a:gd name="T36" fmla="*/ 153 w 699"/>
                    <a:gd name="T37" fmla="*/ 254 h 526"/>
                    <a:gd name="T38" fmla="*/ 179 w 699"/>
                    <a:gd name="T39" fmla="*/ 268 h 526"/>
                    <a:gd name="T40" fmla="*/ 197 w 699"/>
                    <a:gd name="T41" fmla="*/ 289 h 526"/>
                    <a:gd name="T42" fmla="*/ 207 w 699"/>
                    <a:gd name="T43" fmla="*/ 292 h 526"/>
                    <a:gd name="T44" fmla="*/ 223 w 699"/>
                    <a:gd name="T45" fmla="*/ 300 h 526"/>
                    <a:gd name="T46" fmla="*/ 233 w 699"/>
                    <a:gd name="T47" fmla="*/ 309 h 526"/>
                    <a:gd name="T48" fmla="*/ 244 w 699"/>
                    <a:gd name="T49" fmla="*/ 329 h 526"/>
                    <a:gd name="T50" fmla="*/ 260 w 699"/>
                    <a:gd name="T51" fmla="*/ 344 h 526"/>
                    <a:gd name="T52" fmla="*/ 273 w 699"/>
                    <a:gd name="T53" fmla="*/ 355 h 526"/>
                    <a:gd name="T54" fmla="*/ 288 w 699"/>
                    <a:gd name="T55" fmla="*/ 365 h 526"/>
                    <a:gd name="T56" fmla="*/ 308 w 699"/>
                    <a:gd name="T57" fmla="*/ 373 h 526"/>
                    <a:gd name="T58" fmla="*/ 319 w 699"/>
                    <a:gd name="T59" fmla="*/ 390 h 526"/>
                    <a:gd name="T60" fmla="*/ 331 w 699"/>
                    <a:gd name="T61" fmla="*/ 404 h 526"/>
                    <a:gd name="T62" fmla="*/ 337 w 699"/>
                    <a:gd name="T63" fmla="*/ 428 h 526"/>
                    <a:gd name="T64" fmla="*/ 349 w 699"/>
                    <a:gd name="T65" fmla="*/ 448 h 526"/>
                    <a:gd name="T66" fmla="*/ 366 w 699"/>
                    <a:gd name="T67" fmla="*/ 454 h 526"/>
                    <a:gd name="T68" fmla="*/ 379 w 699"/>
                    <a:gd name="T69" fmla="*/ 467 h 526"/>
                    <a:gd name="T70" fmla="*/ 385 w 699"/>
                    <a:gd name="T71" fmla="*/ 480 h 526"/>
                    <a:gd name="T72" fmla="*/ 395 w 699"/>
                    <a:gd name="T73" fmla="*/ 498 h 526"/>
                    <a:gd name="T74" fmla="*/ 396 w 699"/>
                    <a:gd name="T75" fmla="*/ 505 h 526"/>
                    <a:gd name="T76" fmla="*/ 404 w 699"/>
                    <a:gd name="T77" fmla="*/ 519 h 526"/>
                    <a:gd name="T78" fmla="*/ 423 w 699"/>
                    <a:gd name="T79" fmla="*/ 521 h 526"/>
                    <a:gd name="T80" fmla="*/ 437 w 699"/>
                    <a:gd name="T81" fmla="*/ 516 h 526"/>
                    <a:gd name="T82" fmla="*/ 458 w 699"/>
                    <a:gd name="T83" fmla="*/ 489 h 526"/>
                    <a:gd name="T84" fmla="*/ 484 w 699"/>
                    <a:gd name="T85" fmla="*/ 469 h 526"/>
                    <a:gd name="T86" fmla="*/ 479 w 699"/>
                    <a:gd name="T87" fmla="*/ 450 h 526"/>
                    <a:gd name="T88" fmla="*/ 486 w 699"/>
                    <a:gd name="T89" fmla="*/ 443 h 526"/>
                    <a:gd name="T90" fmla="*/ 502 w 699"/>
                    <a:gd name="T91" fmla="*/ 433 h 526"/>
                    <a:gd name="T92" fmla="*/ 527 w 699"/>
                    <a:gd name="T93" fmla="*/ 410 h 526"/>
                    <a:gd name="T94" fmla="*/ 549 w 699"/>
                    <a:gd name="T95" fmla="*/ 394 h 526"/>
                    <a:gd name="T96" fmla="*/ 559 w 699"/>
                    <a:gd name="T97" fmla="*/ 376 h 526"/>
                    <a:gd name="T98" fmla="*/ 578 w 699"/>
                    <a:gd name="T99" fmla="*/ 353 h 526"/>
                    <a:gd name="T100" fmla="*/ 586 w 699"/>
                    <a:gd name="T101" fmla="*/ 340 h 526"/>
                    <a:gd name="T102" fmla="*/ 590 w 699"/>
                    <a:gd name="T103" fmla="*/ 322 h 526"/>
                    <a:gd name="T104" fmla="*/ 605 w 699"/>
                    <a:gd name="T105" fmla="*/ 320 h 526"/>
                    <a:gd name="T106" fmla="*/ 621 w 699"/>
                    <a:gd name="T107" fmla="*/ 301 h 526"/>
                    <a:gd name="T108" fmla="*/ 632 w 699"/>
                    <a:gd name="T109" fmla="*/ 265 h 526"/>
                    <a:gd name="T110" fmla="*/ 654 w 699"/>
                    <a:gd name="T111" fmla="*/ 196 h 526"/>
                    <a:gd name="T112" fmla="*/ 504 w 699"/>
                    <a:gd name="T113" fmla="*/ 2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99" h="526">
                      <a:moveTo>
                        <a:pt x="504" y="20"/>
                      </a:moveTo>
                      <a:cubicBezTo>
                        <a:pt x="347" y="50"/>
                        <a:pt x="347" y="50"/>
                        <a:pt x="347" y="50"/>
                      </a:cubicBezTo>
                      <a:cubicBezTo>
                        <a:pt x="347" y="30"/>
                        <a:pt x="347" y="30"/>
                        <a:pt x="347" y="30"/>
                      </a:cubicBezTo>
                      <a:cubicBezTo>
                        <a:pt x="319" y="5"/>
                        <a:pt x="319" y="5"/>
                        <a:pt x="319" y="5"/>
                      </a:cubicBezTo>
                      <a:cubicBezTo>
                        <a:pt x="307" y="18"/>
                        <a:pt x="307" y="18"/>
                        <a:pt x="307" y="18"/>
                      </a:cubicBezTo>
                      <a:cubicBezTo>
                        <a:pt x="307" y="18"/>
                        <a:pt x="303" y="17"/>
                        <a:pt x="302" y="16"/>
                      </a:cubicBezTo>
                      <a:cubicBezTo>
                        <a:pt x="302" y="14"/>
                        <a:pt x="302" y="11"/>
                        <a:pt x="302" y="10"/>
                      </a:cubicBezTo>
                      <a:cubicBezTo>
                        <a:pt x="302" y="9"/>
                        <a:pt x="304" y="8"/>
                        <a:pt x="305" y="7"/>
                      </a:cubicBezTo>
                      <a:cubicBezTo>
                        <a:pt x="305" y="5"/>
                        <a:pt x="304" y="3"/>
                        <a:pt x="303" y="2"/>
                      </a:cubicBezTo>
                      <a:cubicBezTo>
                        <a:pt x="302" y="1"/>
                        <a:pt x="299" y="0"/>
                        <a:pt x="299" y="0"/>
                      </a:cubicBezTo>
                      <a:cubicBezTo>
                        <a:pt x="211" y="13"/>
                        <a:pt x="211" y="13"/>
                        <a:pt x="211" y="13"/>
                      </a:cubicBezTo>
                      <a:cubicBezTo>
                        <a:pt x="133" y="24"/>
                        <a:pt x="133" y="24"/>
                        <a:pt x="133" y="24"/>
                      </a:cubicBezTo>
                      <a:cubicBezTo>
                        <a:pt x="133" y="24"/>
                        <a:pt x="128" y="25"/>
                        <a:pt x="126" y="26"/>
                      </a:cubicBezTo>
                      <a:cubicBezTo>
                        <a:pt x="125" y="26"/>
                        <a:pt x="124" y="29"/>
                        <a:pt x="123" y="29"/>
                      </a:cubicBezTo>
                      <a:cubicBezTo>
                        <a:pt x="122" y="29"/>
                        <a:pt x="120" y="28"/>
                        <a:pt x="120" y="28"/>
                      </a:cubicBezTo>
                      <a:cubicBezTo>
                        <a:pt x="118" y="29"/>
                        <a:pt x="117" y="32"/>
                        <a:pt x="116" y="32"/>
                      </a:cubicBezTo>
                      <a:cubicBezTo>
                        <a:pt x="115" y="31"/>
                        <a:pt x="116" y="28"/>
                        <a:pt x="115" y="28"/>
                      </a:cubicBezTo>
                      <a:cubicBezTo>
                        <a:pt x="114" y="27"/>
                        <a:pt x="113" y="26"/>
                        <a:pt x="112" y="26"/>
                      </a:cubicBezTo>
                      <a:cubicBezTo>
                        <a:pt x="111" y="26"/>
                        <a:pt x="109" y="28"/>
                        <a:pt x="108" y="29"/>
                      </a:cubicBezTo>
                      <a:cubicBezTo>
                        <a:pt x="107" y="31"/>
                        <a:pt x="109" y="34"/>
                        <a:pt x="108" y="35"/>
                      </a:cubicBezTo>
                      <a:cubicBezTo>
                        <a:pt x="107" y="36"/>
                        <a:pt x="105" y="35"/>
                        <a:pt x="104" y="35"/>
                      </a:cubicBezTo>
                      <a:cubicBezTo>
                        <a:pt x="103" y="35"/>
                        <a:pt x="101" y="35"/>
                        <a:pt x="100" y="36"/>
                      </a:cubicBezTo>
                      <a:cubicBezTo>
                        <a:pt x="99" y="36"/>
                        <a:pt x="98" y="38"/>
                        <a:pt x="97" y="38"/>
                      </a:cubicBezTo>
                      <a:cubicBezTo>
                        <a:pt x="96" y="39"/>
                        <a:pt x="93" y="39"/>
                        <a:pt x="92" y="39"/>
                      </a:cubicBezTo>
                      <a:cubicBezTo>
                        <a:pt x="90" y="40"/>
                        <a:pt x="88" y="43"/>
                        <a:pt x="86" y="44"/>
                      </a:cubicBezTo>
                      <a:cubicBezTo>
                        <a:pt x="85" y="45"/>
                        <a:pt x="82" y="46"/>
                        <a:pt x="80" y="47"/>
                      </a:cubicBezTo>
                      <a:cubicBezTo>
                        <a:pt x="79" y="48"/>
                        <a:pt x="77" y="50"/>
                        <a:pt x="76" y="51"/>
                      </a:cubicBezTo>
                      <a:cubicBezTo>
                        <a:pt x="75" y="52"/>
                        <a:pt x="74" y="54"/>
                        <a:pt x="73" y="55"/>
                      </a:cubicBezTo>
                      <a:cubicBezTo>
                        <a:pt x="72" y="56"/>
                        <a:pt x="69" y="57"/>
                        <a:pt x="68" y="58"/>
                      </a:cubicBezTo>
                      <a:cubicBezTo>
                        <a:pt x="67" y="59"/>
                        <a:pt x="66" y="61"/>
                        <a:pt x="65" y="61"/>
                      </a:cubicBezTo>
                      <a:cubicBezTo>
                        <a:pt x="65" y="61"/>
                        <a:pt x="63" y="61"/>
                        <a:pt x="62" y="60"/>
                      </a:cubicBezTo>
                      <a:cubicBezTo>
                        <a:pt x="62" y="60"/>
                        <a:pt x="61" y="58"/>
                        <a:pt x="60" y="58"/>
                      </a:cubicBezTo>
                      <a:cubicBezTo>
                        <a:pt x="58" y="58"/>
                        <a:pt x="56" y="60"/>
                        <a:pt x="55" y="61"/>
                      </a:cubicBezTo>
                      <a:cubicBezTo>
                        <a:pt x="53" y="62"/>
                        <a:pt x="49" y="64"/>
                        <a:pt x="47" y="66"/>
                      </a:cubicBezTo>
                      <a:cubicBezTo>
                        <a:pt x="44" y="67"/>
                        <a:pt x="40" y="69"/>
                        <a:pt x="38" y="71"/>
                      </a:cubicBezTo>
                      <a:cubicBezTo>
                        <a:pt x="35" y="73"/>
                        <a:pt x="29" y="77"/>
                        <a:pt x="25" y="79"/>
                      </a:cubicBezTo>
                      <a:cubicBezTo>
                        <a:pt x="25" y="79"/>
                        <a:pt x="24" y="79"/>
                        <a:pt x="24" y="79"/>
                      </a:cubicBezTo>
                      <a:cubicBezTo>
                        <a:pt x="24" y="80"/>
                        <a:pt x="24" y="80"/>
                        <a:pt x="24" y="80"/>
                      </a:cubicBezTo>
                      <a:cubicBezTo>
                        <a:pt x="24" y="83"/>
                        <a:pt x="24" y="86"/>
                        <a:pt x="24" y="87"/>
                      </a:cubicBezTo>
                      <a:cubicBezTo>
                        <a:pt x="24" y="87"/>
                        <a:pt x="24" y="88"/>
                        <a:pt x="24" y="88"/>
                      </a:cubicBezTo>
                      <a:cubicBezTo>
                        <a:pt x="24" y="91"/>
                        <a:pt x="25" y="94"/>
                        <a:pt x="23" y="96"/>
                      </a:cubicBezTo>
                      <a:cubicBezTo>
                        <a:pt x="22" y="98"/>
                        <a:pt x="20" y="99"/>
                        <a:pt x="18" y="100"/>
                      </a:cubicBezTo>
                      <a:cubicBezTo>
                        <a:pt x="18" y="100"/>
                        <a:pt x="18" y="100"/>
                        <a:pt x="18" y="100"/>
                      </a:cubicBezTo>
                      <a:cubicBezTo>
                        <a:pt x="17" y="100"/>
                        <a:pt x="17" y="101"/>
                        <a:pt x="16" y="102"/>
                      </a:cubicBezTo>
                      <a:cubicBezTo>
                        <a:pt x="16" y="102"/>
                        <a:pt x="16" y="102"/>
                        <a:pt x="16" y="103"/>
                      </a:cubicBezTo>
                      <a:cubicBezTo>
                        <a:pt x="15" y="104"/>
                        <a:pt x="14" y="106"/>
                        <a:pt x="13" y="107"/>
                      </a:cubicBezTo>
                      <a:cubicBezTo>
                        <a:pt x="12" y="108"/>
                        <a:pt x="10" y="109"/>
                        <a:pt x="9" y="109"/>
                      </a:cubicBezTo>
                      <a:cubicBezTo>
                        <a:pt x="9" y="109"/>
                        <a:pt x="9" y="109"/>
                        <a:pt x="8" y="109"/>
                      </a:cubicBezTo>
                      <a:cubicBezTo>
                        <a:pt x="8" y="110"/>
                        <a:pt x="8" y="110"/>
                        <a:pt x="8" y="111"/>
                      </a:cubicBezTo>
                      <a:cubicBezTo>
                        <a:pt x="8" y="112"/>
                        <a:pt x="7" y="114"/>
                        <a:pt x="6" y="116"/>
                      </a:cubicBezTo>
                      <a:cubicBezTo>
                        <a:pt x="6" y="117"/>
                        <a:pt x="5" y="118"/>
                        <a:pt x="4" y="119"/>
                      </a:cubicBezTo>
                      <a:cubicBezTo>
                        <a:pt x="4" y="119"/>
                        <a:pt x="3" y="119"/>
                        <a:pt x="3" y="120"/>
                      </a:cubicBezTo>
                      <a:cubicBezTo>
                        <a:pt x="2" y="121"/>
                        <a:pt x="2" y="121"/>
                        <a:pt x="2" y="122"/>
                      </a:cubicBezTo>
                      <a:cubicBezTo>
                        <a:pt x="2" y="122"/>
                        <a:pt x="2" y="122"/>
                        <a:pt x="2" y="122"/>
                      </a:cubicBezTo>
                      <a:cubicBezTo>
                        <a:pt x="2" y="123"/>
                        <a:pt x="2" y="124"/>
                        <a:pt x="2" y="125"/>
                      </a:cubicBezTo>
                      <a:cubicBezTo>
                        <a:pt x="2" y="125"/>
                        <a:pt x="2" y="125"/>
                        <a:pt x="2" y="125"/>
                      </a:cubicBezTo>
                      <a:cubicBezTo>
                        <a:pt x="3" y="128"/>
                        <a:pt x="3" y="130"/>
                        <a:pt x="2" y="132"/>
                      </a:cubicBezTo>
                      <a:cubicBezTo>
                        <a:pt x="2" y="134"/>
                        <a:pt x="1" y="135"/>
                        <a:pt x="0" y="136"/>
                      </a:cubicBezTo>
                      <a:cubicBezTo>
                        <a:pt x="0" y="136"/>
                        <a:pt x="1" y="136"/>
                        <a:pt x="1" y="136"/>
                      </a:cubicBezTo>
                      <a:cubicBezTo>
                        <a:pt x="1" y="136"/>
                        <a:pt x="2" y="137"/>
                        <a:pt x="2" y="137"/>
                      </a:cubicBezTo>
                      <a:cubicBezTo>
                        <a:pt x="3" y="137"/>
                        <a:pt x="4" y="138"/>
                        <a:pt x="5" y="138"/>
                      </a:cubicBezTo>
                      <a:cubicBezTo>
                        <a:pt x="6" y="139"/>
                        <a:pt x="8" y="140"/>
                        <a:pt x="10" y="142"/>
                      </a:cubicBezTo>
                      <a:cubicBezTo>
                        <a:pt x="11" y="143"/>
                        <a:pt x="13" y="145"/>
                        <a:pt x="14" y="145"/>
                      </a:cubicBezTo>
                      <a:cubicBezTo>
                        <a:pt x="15" y="146"/>
                        <a:pt x="17" y="147"/>
                        <a:pt x="18" y="147"/>
                      </a:cubicBezTo>
                      <a:cubicBezTo>
                        <a:pt x="18" y="147"/>
                        <a:pt x="18" y="147"/>
                        <a:pt x="19" y="147"/>
                      </a:cubicBezTo>
                      <a:cubicBezTo>
                        <a:pt x="20" y="146"/>
                        <a:pt x="21" y="146"/>
                        <a:pt x="22" y="146"/>
                      </a:cubicBezTo>
                      <a:cubicBezTo>
                        <a:pt x="23" y="146"/>
                        <a:pt x="23" y="146"/>
                        <a:pt x="24" y="146"/>
                      </a:cubicBezTo>
                      <a:cubicBezTo>
                        <a:pt x="27" y="147"/>
                        <a:pt x="30" y="149"/>
                        <a:pt x="31" y="150"/>
                      </a:cubicBezTo>
                      <a:cubicBezTo>
                        <a:pt x="32" y="150"/>
                        <a:pt x="33" y="152"/>
                        <a:pt x="34" y="153"/>
                      </a:cubicBezTo>
                      <a:cubicBezTo>
                        <a:pt x="35" y="154"/>
                        <a:pt x="36" y="155"/>
                        <a:pt x="36" y="155"/>
                      </a:cubicBezTo>
                      <a:cubicBezTo>
                        <a:pt x="37" y="155"/>
                        <a:pt x="38" y="156"/>
                        <a:pt x="38" y="156"/>
                      </a:cubicBezTo>
                      <a:cubicBezTo>
                        <a:pt x="40" y="157"/>
                        <a:pt x="41" y="158"/>
                        <a:pt x="42" y="159"/>
                      </a:cubicBezTo>
                      <a:cubicBezTo>
                        <a:pt x="43" y="160"/>
                        <a:pt x="44" y="161"/>
                        <a:pt x="45" y="162"/>
                      </a:cubicBezTo>
                      <a:cubicBezTo>
                        <a:pt x="45" y="162"/>
                        <a:pt x="46" y="163"/>
                        <a:pt x="46" y="164"/>
                      </a:cubicBezTo>
                      <a:cubicBezTo>
                        <a:pt x="47" y="164"/>
                        <a:pt x="50" y="165"/>
                        <a:pt x="52" y="165"/>
                      </a:cubicBezTo>
                      <a:cubicBezTo>
                        <a:pt x="52" y="165"/>
                        <a:pt x="52" y="165"/>
                        <a:pt x="52" y="165"/>
                      </a:cubicBezTo>
                      <a:cubicBezTo>
                        <a:pt x="52" y="165"/>
                        <a:pt x="54" y="164"/>
                        <a:pt x="55" y="164"/>
                      </a:cubicBezTo>
                      <a:cubicBezTo>
                        <a:pt x="55" y="164"/>
                        <a:pt x="55" y="164"/>
                        <a:pt x="55" y="163"/>
                      </a:cubicBezTo>
                      <a:cubicBezTo>
                        <a:pt x="56" y="162"/>
                        <a:pt x="58" y="161"/>
                        <a:pt x="59" y="161"/>
                      </a:cubicBezTo>
                      <a:cubicBezTo>
                        <a:pt x="61" y="160"/>
                        <a:pt x="63" y="160"/>
                        <a:pt x="64" y="160"/>
                      </a:cubicBezTo>
                      <a:cubicBezTo>
                        <a:pt x="65" y="160"/>
                        <a:pt x="67" y="160"/>
                        <a:pt x="68" y="161"/>
                      </a:cubicBezTo>
                      <a:cubicBezTo>
                        <a:pt x="71" y="161"/>
                        <a:pt x="74" y="164"/>
                        <a:pt x="75" y="165"/>
                      </a:cubicBezTo>
                      <a:cubicBezTo>
                        <a:pt x="77" y="167"/>
                        <a:pt x="79" y="170"/>
                        <a:pt x="80" y="172"/>
                      </a:cubicBezTo>
                      <a:cubicBezTo>
                        <a:pt x="81" y="174"/>
                        <a:pt x="81" y="176"/>
                        <a:pt x="82" y="178"/>
                      </a:cubicBezTo>
                      <a:cubicBezTo>
                        <a:pt x="82" y="179"/>
                        <a:pt x="82" y="180"/>
                        <a:pt x="83" y="181"/>
                      </a:cubicBezTo>
                      <a:cubicBezTo>
                        <a:pt x="83" y="181"/>
                        <a:pt x="84" y="182"/>
                        <a:pt x="84" y="182"/>
                      </a:cubicBezTo>
                      <a:cubicBezTo>
                        <a:pt x="85" y="182"/>
                        <a:pt x="87" y="183"/>
                        <a:pt x="88" y="184"/>
                      </a:cubicBezTo>
                      <a:cubicBezTo>
                        <a:pt x="89" y="185"/>
                        <a:pt x="90" y="187"/>
                        <a:pt x="91" y="188"/>
                      </a:cubicBezTo>
                      <a:cubicBezTo>
                        <a:pt x="92" y="189"/>
                        <a:pt x="92" y="190"/>
                        <a:pt x="93" y="190"/>
                      </a:cubicBezTo>
                      <a:cubicBezTo>
                        <a:pt x="93" y="190"/>
                        <a:pt x="93" y="191"/>
                        <a:pt x="94" y="191"/>
                      </a:cubicBezTo>
                      <a:cubicBezTo>
                        <a:pt x="95" y="192"/>
                        <a:pt x="96" y="193"/>
                        <a:pt x="97" y="194"/>
                      </a:cubicBezTo>
                      <a:cubicBezTo>
                        <a:pt x="98" y="196"/>
                        <a:pt x="99" y="198"/>
                        <a:pt x="99" y="200"/>
                      </a:cubicBezTo>
                      <a:cubicBezTo>
                        <a:pt x="99" y="201"/>
                        <a:pt x="100" y="202"/>
                        <a:pt x="100" y="202"/>
                      </a:cubicBezTo>
                      <a:cubicBezTo>
                        <a:pt x="100" y="203"/>
                        <a:pt x="100" y="203"/>
                        <a:pt x="100" y="203"/>
                      </a:cubicBezTo>
                      <a:cubicBezTo>
                        <a:pt x="101" y="205"/>
                        <a:pt x="102" y="209"/>
                        <a:pt x="102" y="210"/>
                      </a:cubicBezTo>
                      <a:cubicBezTo>
                        <a:pt x="104" y="213"/>
                        <a:pt x="105" y="215"/>
                        <a:pt x="105" y="215"/>
                      </a:cubicBezTo>
                      <a:cubicBezTo>
                        <a:pt x="106" y="215"/>
                        <a:pt x="106" y="215"/>
                        <a:pt x="107" y="215"/>
                      </a:cubicBezTo>
                      <a:cubicBezTo>
                        <a:pt x="108" y="216"/>
                        <a:pt x="110" y="216"/>
                        <a:pt x="111" y="217"/>
                      </a:cubicBezTo>
                      <a:cubicBezTo>
                        <a:pt x="113" y="218"/>
                        <a:pt x="116" y="221"/>
                        <a:pt x="117" y="222"/>
                      </a:cubicBezTo>
                      <a:cubicBezTo>
                        <a:pt x="118" y="224"/>
                        <a:pt x="119" y="225"/>
                        <a:pt x="119" y="226"/>
                      </a:cubicBezTo>
                      <a:cubicBezTo>
                        <a:pt x="119" y="226"/>
                        <a:pt x="119" y="226"/>
                        <a:pt x="119" y="227"/>
                      </a:cubicBezTo>
                      <a:cubicBezTo>
                        <a:pt x="120" y="227"/>
                        <a:pt x="121" y="228"/>
                        <a:pt x="121" y="228"/>
                      </a:cubicBezTo>
                      <a:cubicBezTo>
                        <a:pt x="122" y="229"/>
                        <a:pt x="124" y="230"/>
                        <a:pt x="125" y="231"/>
                      </a:cubicBezTo>
                      <a:cubicBezTo>
                        <a:pt x="126" y="233"/>
                        <a:pt x="128" y="236"/>
                        <a:pt x="130" y="239"/>
                      </a:cubicBezTo>
                      <a:cubicBezTo>
                        <a:pt x="130" y="239"/>
                        <a:pt x="130" y="239"/>
                        <a:pt x="130" y="239"/>
                      </a:cubicBezTo>
                      <a:cubicBezTo>
                        <a:pt x="131" y="240"/>
                        <a:pt x="131" y="241"/>
                        <a:pt x="131" y="242"/>
                      </a:cubicBezTo>
                      <a:cubicBezTo>
                        <a:pt x="132" y="242"/>
                        <a:pt x="132" y="243"/>
                        <a:pt x="132" y="243"/>
                      </a:cubicBezTo>
                      <a:cubicBezTo>
                        <a:pt x="132" y="243"/>
                        <a:pt x="134" y="243"/>
                        <a:pt x="134" y="243"/>
                      </a:cubicBezTo>
                      <a:cubicBezTo>
                        <a:pt x="136" y="243"/>
                        <a:pt x="138" y="243"/>
                        <a:pt x="140" y="244"/>
                      </a:cubicBezTo>
                      <a:cubicBezTo>
                        <a:pt x="141" y="245"/>
                        <a:pt x="142" y="247"/>
                        <a:pt x="143" y="249"/>
                      </a:cubicBezTo>
                      <a:cubicBezTo>
                        <a:pt x="144" y="249"/>
                        <a:pt x="144" y="249"/>
                        <a:pt x="144" y="250"/>
                      </a:cubicBezTo>
                      <a:cubicBezTo>
                        <a:pt x="145" y="250"/>
                        <a:pt x="147" y="252"/>
                        <a:pt x="148" y="253"/>
                      </a:cubicBezTo>
                      <a:cubicBezTo>
                        <a:pt x="149" y="253"/>
                        <a:pt x="150" y="253"/>
                        <a:pt x="153" y="254"/>
                      </a:cubicBezTo>
                      <a:cubicBezTo>
                        <a:pt x="153" y="254"/>
                        <a:pt x="153" y="254"/>
                        <a:pt x="153" y="254"/>
                      </a:cubicBezTo>
                      <a:cubicBezTo>
                        <a:pt x="154" y="254"/>
                        <a:pt x="154" y="254"/>
                        <a:pt x="155" y="254"/>
                      </a:cubicBezTo>
                      <a:cubicBezTo>
                        <a:pt x="157" y="254"/>
                        <a:pt x="159" y="255"/>
                        <a:pt x="160" y="255"/>
                      </a:cubicBezTo>
                      <a:cubicBezTo>
                        <a:pt x="163" y="256"/>
                        <a:pt x="169" y="260"/>
                        <a:pt x="171" y="261"/>
                      </a:cubicBezTo>
                      <a:cubicBezTo>
                        <a:pt x="173" y="262"/>
                        <a:pt x="174" y="263"/>
                        <a:pt x="175" y="265"/>
                      </a:cubicBezTo>
                      <a:cubicBezTo>
                        <a:pt x="176" y="266"/>
                        <a:pt x="177" y="267"/>
                        <a:pt x="178" y="267"/>
                      </a:cubicBezTo>
                      <a:cubicBezTo>
                        <a:pt x="178" y="267"/>
                        <a:pt x="179" y="268"/>
                        <a:pt x="179" y="268"/>
                      </a:cubicBezTo>
                      <a:cubicBezTo>
                        <a:pt x="181" y="269"/>
                        <a:pt x="183" y="270"/>
                        <a:pt x="184" y="271"/>
                      </a:cubicBezTo>
                      <a:cubicBezTo>
                        <a:pt x="186" y="273"/>
                        <a:pt x="186" y="275"/>
                        <a:pt x="187" y="278"/>
                      </a:cubicBezTo>
                      <a:cubicBezTo>
                        <a:pt x="187" y="279"/>
                        <a:pt x="188" y="280"/>
                        <a:pt x="188" y="280"/>
                      </a:cubicBezTo>
                      <a:cubicBezTo>
                        <a:pt x="189" y="281"/>
                        <a:pt x="189" y="281"/>
                        <a:pt x="190" y="282"/>
                      </a:cubicBezTo>
                      <a:cubicBezTo>
                        <a:pt x="191" y="282"/>
                        <a:pt x="193" y="283"/>
                        <a:pt x="194" y="284"/>
                      </a:cubicBezTo>
                      <a:cubicBezTo>
                        <a:pt x="195" y="286"/>
                        <a:pt x="196" y="287"/>
                        <a:pt x="197" y="289"/>
                      </a:cubicBezTo>
                      <a:cubicBezTo>
                        <a:pt x="197" y="290"/>
                        <a:pt x="198" y="291"/>
                        <a:pt x="198" y="292"/>
                      </a:cubicBezTo>
                      <a:cubicBezTo>
                        <a:pt x="199" y="292"/>
                        <a:pt x="200" y="292"/>
                        <a:pt x="201" y="293"/>
                      </a:cubicBezTo>
                      <a:cubicBezTo>
                        <a:pt x="202" y="293"/>
                        <a:pt x="202" y="293"/>
                        <a:pt x="202" y="293"/>
                      </a:cubicBezTo>
                      <a:cubicBezTo>
                        <a:pt x="203" y="293"/>
                        <a:pt x="205" y="292"/>
                        <a:pt x="207" y="292"/>
                      </a:cubicBezTo>
                      <a:cubicBezTo>
                        <a:pt x="207" y="292"/>
                        <a:pt x="207" y="292"/>
                        <a:pt x="207" y="292"/>
                      </a:cubicBezTo>
                      <a:cubicBezTo>
                        <a:pt x="207" y="292"/>
                        <a:pt x="207" y="292"/>
                        <a:pt x="207" y="292"/>
                      </a:cubicBezTo>
                      <a:cubicBezTo>
                        <a:pt x="209" y="292"/>
                        <a:pt x="210" y="293"/>
                        <a:pt x="211" y="294"/>
                      </a:cubicBezTo>
                      <a:cubicBezTo>
                        <a:pt x="212" y="294"/>
                        <a:pt x="213" y="294"/>
                        <a:pt x="213" y="294"/>
                      </a:cubicBezTo>
                      <a:cubicBezTo>
                        <a:pt x="215" y="295"/>
                        <a:pt x="217" y="295"/>
                        <a:pt x="218" y="296"/>
                      </a:cubicBezTo>
                      <a:cubicBezTo>
                        <a:pt x="219" y="297"/>
                        <a:pt x="220" y="298"/>
                        <a:pt x="221" y="298"/>
                      </a:cubicBezTo>
                      <a:cubicBezTo>
                        <a:pt x="221" y="299"/>
                        <a:pt x="222" y="299"/>
                        <a:pt x="222" y="299"/>
                      </a:cubicBezTo>
                      <a:cubicBezTo>
                        <a:pt x="222" y="299"/>
                        <a:pt x="222" y="299"/>
                        <a:pt x="223" y="300"/>
                      </a:cubicBezTo>
                      <a:cubicBezTo>
                        <a:pt x="224" y="300"/>
                        <a:pt x="225" y="301"/>
                        <a:pt x="225" y="302"/>
                      </a:cubicBezTo>
                      <a:cubicBezTo>
                        <a:pt x="226" y="303"/>
                        <a:pt x="227" y="304"/>
                        <a:pt x="228" y="305"/>
                      </a:cubicBezTo>
                      <a:cubicBezTo>
                        <a:pt x="229" y="306"/>
                        <a:pt x="229" y="306"/>
                        <a:pt x="230" y="307"/>
                      </a:cubicBezTo>
                      <a:cubicBezTo>
                        <a:pt x="230" y="307"/>
                        <a:pt x="230" y="307"/>
                        <a:pt x="231" y="308"/>
                      </a:cubicBezTo>
                      <a:cubicBezTo>
                        <a:pt x="231" y="308"/>
                        <a:pt x="232" y="309"/>
                        <a:pt x="232" y="309"/>
                      </a:cubicBezTo>
                      <a:cubicBezTo>
                        <a:pt x="232" y="309"/>
                        <a:pt x="233" y="309"/>
                        <a:pt x="233" y="309"/>
                      </a:cubicBezTo>
                      <a:cubicBezTo>
                        <a:pt x="235" y="309"/>
                        <a:pt x="236" y="309"/>
                        <a:pt x="238" y="310"/>
                      </a:cubicBezTo>
                      <a:cubicBezTo>
                        <a:pt x="239" y="311"/>
                        <a:pt x="243" y="313"/>
                        <a:pt x="244" y="317"/>
                      </a:cubicBezTo>
                      <a:cubicBezTo>
                        <a:pt x="245" y="319"/>
                        <a:pt x="244" y="322"/>
                        <a:pt x="243" y="324"/>
                      </a:cubicBezTo>
                      <a:cubicBezTo>
                        <a:pt x="243" y="324"/>
                        <a:pt x="243" y="325"/>
                        <a:pt x="243" y="325"/>
                      </a:cubicBezTo>
                      <a:cubicBezTo>
                        <a:pt x="243" y="325"/>
                        <a:pt x="243" y="325"/>
                        <a:pt x="243" y="325"/>
                      </a:cubicBezTo>
                      <a:cubicBezTo>
                        <a:pt x="243" y="326"/>
                        <a:pt x="244" y="328"/>
                        <a:pt x="244" y="329"/>
                      </a:cubicBezTo>
                      <a:cubicBezTo>
                        <a:pt x="244" y="330"/>
                        <a:pt x="244" y="331"/>
                        <a:pt x="244" y="332"/>
                      </a:cubicBezTo>
                      <a:cubicBezTo>
                        <a:pt x="244" y="333"/>
                        <a:pt x="244" y="333"/>
                        <a:pt x="244" y="333"/>
                      </a:cubicBezTo>
                      <a:cubicBezTo>
                        <a:pt x="245" y="333"/>
                        <a:pt x="245" y="333"/>
                        <a:pt x="246" y="333"/>
                      </a:cubicBezTo>
                      <a:cubicBezTo>
                        <a:pt x="247" y="333"/>
                        <a:pt x="248" y="333"/>
                        <a:pt x="249" y="333"/>
                      </a:cubicBezTo>
                      <a:cubicBezTo>
                        <a:pt x="250" y="333"/>
                        <a:pt x="253" y="334"/>
                        <a:pt x="255" y="336"/>
                      </a:cubicBezTo>
                      <a:cubicBezTo>
                        <a:pt x="255" y="336"/>
                        <a:pt x="259" y="340"/>
                        <a:pt x="260" y="344"/>
                      </a:cubicBezTo>
                      <a:cubicBezTo>
                        <a:pt x="260" y="345"/>
                        <a:pt x="260" y="346"/>
                        <a:pt x="259" y="347"/>
                      </a:cubicBezTo>
                      <a:cubicBezTo>
                        <a:pt x="260" y="347"/>
                        <a:pt x="261" y="348"/>
                        <a:pt x="261" y="348"/>
                      </a:cubicBezTo>
                      <a:cubicBezTo>
                        <a:pt x="262" y="348"/>
                        <a:pt x="264" y="347"/>
                        <a:pt x="265" y="347"/>
                      </a:cubicBezTo>
                      <a:cubicBezTo>
                        <a:pt x="266" y="347"/>
                        <a:pt x="266" y="347"/>
                        <a:pt x="266" y="347"/>
                      </a:cubicBezTo>
                      <a:cubicBezTo>
                        <a:pt x="266" y="347"/>
                        <a:pt x="266" y="347"/>
                        <a:pt x="266" y="347"/>
                      </a:cubicBezTo>
                      <a:cubicBezTo>
                        <a:pt x="270" y="347"/>
                        <a:pt x="272" y="351"/>
                        <a:pt x="273" y="355"/>
                      </a:cubicBezTo>
                      <a:cubicBezTo>
                        <a:pt x="273" y="356"/>
                        <a:pt x="273" y="357"/>
                        <a:pt x="273" y="359"/>
                      </a:cubicBezTo>
                      <a:cubicBezTo>
                        <a:pt x="273" y="359"/>
                        <a:pt x="273" y="359"/>
                        <a:pt x="273" y="359"/>
                      </a:cubicBezTo>
                      <a:cubicBezTo>
                        <a:pt x="273" y="360"/>
                        <a:pt x="274" y="361"/>
                        <a:pt x="274" y="361"/>
                      </a:cubicBezTo>
                      <a:cubicBezTo>
                        <a:pt x="276" y="362"/>
                        <a:pt x="280" y="364"/>
                        <a:pt x="281" y="364"/>
                      </a:cubicBezTo>
                      <a:cubicBezTo>
                        <a:pt x="283" y="365"/>
                        <a:pt x="286" y="366"/>
                        <a:pt x="287" y="366"/>
                      </a:cubicBezTo>
                      <a:cubicBezTo>
                        <a:pt x="287" y="366"/>
                        <a:pt x="288" y="365"/>
                        <a:pt x="288" y="365"/>
                      </a:cubicBezTo>
                      <a:cubicBezTo>
                        <a:pt x="289" y="365"/>
                        <a:pt x="291" y="364"/>
                        <a:pt x="292" y="364"/>
                      </a:cubicBezTo>
                      <a:cubicBezTo>
                        <a:pt x="293" y="364"/>
                        <a:pt x="293" y="364"/>
                        <a:pt x="294" y="365"/>
                      </a:cubicBezTo>
                      <a:cubicBezTo>
                        <a:pt x="297" y="365"/>
                        <a:pt x="299" y="367"/>
                        <a:pt x="301" y="369"/>
                      </a:cubicBezTo>
                      <a:cubicBezTo>
                        <a:pt x="301" y="369"/>
                        <a:pt x="302" y="370"/>
                        <a:pt x="302" y="370"/>
                      </a:cubicBezTo>
                      <a:cubicBezTo>
                        <a:pt x="303" y="371"/>
                        <a:pt x="306" y="372"/>
                        <a:pt x="307" y="373"/>
                      </a:cubicBezTo>
                      <a:cubicBezTo>
                        <a:pt x="307" y="373"/>
                        <a:pt x="308" y="373"/>
                        <a:pt x="308" y="373"/>
                      </a:cubicBezTo>
                      <a:cubicBezTo>
                        <a:pt x="310" y="373"/>
                        <a:pt x="312" y="374"/>
                        <a:pt x="313" y="375"/>
                      </a:cubicBezTo>
                      <a:cubicBezTo>
                        <a:pt x="316" y="376"/>
                        <a:pt x="318" y="381"/>
                        <a:pt x="318" y="383"/>
                      </a:cubicBezTo>
                      <a:cubicBezTo>
                        <a:pt x="318" y="384"/>
                        <a:pt x="318" y="384"/>
                        <a:pt x="318" y="384"/>
                      </a:cubicBezTo>
                      <a:cubicBezTo>
                        <a:pt x="318" y="388"/>
                        <a:pt x="318" y="388"/>
                        <a:pt x="318" y="389"/>
                      </a:cubicBezTo>
                      <a:cubicBezTo>
                        <a:pt x="318" y="389"/>
                        <a:pt x="318" y="390"/>
                        <a:pt x="318" y="390"/>
                      </a:cubicBezTo>
                      <a:cubicBezTo>
                        <a:pt x="318" y="390"/>
                        <a:pt x="319" y="390"/>
                        <a:pt x="319" y="390"/>
                      </a:cubicBezTo>
                      <a:cubicBezTo>
                        <a:pt x="320" y="391"/>
                        <a:pt x="322" y="392"/>
                        <a:pt x="323" y="394"/>
                      </a:cubicBezTo>
                      <a:cubicBezTo>
                        <a:pt x="325" y="395"/>
                        <a:pt x="325" y="397"/>
                        <a:pt x="325" y="399"/>
                      </a:cubicBezTo>
                      <a:cubicBezTo>
                        <a:pt x="325" y="399"/>
                        <a:pt x="325" y="400"/>
                        <a:pt x="325" y="400"/>
                      </a:cubicBezTo>
                      <a:cubicBezTo>
                        <a:pt x="325" y="400"/>
                        <a:pt x="326" y="401"/>
                        <a:pt x="326" y="401"/>
                      </a:cubicBezTo>
                      <a:cubicBezTo>
                        <a:pt x="326" y="401"/>
                        <a:pt x="326" y="401"/>
                        <a:pt x="327" y="401"/>
                      </a:cubicBezTo>
                      <a:cubicBezTo>
                        <a:pt x="328" y="402"/>
                        <a:pt x="330" y="403"/>
                        <a:pt x="331" y="404"/>
                      </a:cubicBezTo>
                      <a:cubicBezTo>
                        <a:pt x="332" y="406"/>
                        <a:pt x="333" y="409"/>
                        <a:pt x="334" y="411"/>
                      </a:cubicBezTo>
                      <a:cubicBezTo>
                        <a:pt x="334" y="412"/>
                        <a:pt x="334" y="413"/>
                        <a:pt x="334" y="414"/>
                      </a:cubicBezTo>
                      <a:cubicBezTo>
                        <a:pt x="334" y="415"/>
                        <a:pt x="334" y="415"/>
                        <a:pt x="334" y="415"/>
                      </a:cubicBezTo>
                      <a:cubicBezTo>
                        <a:pt x="334" y="416"/>
                        <a:pt x="335" y="416"/>
                        <a:pt x="335" y="416"/>
                      </a:cubicBezTo>
                      <a:cubicBezTo>
                        <a:pt x="336" y="418"/>
                        <a:pt x="338" y="420"/>
                        <a:pt x="338" y="422"/>
                      </a:cubicBezTo>
                      <a:cubicBezTo>
                        <a:pt x="339" y="424"/>
                        <a:pt x="338" y="426"/>
                        <a:pt x="337" y="428"/>
                      </a:cubicBezTo>
                      <a:cubicBezTo>
                        <a:pt x="337" y="428"/>
                        <a:pt x="338" y="428"/>
                        <a:pt x="338" y="429"/>
                      </a:cubicBezTo>
                      <a:cubicBezTo>
                        <a:pt x="339" y="429"/>
                        <a:pt x="339" y="429"/>
                        <a:pt x="339" y="430"/>
                      </a:cubicBezTo>
                      <a:cubicBezTo>
                        <a:pt x="340" y="432"/>
                        <a:pt x="343" y="436"/>
                        <a:pt x="343" y="439"/>
                      </a:cubicBezTo>
                      <a:cubicBezTo>
                        <a:pt x="343" y="441"/>
                        <a:pt x="343" y="442"/>
                        <a:pt x="342" y="443"/>
                      </a:cubicBezTo>
                      <a:cubicBezTo>
                        <a:pt x="343" y="443"/>
                        <a:pt x="345" y="443"/>
                        <a:pt x="346" y="444"/>
                      </a:cubicBezTo>
                      <a:cubicBezTo>
                        <a:pt x="348" y="445"/>
                        <a:pt x="349" y="446"/>
                        <a:pt x="349" y="448"/>
                      </a:cubicBezTo>
                      <a:cubicBezTo>
                        <a:pt x="350" y="448"/>
                        <a:pt x="350" y="448"/>
                        <a:pt x="350" y="448"/>
                      </a:cubicBezTo>
                      <a:cubicBezTo>
                        <a:pt x="350" y="448"/>
                        <a:pt x="351" y="448"/>
                        <a:pt x="352" y="449"/>
                      </a:cubicBezTo>
                      <a:cubicBezTo>
                        <a:pt x="353" y="448"/>
                        <a:pt x="354" y="447"/>
                        <a:pt x="356" y="447"/>
                      </a:cubicBezTo>
                      <a:cubicBezTo>
                        <a:pt x="359" y="447"/>
                        <a:pt x="362" y="449"/>
                        <a:pt x="364" y="451"/>
                      </a:cubicBezTo>
                      <a:cubicBezTo>
                        <a:pt x="364" y="451"/>
                        <a:pt x="364" y="451"/>
                        <a:pt x="364" y="451"/>
                      </a:cubicBezTo>
                      <a:cubicBezTo>
                        <a:pt x="365" y="452"/>
                        <a:pt x="365" y="453"/>
                        <a:pt x="366" y="454"/>
                      </a:cubicBezTo>
                      <a:cubicBezTo>
                        <a:pt x="366" y="454"/>
                        <a:pt x="366" y="454"/>
                        <a:pt x="366" y="454"/>
                      </a:cubicBezTo>
                      <a:cubicBezTo>
                        <a:pt x="367" y="454"/>
                        <a:pt x="369" y="454"/>
                        <a:pt x="370" y="454"/>
                      </a:cubicBezTo>
                      <a:cubicBezTo>
                        <a:pt x="372" y="456"/>
                        <a:pt x="374" y="458"/>
                        <a:pt x="375" y="459"/>
                      </a:cubicBezTo>
                      <a:cubicBezTo>
                        <a:pt x="375" y="460"/>
                        <a:pt x="375" y="460"/>
                        <a:pt x="375" y="460"/>
                      </a:cubicBezTo>
                      <a:cubicBezTo>
                        <a:pt x="378" y="464"/>
                        <a:pt x="378" y="464"/>
                        <a:pt x="378" y="465"/>
                      </a:cubicBezTo>
                      <a:cubicBezTo>
                        <a:pt x="378" y="466"/>
                        <a:pt x="378" y="466"/>
                        <a:pt x="379" y="467"/>
                      </a:cubicBezTo>
                      <a:cubicBezTo>
                        <a:pt x="379" y="468"/>
                        <a:pt x="379" y="470"/>
                        <a:pt x="379" y="470"/>
                      </a:cubicBezTo>
                      <a:cubicBezTo>
                        <a:pt x="379" y="471"/>
                        <a:pt x="380" y="471"/>
                        <a:pt x="380" y="471"/>
                      </a:cubicBezTo>
                      <a:cubicBezTo>
                        <a:pt x="381" y="472"/>
                        <a:pt x="382" y="473"/>
                        <a:pt x="383" y="475"/>
                      </a:cubicBezTo>
                      <a:cubicBezTo>
                        <a:pt x="383" y="476"/>
                        <a:pt x="384" y="477"/>
                        <a:pt x="384" y="478"/>
                      </a:cubicBezTo>
                      <a:cubicBezTo>
                        <a:pt x="384" y="478"/>
                        <a:pt x="385" y="479"/>
                        <a:pt x="385" y="479"/>
                      </a:cubicBezTo>
                      <a:cubicBezTo>
                        <a:pt x="385" y="479"/>
                        <a:pt x="385" y="480"/>
                        <a:pt x="385" y="480"/>
                      </a:cubicBezTo>
                      <a:cubicBezTo>
                        <a:pt x="385" y="480"/>
                        <a:pt x="385" y="480"/>
                        <a:pt x="385" y="480"/>
                      </a:cubicBezTo>
                      <a:cubicBezTo>
                        <a:pt x="387" y="480"/>
                        <a:pt x="389" y="480"/>
                        <a:pt x="391" y="482"/>
                      </a:cubicBezTo>
                      <a:cubicBezTo>
                        <a:pt x="392" y="483"/>
                        <a:pt x="393" y="485"/>
                        <a:pt x="393" y="487"/>
                      </a:cubicBezTo>
                      <a:cubicBezTo>
                        <a:pt x="393" y="487"/>
                        <a:pt x="393" y="487"/>
                        <a:pt x="393" y="487"/>
                      </a:cubicBezTo>
                      <a:cubicBezTo>
                        <a:pt x="394" y="488"/>
                        <a:pt x="395" y="489"/>
                        <a:pt x="396" y="490"/>
                      </a:cubicBezTo>
                      <a:cubicBezTo>
                        <a:pt x="397" y="493"/>
                        <a:pt x="396" y="496"/>
                        <a:pt x="395" y="498"/>
                      </a:cubicBezTo>
                      <a:cubicBezTo>
                        <a:pt x="395" y="499"/>
                        <a:pt x="395" y="499"/>
                        <a:pt x="395" y="499"/>
                      </a:cubicBezTo>
                      <a:cubicBezTo>
                        <a:pt x="395" y="500"/>
                        <a:pt x="394" y="501"/>
                        <a:pt x="394" y="502"/>
                      </a:cubicBezTo>
                      <a:cubicBezTo>
                        <a:pt x="394" y="502"/>
                        <a:pt x="394" y="502"/>
                        <a:pt x="393" y="503"/>
                      </a:cubicBezTo>
                      <a:cubicBezTo>
                        <a:pt x="394" y="503"/>
                        <a:pt x="394" y="503"/>
                        <a:pt x="394" y="504"/>
                      </a:cubicBezTo>
                      <a:cubicBezTo>
                        <a:pt x="395" y="504"/>
                        <a:pt x="395" y="504"/>
                        <a:pt x="395" y="504"/>
                      </a:cubicBezTo>
                      <a:cubicBezTo>
                        <a:pt x="395" y="504"/>
                        <a:pt x="395" y="505"/>
                        <a:pt x="396" y="505"/>
                      </a:cubicBezTo>
                      <a:cubicBezTo>
                        <a:pt x="397" y="506"/>
                        <a:pt x="399" y="507"/>
                        <a:pt x="399" y="509"/>
                      </a:cubicBezTo>
                      <a:cubicBezTo>
                        <a:pt x="400" y="511"/>
                        <a:pt x="400" y="513"/>
                        <a:pt x="400" y="515"/>
                      </a:cubicBezTo>
                      <a:cubicBezTo>
                        <a:pt x="400" y="516"/>
                        <a:pt x="400" y="517"/>
                        <a:pt x="400" y="517"/>
                      </a:cubicBezTo>
                      <a:cubicBezTo>
                        <a:pt x="400" y="517"/>
                        <a:pt x="400" y="518"/>
                        <a:pt x="401" y="518"/>
                      </a:cubicBezTo>
                      <a:cubicBezTo>
                        <a:pt x="401" y="518"/>
                        <a:pt x="401" y="518"/>
                        <a:pt x="401" y="518"/>
                      </a:cubicBezTo>
                      <a:cubicBezTo>
                        <a:pt x="402" y="518"/>
                        <a:pt x="403" y="519"/>
                        <a:pt x="404" y="519"/>
                      </a:cubicBezTo>
                      <a:cubicBezTo>
                        <a:pt x="405" y="520"/>
                        <a:pt x="406" y="521"/>
                        <a:pt x="407" y="522"/>
                      </a:cubicBezTo>
                      <a:cubicBezTo>
                        <a:pt x="407" y="521"/>
                        <a:pt x="408" y="519"/>
                        <a:pt x="410" y="519"/>
                      </a:cubicBezTo>
                      <a:cubicBezTo>
                        <a:pt x="411" y="517"/>
                        <a:pt x="414" y="517"/>
                        <a:pt x="415" y="517"/>
                      </a:cubicBezTo>
                      <a:cubicBezTo>
                        <a:pt x="416" y="517"/>
                        <a:pt x="417" y="517"/>
                        <a:pt x="418" y="517"/>
                      </a:cubicBezTo>
                      <a:cubicBezTo>
                        <a:pt x="420" y="518"/>
                        <a:pt x="421" y="519"/>
                        <a:pt x="422" y="520"/>
                      </a:cubicBezTo>
                      <a:cubicBezTo>
                        <a:pt x="422" y="520"/>
                        <a:pt x="422" y="521"/>
                        <a:pt x="423" y="521"/>
                      </a:cubicBezTo>
                      <a:cubicBezTo>
                        <a:pt x="424" y="521"/>
                        <a:pt x="425" y="521"/>
                        <a:pt x="427" y="522"/>
                      </a:cubicBezTo>
                      <a:cubicBezTo>
                        <a:pt x="428" y="523"/>
                        <a:pt x="429" y="524"/>
                        <a:pt x="429" y="526"/>
                      </a:cubicBezTo>
                      <a:cubicBezTo>
                        <a:pt x="430" y="525"/>
                        <a:pt x="430" y="525"/>
                        <a:pt x="430" y="525"/>
                      </a:cubicBezTo>
                      <a:cubicBezTo>
                        <a:pt x="430" y="524"/>
                        <a:pt x="430" y="524"/>
                        <a:pt x="430" y="524"/>
                      </a:cubicBezTo>
                      <a:cubicBezTo>
                        <a:pt x="430" y="523"/>
                        <a:pt x="432" y="521"/>
                        <a:pt x="433" y="521"/>
                      </a:cubicBezTo>
                      <a:cubicBezTo>
                        <a:pt x="434" y="519"/>
                        <a:pt x="436" y="516"/>
                        <a:pt x="437" y="516"/>
                      </a:cubicBezTo>
                      <a:cubicBezTo>
                        <a:pt x="438" y="515"/>
                        <a:pt x="440" y="516"/>
                        <a:pt x="441" y="515"/>
                      </a:cubicBezTo>
                      <a:cubicBezTo>
                        <a:pt x="443" y="515"/>
                        <a:pt x="446" y="513"/>
                        <a:pt x="448" y="511"/>
                      </a:cubicBezTo>
                      <a:cubicBezTo>
                        <a:pt x="449" y="510"/>
                        <a:pt x="452" y="507"/>
                        <a:pt x="453" y="505"/>
                      </a:cubicBezTo>
                      <a:cubicBezTo>
                        <a:pt x="453" y="503"/>
                        <a:pt x="454" y="499"/>
                        <a:pt x="455" y="497"/>
                      </a:cubicBezTo>
                      <a:cubicBezTo>
                        <a:pt x="455" y="496"/>
                        <a:pt x="457" y="495"/>
                        <a:pt x="457" y="494"/>
                      </a:cubicBezTo>
                      <a:cubicBezTo>
                        <a:pt x="457" y="493"/>
                        <a:pt x="458" y="490"/>
                        <a:pt x="458" y="489"/>
                      </a:cubicBezTo>
                      <a:cubicBezTo>
                        <a:pt x="458" y="489"/>
                        <a:pt x="459" y="487"/>
                        <a:pt x="459" y="486"/>
                      </a:cubicBezTo>
                      <a:cubicBezTo>
                        <a:pt x="460" y="485"/>
                        <a:pt x="462" y="485"/>
                        <a:pt x="462" y="485"/>
                      </a:cubicBezTo>
                      <a:cubicBezTo>
                        <a:pt x="464" y="484"/>
                        <a:pt x="467" y="483"/>
                        <a:pt x="468" y="482"/>
                      </a:cubicBezTo>
                      <a:cubicBezTo>
                        <a:pt x="469" y="482"/>
                        <a:pt x="472" y="480"/>
                        <a:pt x="474" y="479"/>
                      </a:cubicBezTo>
                      <a:cubicBezTo>
                        <a:pt x="475" y="478"/>
                        <a:pt x="476" y="475"/>
                        <a:pt x="478" y="474"/>
                      </a:cubicBezTo>
                      <a:cubicBezTo>
                        <a:pt x="479" y="473"/>
                        <a:pt x="482" y="470"/>
                        <a:pt x="484" y="469"/>
                      </a:cubicBezTo>
                      <a:cubicBezTo>
                        <a:pt x="484" y="469"/>
                        <a:pt x="486" y="467"/>
                        <a:pt x="487" y="466"/>
                      </a:cubicBezTo>
                      <a:cubicBezTo>
                        <a:pt x="487" y="465"/>
                        <a:pt x="486" y="461"/>
                        <a:pt x="486" y="459"/>
                      </a:cubicBezTo>
                      <a:cubicBezTo>
                        <a:pt x="486" y="458"/>
                        <a:pt x="487" y="457"/>
                        <a:pt x="487" y="456"/>
                      </a:cubicBezTo>
                      <a:cubicBezTo>
                        <a:pt x="487" y="455"/>
                        <a:pt x="486" y="453"/>
                        <a:pt x="486" y="452"/>
                      </a:cubicBezTo>
                      <a:cubicBezTo>
                        <a:pt x="485" y="452"/>
                        <a:pt x="483" y="451"/>
                        <a:pt x="482" y="451"/>
                      </a:cubicBezTo>
                      <a:cubicBezTo>
                        <a:pt x="481" y="450"/>
                        <a:pt x="480" y="450"/>
                        <a:pt x="479" y="450"/>
                      </a:cubicBezTo>
                      <a:cubicBezTo>
                        <a:pt x="478" y="449"/>
                        <a:pt x="477" y="447"/>
                        <a:pt x="476" y="445"/>
                      </a:cubicBezTo>
                      <a:cubicBezTo>
                        <a:pt x="476" y="444"/>
                        <a:pt x="477" y="441"/>
                        <a:pt x="477" y="440"/>
                      </a:cubicBezTo>
                      <a:cubicBezTo>
                        <a:pt x="478" y="439"/>
                        <a:pt x="480" y="438"/>
                        <a:pt x="481" y="437"/>
                      </a:cubicBezTo>
                      <a:cubicBezTo>
                        <a:pt x="482" y="437"/>
                        <a:pt x="483" y="438"/>
                        <a:pt x="484" y="438"/>
                      </a:cubicBezTo>
                      <a:cubicBezTo>
                        <a:pt x="484" y="439"/>
                        <a:pt x="483" y="441"/>
                        <a:pt x="484" y="442"/>
                      </a:cubicBezTo>
                      <a:cubicBezTo>
                        <a:pt x="484" y="443"/>
                        <a:pt x="486" y="443"/>
                        <a:pt x="486" y="443"/>
                      </a:cubicBezTo>
                      <a:cubicBezTo>
                        <a:pt x="487" y="443"/>
                        <a:pt x="489" y="442"/>
                        <a:pt x="490" y="441"/>
                      </a:cubicBezTo>
                      <a:cubicBezTo>
                        <a:pt x="491" y="441"/>
                        <a:pt x="491" y="438"/>
                        <a:pt x="491" y="438"/>
                      </a:cubicBezTo>
                      <a:cubicBezTo>
                        <a:pt x="492" y="437"/>
                        <a:pt x="493" y="436"/>
                        <a:pt x="494" y="436"/>
                      </a:cubicBezTo>
                      <a:cubicBezTo>
                        <a:pt x="495" y="437"/>
                        <a:pt x="496" y="439"/>
                        <a:pt x="497" y="439"/>
                      </a:cubicBezTo>
                      <a:cubicBezTo>
                        <a:pt x="498" y="439"/>
                        <a:pt x="499" y="438"/>
                        <a:pt x="499" y="438"/>
                      </a:cubicBezTo>
                      <a:cubicBezTo>
                        <a:pt x="500" y="437"/>
                        <a:pt x="501" y="434"/>
                        <a:pt x="502" y="433"/>
                      </a:cubicBezTo>
                      <a:cubicBezTo>
                        <a:pt x="503" y="431"/>
                        <a:pt x="506" y="429"/>
                        <a:pt x="507" y="427"/>
                      </a:cubicBezTo>
                      <a:cubicBezTo>
                        <a:pt x="508" y="426"/>
                        <a:pt x="510" y="423"/>
                        <a:pt x="512" y="422"/>
                      </a:cubicBezTo>
                      <a:cubicBezTo>
                        <a:pt x="513" y="422"/>
                        <a:pt x="515" y="422"/>
                        <a:pt x="516" y="421"/>
                      </a:cubicBezTo>
                      <a:cubicBezTo>
                        <a:pt x="517" y="421"/>
                        <a:pt x="518" y="420"/>
                        <a:pt x="518" y="419"/>
                      </a:cubicBezTo>
                      <a:cubicBezTo>
                        <a:pt x="519" y="418"/>
                        <a:pt x="521" y="415"/>
                        <a:pt x="523" y="413"/>
                      </a:cubicBezTo>
                      <a:cubicBezTo>
                        <a:pt x="524" y="412"/>
                        <a:pt x="526" y="411"/>
                        <a:pt x="527" y="410"/>
                      </a:cubicBezTo>
                      <a:cubicBezTo>
                        <a:pt x="528" y="410"/>
                        <a:pt x="530" y="409"/>
                        <a:pt x="531" y="409"/>
                      </a:cubicBezTo>
                      <a:cubicBezTo>
                        <a:pt x="532" y="408"/>
                        <a:pt x="533" y="407"/>
                        <a:pt x="534" y="407"/>
                      </a:cubicBezTo>
                      <a:cubicBezTo>
                        <a:pt x="535" y="406"/>
                        <a:pt x="537" y="407"/>
                        <a:pt x="538" y="407"/>
                      </a:cubicBezTo>
                      <a:cubicBezTo>
                        <a:pt x="539" y="406"/>
                        <a:pt x="540" y="404"/>
                        <a:pt x="541" y="403"/>
                      </a:cubicBezTo>
                      <a:cubicBezTo>
                        <a:pt x="542" y="402"/>
                        <a:pt x="543" y="400"/>
                        <a:pt x="544" y="399"/>
                      </a:cubicBezTo>
                      <a:cubicBezTo>
                        <a:pt x="545" y="398"/>
                        <a:pt x="548" y="395"/>
                        <a:pt x="549" y="394"/>
                      </a:cubicBezTo>
                      <a:cubicBezTo>
                        <a:pt x="551" y="393"/>
                        <a:pt x="553" y="392"/>
                        <a:pt x="554" y="391"/>
                      </a:cubicBezTo>
                      <a:cubicBezTo>
                        <a:pt x="555" y="390"/>
                        <a:pt x="555" y="387"/>
                        <a:pt x="555" y="386"/>
                      </a:cubicBezTo>
                      <a:cubicBezTo>
                        <a:pt x="555" y="385"/>
                        <a:pt x="554" y="383"/>
                        <a:pt x="554" y="382"/>
                      </a:cubicBezTo>
                      <a:cubicBezTo>
                        <a:pt x="554" y="381"/>
                        <a:pt x="553" y="379"/>
                        <a:pt x="553" y="379"/>
                      </a:cubicBezTo>
                      <a:cubicBezTo>
                        <a:pt x="553" y="378"/>
                        <a:pt x="555" y="377"/>
                        <a:pt x="555" y="377"/>
                      </a:cubicBezTo>
                      <a:cubicBezTo>
                        <a:pt x="556" y="376"/>
                        <a:pt x="559" y="376"/>
                        <a:pt x="559" y="376"/>
                      </a:cubicBezTo>
                      <a:cubicBezTo>
                        <a:pt x="560" y="375"/>
                        <a:pt x="561" y="373"/>
                        <a:pt x="562" y="372"/>
                      </a:cubicBezTo>
                      <a:cubicBezTo>
                        <a:pt x="563" y="371"/>
                        <a:pt x="566" y="369"/>
                        <a:pt x="567" y="369"/>
                      </a:cubicBezTo>
                      <a:cubicBezTo>
                        <a:pt x="568" y="368"/>
                        <a:pt x="571" y="366"/>
                        <a:pt x="572" y="365"/>
                      </a:cubicBezTo>
                      <a:cubicBezTo>
                        <a:pt x="573" y="365"/>
                        <a:pt x="574" y="363"/>
                        <a:pt x="574" y="362"/>
                      </a:cubicBezTo>
                      <a:cubicBezTo>
                        <a:pt x="575" y="361"/>
                        <a:pt x="574" y="358"/>
                        <a:pt x="575" y="357"/>
                      </a:cubicBezTo>
                      <a:cubicBezTo>
                        <a:pt x="575" y="356"/>
                        <a:pt x="577" y="354"/>
                        <a:pt x="578" y="353"/>
                      </a:cubicBezTo>
                      <a:cubicBezTo>
                        <a:pt x="579" y="351"/>
                        <a:pt x="581" y="349"/>
                        <a:pt x="582" y="348"/>
                      </a:cubicBezTo>
                      <a:cubicBezTo>
                        <a:pt x="583" y="347"/>
                        <a:pt x="586" y="346"/>
                        <a:pt x="587" y="345"/>
                      </a:cubicBezTo>
                      <a:cubicBezTo>
                        <a:pt x="587" y="345"/>
                        <a:pt x="589" y="344"/>
                        <a:pt x="590" y="343"/>
                      </a:cubicBezTo>
                      <a:cubicBezTo>
                        <a:pt x="590" y="343"/>
                        <a:pt x="591" y="340"/>
                        <a:pt x="590" y="339"/>
                      </a:cubicBezTo>
                      <a:cubicBezTo>
                        <a:pt x="590" y="339"/>
                        <a:pt x="589" y="338"/>
                        <a:pt x="589" y="338"/>
                      </a:cubicBezTo>
                      <a:cubicBezTo>
                        <a:pt x="588" y="338"/>
                        <a:pt x="587" y="340"/>
                        <a:pt x="586" y="340"/>
                      </a:cubicBezTo>
                      <a:cubicBezTo>
                        <a:pt x="585" y="340"/>
                        <a:pt x="583" y="339"/>
                        <a:pt x="582" y="338"/>
                      </a:cubicBezTo>
                      <a:cubicBezTo>
                        <a:pt x="582" y="337"/>
                        <a:pt x="582" y="336"/>
                        <a:pt x="582" y="335"/>
                      </a:cubicBezTo>
                      <a:cubicBezTo>
                        <a:pt x="582" y="334"/>
                        <a:pt x="583" y="331"/>
                        <a:pt x="583" y="330"/>
                      </a:cubicBezTo>
                      <a:cubicBezTo>
                        <a:pt x="583" y="329"/>
                        <a:pt x="585" y="327"/>
                        <a:pt x="585" y="327"/>
                      </a:cubicBezTo>
                      <a:cubicBezTo>
                        <a:pt x="586" y="326"/>
                        <a:pt x="586" y="324"/>
                        <a:pt x="587" y="323"/>
                      </a:cubicBezTo>
                      <a:cubicBezTo>
                        <a:pt x="587" y="323"/>
                        <a:pt x="589" y="322"/>
                        <a:pt x="590" y="322"/>
                      </a:cubicBezTo>
                      <a:cubicBezTo>
                        <a:pt x="590" y="321"/>
                        <a:pt x="590" y="319"/>
                        <a:pt x="591" y="319"/>
                      </a:cubicBezTo>
                      <a:cubicBezTo>
                        <a:pt x="591" y="318"/>
                        <a:pt x="593" y="318"/>
                        <a:pt x="594" y="318"/>
                      </a:cubicBezTo>
                      <a:cubicBezTo>
                        <a:pt x="595" y="318"/>
                        <a:pt x="596" y="319"/>
                        <a:pt x="597" y="319"/>
                      </a:cubicBezTo>
                      <a:cubicBezTo>
                        <a:pt x="598" y="320"/>
                        <a:pt x="599" y="322"/>
                        <a:pt x="600" y="322"/>
                      </a:cubicBezTo>
                      <a:cubicBezTo>
                        <a:pt x="600" y="322"/>
                        <a:pt x="602" y="322"/>
                        <a:pt x="602" y="322"/>
                      </a:cubicBezTo>
                      <a:cubicBezTo>
                        <a:pt x="603" y="321"/>
                        <a:pt x="604" y="320"/>
                        <a:pt x="605" y="320"/>
                      </a:cubicBezTo>
                      <a:cubicBezTo>
                        <a:pt x="606" y="319"/>
                        <a:pt x="608" y="320"/>
                        <a:pt x="609" y="320"/>
                      </a:cubicBezTo>
                      <a:cubicBezTo>
                        <a:pt x="611" y="320"/>
                        <a:pt x="615" y="320"/>
                        <a:pt x="617" y="319"/>
                      </a:cubicBezTo>
                      <a:cubicBezTo>
                        <a:pt x="618" y="318"/>
                        <a:pt x="619" y="315"/>
                        <a:pt x="619" y="313"/>
                      </a:cubicBezTo>
                      <a:cubicBezTo>
                        <a:pt x="619" y="312"/>
                        <a:pt x="620" y="309"/>
                        <a:pt x="620" y="308"/>
                      </a:cubicBezTo>
                      <a:cubicBezTo>
                        <a:pt x="620" y="307"/>
                        <a:pt x="617" y="305"/>
                        <a:pt x="617" y="304"/>
                      </a:cubicBezTo>
                      <a:cubicBezTo>
                        <a:pt x="617" y="303"/>
                        <a:pt x="620" y="301"/>
                        <a:pt x="621" y="301"/>
                      </a:cubicBezTo>
                      <a:cubicBezTo>
                        <a:pt x="622" y="299"/>
                        <a:pt x="626" y="298"/>
                        <a:pt x="628" y="297"/>
                      </a:cubicBezTo>
                      <a:cubicBezTo>
                        <a:pt x="629" y="295"/>
                        <a:pt x="631" y="292"/>
                        <a:pt x="632" y="290"/>
                      </a:cubicBezTo>
                      <a:cubicBezTo>
                        <a:pt x="633" y="289"/>
                        <a:pt x="634" y="286"/>
                        <a:pt x="635" y="285"/>
                      </a:cubicBezTo>
                      <a:cubicBezTo>
                        <a:pt x="636" y="284"/>
                        <a:pt x="637" y="281"/>
                        <a:pt x="637" y="279"/>
                      </a:cubicBezTo>
                      <a:cubicBezTo>
                        <a:pt x="637" y="277"/>
                        <a:pt x="635" y="274"/>
                        <a:pt x="634" y="272"/>
                      </a:cubicBezTo>
                      <a:cubicBezTo>
                        <a:pt x="634" y="270"/>
                        <a:pt x="632" y="266"/>
                        <a:pt x="632" y="265"/>
                      </a:cubicBezTo>
                      <a:cubicBezTo>
                        <a:pt x="632" y="262"/>
                        <a:pt x="632" y="257"/>
                        <a:pt x="632" y="254"/>
                      </a:cubicBezTo>
                      <a:cubicBezTo>
                        <a:pt x="633" y="251"/>
                        <a:pt x="633" y="244"/>
                        <a:pt x="634" y="240"/>
                      </a:cubicBezTo>
                      <a:cubicBezTo>
                        <a:pt x="635" y="237"/>
                        <a:pt x="637" y="231"/>
                        <a:pt x="639" y="228"/>
                      </a:cubicBezTo>
                      <a:cubicBezTo>
                        <a:pt x="640" y="225"/>
                        <a:pt x="643" y="220"/>
                        <a:pt x="645" y="218"/>
                      </a:cubicBezTo>
                      <a:cubicBezTo>
                        <a:pt x="646" y="216"/>
                        <a:pt x="647" y="212"/>
                        <a:pt x="648" y="210"/>
                      </a:cubicBezTo>
                      <a:cubicBezTo>
                        <a:pt x="649" y="206"/>
                        <a:pt x="652" y="199"/>
                        <a:pt x="654" y="196"/>
                      </a:cubicBezTo>
                      <a:cubicBezTo>
                        <a:pt x="655" y="192"/>
                        <a:pt x="659" y="185"/>
                        <a:pt x="661" y="182"/>
                      </a:cubicBezTo>
                      <a:cubicBezTo>
                        <a:pt x="663" y="178"/>
                        <a:pt x="669" y="172"/>
                        <a:pt x="672" y="169"/>
                      </a:cubicBezTo>
                      <a:cubicBezTo>
                        <a:pt x="674" y="166"/>
                        <a:pt x="680" y="161"/>
                        <a:pt x="683" y="159"/>
                      </a:cubicBezTo>
                      <a:cubicBezTo>
                        <a:pt x="686" y="156"/>
                        <a:pt x="692" y="152"/>
                        <a:pt x="695" y="150"/>
                      </a:cubicBezTo>
                      <a:cubicBezTo>
                        <a:pt x="696" y="149"/>
                        <a:pt x="698" y="148"/>
                        <a:pt x="699" y="147"/>
                      </a:cubicBezTo>
                      <a:lnTo>
                        <a:pt x="504" y="20"/>
                      </a:ln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37" name="Freeform 97">
                  <a:extLst>
                    <a:ext uri="{FF2B5EF4-FFF2-40B4-BE49-F238E27FC236}">
                      <a16:creationId xmlns:a16="http://schemas.microsoft.com/office/drawing/2014/main" id="{71158B66-E362-42C3-837B-1F36291355DF}"/>
                    </a:ext>
                  </a:extLst>
                </p:cNvPr>
                <p:cNvSpPr>
                  <a:spLocks/>
                </p:cNvSpPr>
                <p:nvPr/>
              </p:nvSpPr>
              <p:spPr bwMode="auto">
                <a:xfrm>
                  <a:off x="5530690" y="3434027"/>
                  <a:ext cx="913589" cy="356376"/>
                </a:xfrm>
                <a:custGeom>
                  <a:avLst/>
                  <a:gdLst>
                    <a:gd name="T0" fmla="*/ 768 w 1140"/>
                    <a:gd name="T1" fmla="*/ 351 h 444"/>
                    <a:gd name="T2" fmla="*/ 820 w 1140"/>
                    <a:gd name="T3" fmla="*/ 305 h 444"/>
                    <a:gd name="T4" fmla="*/ 834 w 1140"/>
                    <a:gd name="T5" fmla="*/ 300 h 444"/>
                    <a:gd name="T6" fmla="*/ 853 w 1140"/>
                    <a:gd name="T7" fmla="*/ 290 h 444"/>
                    <a:gd name="T8" fmla="*/ 854 w 1140"/>
                    <a:gd name="T9" fmla="*/ 271 h 444"/>
                    <a:gd name="T10" fmla="*/ 865 w 1140"/>
                    <a:gd name="T11" fmla="*/ 253 h 444"/>
                    <a:gd name="T12" fmla="*/ 878 w 1140"/>
                    <a:gd name="T13" fmla="*/ 239 h 444"/>
                    <a:gd name="T14" fmla="*/ 901 w 1140"/>
                    <a:gd name="T15" fmla="*/ 230 h 444"/>
                    <a:gd name="T16" fmla="*/ 919 w 1140"/>
                    <a:gd name="T17" fmla="*/ 228 h 444"/>
                    <a:gd name="T18" fmla="*/ 936 w 1140"/>
                    <a:gd name="T19" fmla="*/ 209 h 444"/>
                    <a:gd name="T20" fmla="*/ 949 w 1140"/>
                    <a:gd name="T21" fmla="*/ 196 h 444"/>
                    <a:gd name="T22" fmla="*/ 970 w 1140"/>
                    <a:gd name="T23" fmla="*/ 181 h 444"/>
                    <a:gd name="T24" fmla="*/ 987 w 1140"/>
                    <a:gd name="T25" fmla="*/ 175 h 444"/>
                    <a:gd name="T26" fmla="*/ 991 w 1140"/>
                    <a:gd name="T27" fmla="*/ 155 h 444"/>
                    <a:gd name="T28" fmla="*/ 1001 w 1140"/>
                    <a:gd name="T29" fmla="*/ 150 h 444"/>
                    <a:gd name="T30" fmla="*/ 1007 w 1140"/>
                    <a:gd name="T31" fmla="*/ 134 h 444"/>
                    <a:gd name="T32" fmla="*/ 1026 w 1140"/>
                    <a:gd name="T33" fmla="*/ 120 h 444"/>
                    <a:gd name="T34" fmla="*/ 1032 w 1140"/>
                    <a:gd name="T35" fmla="*/ 136 h 444"/>
                    <a:gd name="T36" fmla="*/ 1051 w 1140"/>
                    <a:gd name="T37" fmla="*/ 118 h 444"/>
                    <a:gd name="T38" fmla="*/ 1073 w 1140"/>
                    <a:gd name="T39" fmla="*/ 99 h 444"/>
                    <a:gd name="T40" fmla="*/ 1087 w 1140"/>
                    <a:gd name="T41" fmla="*/ 93 h 444"/>
                    <a:gd name="T42" fmla="*/ 1103 w 1140"/>
                    <a:gd name="T43" fmla="*/ 94 h 444"/>
                    <a:gd name="T44" fmla="*/ 1116 w 1140"/>
                    <a:gd name="T45" fmla="*/ 59 h 444"/>
                    <a:gd name="T46" fmla="*/ 1132 w 1140"/>
                    <a:gd name="T47" fmla="*/ 49 h 444"/>
                    <a:gd name="T48" fmla="*/ 1136 w 1140"/>
                    <a:gd name="T49" fmla="*/ 38 h 444"/>
                    <a:gd name="T50" fmla="*/ 1137 w 1140"/>
                    <a:gd name="T51" fmla="*/ 16 h 444"/>
                    <a:gd name="T52" fmla="*/ 1133 w 1140"/>
                    <a:gd name="T53" fmla="*/ 1 h 444"/>
                    <a:gd name="T54" fmla="*/ 1100 w 1140"/>
                    <a:gd name="T55" fmla="*/ 11 h 444"/>
                    <a:gd name="T56" fmla="*/ 861 w 1140"/>
                    <a:gd name="T57" fmla="*/ 56 h 444"/>
                    <a:gd name="T58" fmla="*/ 712 w 1140"/>
                    <a:gd name="T59" fmla="*/ 78 h 444"/>
                    <a:gd name="T60" fmla="*/ 550 w 1140"/>
                    <a:gd name="T61" fmla="*/ 98 h 444"/>
                    <a:gd name="T62" fmla="*/ 438 w 1140"/>
                    <a:gd name="T63" fmla="*/ 111 h 444"/>
                    <a:gd name="T64" fmla="*/ 258 w 1140"/>
                    <a:gd name="T65" fmla="*/ 129 h 444"/>
                    <a:gd name="T66" fmla="*/ 100 w 1140"/>
                    <a:gd name="T67" fmla="*/ 179 h 444"/>
                    <a:gd name="T68" fmla="*/ 74 w 1140"/>
                    <a:gd name="T69" fmla="*/ 196 h 444"/>
                    <a:gd name="T70" fmla="*/ 65 w 1140"/>
                    <a:gd name="T71" fmla="*/ 198 h 444"/>
                    <a:gd name="T72" fmla="*/ 64 w 1140"/>
                    <a:gd name="T73" fmla="*/ 218 h 444"/>
                    <a:gd name="T74" fmla="*/ 59 w 1140"/>
                    <a:gd name="T75" fmla="*/ 239 h 444"/>
                    <a:gd name="T76" fmla="*/ 53 w 1140"/>
                    <a:gd name="T77" fmla="*/ 262 h 444"/>
                    <a:gd name="T78" fmla="*/ 52 w 1140"/>
                    <a:gd name="T79" fmla="*/ 271 h 444"/>
                    <a:gd name="T80" fmla="*/ 50 w 1140"/>
                    <a:gd name="T81" fmla="*/ 280 h 444"/>
                    <a:gd name="T82" fmla="*/ 53 w 1140"/>
                    <a:gd name="T83" fmla="*/ 300 h 444"/>
                    <a:gd name="T84" fmla="*/ 43 w 1140"/>
                    <a:gd name="T85" fmla="*/ 315 h 444"/>
                    <a:gd name="T86" fmla="*/ 30 w 1140"/>
                    <a:gd name="T87" fmla="*/ 326 h 444"/>
                    <a:gd name="T88" fmla="*/ 19 w 1140"/>
                    <a:gd name="T89" fmla="*/ 328 h 444"/>
                    <a:gd name="T90" fmla="*/ 23 w 1140"/>
                    <a:gd name="T91" fmla="*/ 333 h 444"/>
                    <a:gd name="T92" fmla="*/ 35 w 1140"/>
                    <a:gd name="T93" fmla="*/ 344 h 444"/>
                    <a:gd name="T94" fmla="*/ 30 w 1140"/>
                    <a:gd name="T95" fmla="*/ 354 h 444"/>
                    <a:gd name="T96" fmla="*/ 13 w 1140"/>
                    <a:gd name="T97" fmla="*/ 365 h 444"/>
                    <a:gd name="T98" fmla="*/ 11 w 1140"/>
                    <a:gd name="T99" fmla="*/ 366 h 444"/>
                    <a:gd name="T100" fmla="*/ 8 w 1140"/>
                    <a:gd name="T101" fmla="*/ 388 h 444"/>
                    <a:gd name="T102" fmla="*/ 9 w 1140"/>
                    <a:gd name="T103" fmla="*/ 410 h 444"/>
                    <a:gd name="T104" fmla="*/ 14 w 1140"/>
                    <a:gd name="T105" fmla="*/ 437 h 444"/>
                    <a:gd name="T106" fmla="*/ 1 w 1140"/>
                    <a:gd name="T107" fmla="*/ 441 h 444"/>
                    <a:gd name="T108" fmla="*/ 72 w 1140"/>
                    <a:gd name="T109" fmla="*/ 444 h 444"/>
                    <a:gd name="T110" fmla="*/ 251 w 1140"/>
                    <a:gd name="T111" fmla="*/ 424 h 444"/>
                    <a:gd name="T112" fmla="*/ 279 w 1140"/>
                    <a:gd name="T113" fmla="*/ 419 h 444"/>
                    <a:gd name="T114" fmla="*/ 358 w 1140"/>
                    <a:gd name="T115" fmla="*/ 409 h 444"/>
                    <a:gd name="T116" fmla="*/ 516 w 1140"/>
                    <a:gd name="T117" fmla="*/ 389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0" h="444">
                      <a:moveTo>
                        <a:pt x="640" y="371"/>
                      </a:moveTo>
                      <a:cubicBezTo>
                        <a:pt x="652" y="370"/>
                        <a:pt x="652" y="370"/>
                        <a:pt x="652" y="370"/>
                      </a:cubicBezTo>
                      <a:cubicBezTo>
                        <a:pt x="666" y="368"/>
                        <a:pt x="683" y="366"/>
                        <a:pt x="692" y="364"/>
                      </a:cubicBezTo>
                      <a:cubicBezTo>
                        <a:pt x="704" y="362"/>
                        <a:pt x="723" y="359"/>
                        <a:pt x="740" y="356"/>
                      </a:cubicBezTo>
                      <a:cubicBezTo>
                        <a:pt x="751" y="354"/>
                        <a:pt x="761" y="352"/>
                        <a:pt x="768" y="351"/>
                      </a:cubicBezTo>
                      <a:cubicBezTo>
                        <a:pt x="774" y="350"/>
                        <a:pt x="785" y="348"/>
                        <a:pt x="795" y="347"/>
                      </a:cubicBezTo>
                      <a:cubicBezTo>
                        <a:pt x="802" y="346"/>
                        <a:pt x="808" y="345"/>
                        <a:pt x="812" y="344"/>
                      </a:cubicBezTo>
                      <a:cubicBezTo>
                        <a:pt x="815" y="343"/>
                        <a:pt x="818" y="343"/>
                        <a:pt x="821" y="342"/>
                      </a:cubicBezTo>
                      <a:cubicBezTo>
                        <a:pt x="822" y="342"/>
                        <a:pt x="822" y="342"/>
                        <a:pt x="822" y="342"/>
                      </a:cubicBezTo>
                      <a:cubicBezTo>
                        <a:pt x="820" y="305"/>
                        <a:pt x="820" y="305"/>
                        <a:pt x="820" y="305"/>
                      </a:cubicBezTo>
                      <a:cubicBezTo>
                        <a:pt x="820" y="305"/>
                        <a:pt x="823" y="302"/>
                        <a:pt x="824" y="301"/>
                      </a:cubicBezTo>
                      <a:cubicBezTo>
                        <a:pt x="824" y="300"/>
                        <a:pt x="824" y="298"/>
                        <a:pt x="825" y="297"/>
                      </a:cubicBezTo>
                      <a:cubicBezTo>
                        <a:pt x="826" y="296"/>
                        <a:pt x="829" y="295"/>
                        <a:pt x="830" y="296"/>
                      </a:cubicBezTo>
                      <a:cubicBezTo>
                        <a:pt x="830" y="296"/>
                        <a:pt x="829" y="299"/>
                        <a:pt x="830" y="299"/>
                      </a:cubicBezTo>
                      <a:cubicBezTo>
                        <a:pt x="831" y="300"/>
                        <a:pt x="833" y="300"/>
                        <a:pt x="834" y="300"/>
                      </a:cubicBezTo>
                      <a:cubicBezTo>
                        <a:pt x="835" y="300"/>
                        <a:pt x="837" y="299"/>
                        <a:pt x="838" y="298"/>
                      </a:cubicBezTo>
                      <a:cubicBezTo>
                        <a:pt x="840" y="298"/>
                        <a:pt x="843" y="298"/>
                        <a:pt x="844" y="298"/>
                      </a:cubicBezTo>
                      <a:cubicBezTo>
                        <a:pt x="845" y="298"/>
                        <a:pt x="847" y="296"/>
                        <a:pt x="847" y="296"/>
                      </a:cubicBezTo>
                      <a:cubicBezTo>
                        <a:pt x="848" y="295"/>
                        <a:pt x="849" y="293"/>
                        <a:pt x="850" y="292"/>
                      </a:cubicBezTo>
                      <a:cubicBezTo>
                        <a:pt x="851" y="291"/>
                        <a:pt x="852" y="291"/>
                        <a:pt x="853" y="290"/>
                      </a:cubicBezTo>
                      <a:cubicBezTo>
                        <a:pt x="854" y="289"/>
                        <a:pt x="855" y="287"/>
                        <a:pt x="855" y="286"/>
                      </a:cubicBezTo>
                      <a:cubicBezTo>
                        <a:pt x="855" y="285"/>
                        <a:pt x="853" y="284"/>
                        <a:pt x="853" y="283"/>
                      </a:cubicBezTo>
                      <a:cubicBezTo>
                        <a:pt x="852" y="282"/>
                        <a:pt x="852" y="280"/>
                        <a:pt x="852" y="279"/>
                      </a:cubicBezTo>
                      <a:cubicBezTo>
                        <a:pt x="852" y="278"/>
                        <a:pt x="853" y="277"/>
                        <a:pt x="853" y="276"/>
                      </a:cubicBezTo>
                      <a:cubicBezTo>
                        <a:pt x="854" y="275"/>
                        <a:pt x="854" y="272"/>
                        <a:pt x="854" y="271"/>
                      </a:cubicBezTo>
                      <a:cubicBezTo>
                        <a:pt x="854" y="270"/>
                        <a:pt x="853" y="269"/>
                        <a:pt x="853" y="268"/>
                      </a:cubicBezTo>
                      <a:cubicBezTo>
                        <a:pt x="853" y="267"/>
                        <a:pt x="854" y="265"/>
                        <a:pt x="855" y="264"/>
                      </a:cubicBezTo>
                      <a:cubicBezTo>
                        <a:pt x="856" y="262"/>
                        <a:pt x="857" y="259"/>
                        <a:pt x="858" y="257"/>
                      </a:cubicBezTo>
                      <a:cubicBezTo>
                        <a:pt x="859" y="256"/>
                        <a:pt x="861" y="255"/>
                        <a:pt x="862" y="255"/>
                      </a:cubicBezTo>
                      <a:cubicBezTo>
                        <a:pt x="863" y="254"/>
                        <a:pt x="865" y="254"/>
                        <a:pt x="865" y="253"/>
                      </a:cubicBezTo>
                      <a:cubicBezTo>
                        <a:pt x="866" y="252"/>
                        <a:pt x="866" y="250"/>
                        <a:pt x="866" y="248"/>
                      </a:cubicBezTo>
                      <a:cubicBezTo>
                        <a:pt x="866" y="247"/>
                        <a:pt x="867" y="246"/>
                        <a:pt x="868" y="245"/>
                      </a:cubicBezTo>
                      <a:cubicBezTo>
                        <a:pt x="869" y="245"/>
                        <a:pt x="870" y="244"/>
                        <a:pt x="871" y="244"/>
                      </a:cubicBezTo>
                      <a:cubicBezTo>
                        <a:pt x="872" y="244"/>
                        <a:pt x="874" y="244"/>
                        <a:pt x="875" y="243"/>
                      </a:cubicBezTo>
                      <a:cubicBezTo>
                        <a:pt x="876" y="243"/>
                        <a:pt x="877" y="240"/>
                        <a:pt x="878" y="239"/>
                      </a:cubicBezTo>
                      <a:cubicBezTo>
                        <a:pt x="879" y="238"/>
                        <a:pt x="880" y="235"/>
                        <a:pt x="881" y="235"/>
                      </a:cubicBezTo>
                      <a:cubicBezTo>
                        <a:pt x="882" y="234"/>
                        <a:pt x="885" y="235"/>
                        <a:pt x="887" y="234"/>
                      </a:cubicBezTo>
                      <a:cubicBezTo>
                        <a:pt x="888" y="234"/>
                        <a:pt x="890" y="232"/>
                        <a:pt x="892" y="231"/>
                      </a:cubicBezTo>
                      <a:cubicBezTo>
                        <a:pt x="893" y="231"/>
                        <a:pt x="895" y="231"/>
                        <a:pt x="897" y="231"/>
                      </a:cubicBezTo>
                      <a:cubicBezTo>
                        <a:pt x="898" y="231"/>
                        <a:pt x="900" y="231"/>
                        <a:pt x="901" y="230"/>
                      </a:cubicBezTo>
                      <a:cubicBezTo>
                        <a:pt x="902" y="230"/>
                        <a:pt x="902" y="227"/>
                        <a:pt x="903" y="227"/>
                      </a:cubicBezTo>
                      <a:cubicBezTo>
                        <a:pt x="904" y="227"/>
                        <a:pt x="906" y="228"/>
                        <a:pt x="907" y="229"/>
                      </a:cubicBezTo>
                      <a:cubicBezTo>
                        <a:pt x="907" y="229"/>
                        <a:pt x="907" y="231"/>
                        <a:pt x="908" y="231"/>
                      </a:cubicBezTo>
                      <a:cubicBezTo>
                        <a:pt x="909" y="232"/>
                        <a:pt x="911" y="229"/>
                        <a:pt x="912" y="228"/>
                      </a:cubicBezTo>
                      <a:cubicBezTo>
                        <a:pt x="913" y="228"/>
                        <a:pt x="917" y="229"/>
                        <a:pt x="919" y="228"/>
                      </a:cubicBezTo>
                      <a:cubicBezTo>
                        <a:pt x="920" y="228"/>
                        <a:pt x="921" y="225"/>
                        <a:pt x="922" y="224"/>
                      </a:cubicBezTo>
                      <a:cubicBezTo>
                        <a:pt x="923" y="223"/>
                        <a:pt x="924" y="220"/>
                        <a:pt x="925" y="219"/>
                      </a:cubicBezTo>
                      <a:cubicBezTo>
                        <a:pt x="926" y="218"/>
                        <a:pt x="929" y="218"/>
                        <a:pt x="930" y="218"/>
                      </a:cubicBezTo>
                      <a:cubicBezTo>
                        <a:pt x="931" y="217"/>
                        <a:pt x="933" y="214"/>
                        <a:pt x="934" y="213"/>
                      </a:cubicBezTo>
                      <a:cubicBezTo>
                        <a:pt x="935" y="212"/>
                        <a:pt x="935" y="210"/>
                        <a:pt x="936" y="209"/>
                      </a:cubicBezTo>
                      <a:cubicBezTo>
                        <a:pt x="937" y="208"/>
                        <a:pt x="939" y="206"/>
                        <a:pt x="940" y="206"/>
                      </a:cubicBezTo>
                      <a:cubicBezTo>
                        <a:pt x="941" y="206"/>
                        <a:pt x="942" y="208"/>
                        <a:pt x="942" y="208"/>
                      </a:cubicBezTo>
                      <a:cubicBezTo>
                        <a:pt x="943" y="208"/>
                        <a:pt x="944" y="206"/>
                        <a:pt x="945" y="206"/>
                      </a:cubicBezTo>
                      <a:cubicBezTo>
                        <a:pt x="946" y="205"/>
                        <a:pt x="947" y="202"/>
                        <a:pt x="948" y="201"/>
                      </a:cubicBezTo>
                      <a:cubicBezTo>
                        <a:pt x="948" y="200"/>
                        <a:pt x="948" y="197"/>
                        <a:pt x="949" y="196"/>
                      </a:cubicBezTo>
                      <a:cubicBezTo>
                        <a:pt x="949" y="195"/>
                        <a:pt x="951" y="194"/>
                        <a:pt x="952" y="194"/>
                      </a:cubicBezTo>
                      <a:cubicBezTo>
                        <a:pt x="953" y="193"/>
                        <a:pt x="957" y="193"/>
                        <a:pt x="959" y="192"/>
                      </a:cubicBezTo>
                      <a:cubicBezTo>
                        <a:pt x="960" y="191"/>
                        <a:pt x="959" y="188"/>
                        <a:pt x="960" y="187"/>
                      </a:cubicBezTo>
                      <a:cubicBezTo>
                        <a:pt x="961" y="186"/>
                        <a:pt x="964" y="186"/>
                        <a:pt x="965" y="185"/>
                      </a:cubicBezTo>
                      <a:cubicBezTo>
                        <a:pt x="966" y="184"/>
                        <a:pt x="969" y="182"/>
                        <a:pt x="970" y="181"/>
                      </a:cubicBezTo>
                      <a:cubicBezTo>
                        <a:pt x="970" y="180"/>
                        <a:pt x="971" y="178"/>
                        <a:pt x="972" y="178"/>
                      </a:cubicBezTo>
                      <a:cubicBezTo>
                        <a:pt x="973" y="177"/>
                        <a:pt x="975" y="178"/>
                        <a:pt x="977" y="178"/>
                      </a:cubicBezTo>
                      <a:cubicBezTo>
                        <a:pt x="978" y="178"/>
                        <a:pt x="980" y="180"/>
                        <a:pt x="981" y="180"/>
                      </a:cubicBezTo>
                      <a:cubicBezTo>
                        <a:pt x="982" y="180"/>
                        <a:pt x="983" y="179"/>
                        <a:pt x="984" y="179"/>
                      </a:cubicBezTo>
                      <a:cubicBezTo>
                        <a:pt x="985" y="178"/>
                        <a:pt x="986" y="176"/>
                        <a:pt x="987" y="175"/>
                      </a:cubicBezTo>
                      <a:cubicBezTo>
                        <a:pt x="987" y="174"/>
                        <a:pt x="988" y="171"/>
                        <a:pt x="989" y="170"/>
                      </a:cubicBezTo>
                      <a:cubicBezTo>
                        <a:pt x="989" y="169"/>
                        <a:pt x="991" y="168"/>
                        <a:pt x="992" y="167"/>
                      </a:cubicBezTo>
                      <a:cubicBezTo>
                        <a:pt x="992" y="166"/>
                        <a:pt x="991" y="165"/>
                        <a:pt x="991" y="164"/>
                      </a:cubicBezTo>
                      <a:cubicBezTo>
                        <a:pt x="991" y="163"/>
                        <a:pt x="993" y="161"/>
                        <a:pt x="993" y="159"/>
                      </a:cubicBezTo>
                      <a:cubicBezTo>
                        <a:pt x="993" y="158"/>
                        <a:pt x="992" y="156"/>
                        <a:pt x="991" y="155"/>
                      </a:cubicBezTo>
                      <a:cubicBezTo>
                        <a:pt x="991" y="154"/>
                        <a:pt x="989" y="153"/>
                        <a:pt x="989" y="151"/>
                      </a:cubicBezTo>
                      <a:cubicBezTo>
                        <a:pt x="989" y="150"/>
                        <a:pt x="991" y="147"/>
                        <a:pt x="993" y="146"/>
                      </a:cubicBezTo>
                      <a:cubicBezTo>
                        <a:pt x="994" y="145"/>
                        <a:pt x="996" y="145"/>
                        <a:pt x="997" y="146"/>
                      </a:cubicBezTo>
                      <a:cubicBezTo>
                        <a:pt x="998" y="146"/>
                        <a:pt x="999" y="147"/>
                        <a:pt x="999" y="147"/>
                      </a:cubicBezTo>
                      <a:cubicBezTo>
                        <a:pt x="1000" y="148"/>
                        <a:pt x="1000" y="149"/>
                        <a:pt x="1001" y="150"/>
                      </a:cubicBezTo>
                      <a:cubicBezTo>
                        <a:pt x="1002" y="150"/>
                        <a:pt x="1005" y="150"/>
                        <a:pt x="1005" y="149"/>
                      </a:cubicBezTo>
                      <a:cubicBezTo>
                        <a:pt x="1006" y="148"/>
                        <a:pt x="1005" y="146"/>
                        <a:pt x="1006" y="145"/>
                      </a:cubicBezTo>
                      <a:cubicBezTo>
                        <a:pt x="1006" y="143"/>
                        <a:pt x="1008" y="142"/>
                        <a:pt x="1008" y="141"/>
                      </a:cubicBezTo>
                      <a:cubicBezTo>
                        <a:pt x="1008" y="140"/>
                        <a:pt x="1006" y="138"/>
                        <a:pt x="1006" y="137"/>
                      </a:cubicBezTo>
                      <a:cubicBezTo>
                        <a:pt x="1006" y="136"/>
                        <a:pt x="1006" y="135"/>
                        <a:pt x="1007" y="134"/>
                      </a:cubicBezTo>
                      <a:cubicBezTo>
                        <a:pt x="1007" y="133"/>
                        <a:pt x="1009" y="133"/>
                        <a:pt x="1009" y="132"/>
                      </a:cubicBezTo>
                      <a:cubicBezTo>
                        <a:pt x="1010" y="131"/>
                        <a:pt x="1012" y="129"/>
                        <a:pt x="1013" y="128"/>
                      </a:cubicBezTo>
                      <a:cubicBezTo>
                        <a:pt x="1015" y="127"/>
                        <a:pt x="1016" y="124"/>
                        <a:pt x="1018" y="123"/>
                      </a:cubicBezTo>
                      <a:cubicBezTo>
                        <a:pt x="1019" y="122"/>
                        <a:pt x="1021" y="121"/>
                        <a:pt x="1022" y="120"/>
                      </a:cubicBezTo>
                      <a:cubicBezTo>
                        <a:pt x="1023" y="120"/>
                        <a:pt x="1025" y="120"/>
                        <a:pt x="1026" y="120"/>
                      </a:cubicBezTo>
                      <a:cubicBezTo>
                        <a:pt x="1028" y="121"/>
                        <a:pt x="1030" y="122"/>
                        <a:pt x="1030" y="123"/>
                      </a:cubicBezTo>
                      <a:cubicBezTo>
                        <a:pt x="1031" y="124"/>
                        <a:pt x="1030" y="126"/>
                        <a:pt x="1030" y="126"/>
                      </a:cubicBezTo>
                      <a:cubicBezTo>
                        <a:pt x="1030" y="127"/>
                        <a:pt x="1029" y="129"/>
                        <a:pt x="1029" y="130"/>
                      </a:cubicBezTo>
                      <a:cubicBezTo>
                        <a:pt x="1028" y="131"/>
                        <a:pt x="1029" y="134"/>
                        <a:pt x="1030" y="135"/>
                      </a:cubicBezTo>
                      <a:cubicBezTo>
                        <a:pt x="1030" y="135"/>
                        <a:pt x="1032" y="136"/>
                        <a:pt x="1032" y="136"/>
                      </a:cubicBezTo>
                      <a:cubicBezTo>
                        <a:pt x="1033" y="136"/>
                        <a:pt x="1036" y="137"/>
                        <a:pt x="1037" y="137"/>
                      </a:cubicBezTo>
                      <a:cubicBezTo>
                        <a:pt x="1039" y="136"/>
                        <a:pt x="1041" y="134"/>
                        <a:pt x="1042" y="133"/>
                      </a:cubicBezTo>
                      <a:cubicBezTo>
                        <a:pt x="1043" y="132"/>
                        <a:pt x="1045" y="131"/>
                        <a:pt x="1046" y="130"/>
                      </a:cubicBezTo>
                      <a:cubicBezTo>
                        <a:pt x="1047" y="129"/>
                        <a:pt x="1049" y="126"/>
                        <a:pt x="1050" y="125"/>
                      </a:cubicBezTo>
                      <a:cubicBezTo>
                        <a:pt x="1051" y="124"/>
                        <a:pt x="1051" y="120"/>
                        <a:pt x="1051" y="118"/>
                      </a:cubicBezTo>
                      <a:cubicBezTo>
                        <a:pt x="1052" y="116"/>
                        <a:pt x="1053" y="112"/>
                        <a:pt x="1054" y="110"/>
                      </a:cubicBezTo>
                      <a:cubicBezTo>
                        <a:pt x="1055" y="109"/>
                        <a:pt x="1057" y="106"/>
                        <a:pt x="1059" y="105"/>
                      </a:cubicBezTo>
                      <a:cubicBezTo>
                        <a:pt x="1060" y="104"/>
                        <a:pt x="1064" y="104"/>
                        <a:pt x="1065" y="103"/>
                      </a:cubicBezTo>
                      <a:cubicBezTo>
                        <a:pt x="1066" y="102"/>
                        <a:pt x="1066" y="99"/>
                        <a:pt x="1068" y="99"/>
                      </a:cubicBezTo>
                      <a:cubicBezTo>
                        <a:pt x="1069" y="98"/>
                        <a:pt x="1072" y="99"/>
                        <a:pt x="1073" y="99"/>
                      </a:cubicBezTo>
                      <a:cubicBezTo>
                        <a:pt x="1074" y="98"/>
                        <a:pt x="1075" y="97"/>
                        <a:pt x="1076" y="96"/>
                      </a:cubicBezTo>
                      <a:cubicBezTo>
                        <a:pt x="1076" y="96"/>
                        <a:pt x="1076" y="94"/>
                        <a:pt x="1077" y="93"/>
                      </a:cubicBezTo>
                      <a:cubicBezTo>
                        <a:pt x="1078" y="93"/>
                        <a:pt x="1080" y="93"/>
                        <a:pt x="1081" y="93"/>
                      </a:cubicBezTo>
                      <a:cubicBezTo>
                        <a:pt x="1082" y="94"/>
                        <a:pt x="1083" y="95"/>
                        <a:pt x="1084" y="95"/>
                      </a:cubicBezTo>
                      <a:cubicBezTo>
                        <a:pt x="1085" y="95"/>
                        <a:pt x="1086" y="93"/>
                        <a:pt x="1087" y="93"/>
                      </a:cubicBezTo>
                      <a:cubicBezTo>
                        <a:pt x="1088" y="93"/>
                        <a:pt x="1090" y="94"/>
                        <a:pt x="1090" y="95"/>
                      </a:cubicBezTo>
                      <a:cubicBezTo>
                        <a:pt x="1091" y="96"/>
                        <a:pt x="1090" y="98"/>
                        <a:pt x="1091" y="99"/>
                      </a:cubicBezTo>
                      <a:cubicBezTo>
                        <a:pt x="1092" y="100"/>
                        <a:pt x="1094" y="100"/>
                        <a:pt x="1095" y="100"/>
                      </a:cubicBezTo>
                      <a:cubicBezTo>
                        <a:pt x="1096" y="100"/>
                        <a:pt x="1099" y="98"/>
                        <a:pt x="1100" y="97"/>
                      </a:cubicBezTo>
                      <a:cubicBezTo>
                        <a:pt x="1101" y="96"/>
                        <a:pt x="1102" y="94"/>
                        <a:pt x="1103" y="94"/>
                      </a:cubicBezTo>
                      <a:cubicBezTo>
                        <a:pt x="1104" y="93"/>
                        <a:pt x="1105" y="93"/>
                        <a:pt x="1106" y="92"/>
                      </a:cubicBezTo>
                      <a:cubicBezTo>
                        <a:pt x="1107" y="91"/>
                        <a:pt x="1108" y="88"/>
                        <a:pt x="1109" y="86"/>
                      </a:cubicBezTo>
                      <a:cubicBezTo>
                        <a:pt x="1110" y="84"/>
                        <a:pt x="1110" y="79"/>
                        <a:pt x="1110" y="77"/>
                      </a:cubicBezTo>
                      <a:cubicBezTo>
                        <a:pt x="1111" y="74"/>
                        <a:pt x="1113" y="69"/>
                        <a:pt x="1114" y="66"/>
                      </a:cubicBezTo>
                      <a:cubicBezTo>
                        <a:pt x="1115" y="64"/>
                        <a:pt x="1115" y="60"/>
                        <a:pt x="1116" y="59"/>
                      </a:cubicBezTo>
                      <a:cubicBezTo>
                        <a:pt x="1117" y="59"/>
                        <a:pt x="1118" y="58"/>
                        <a:pt x="1119" y="58"/>
                      </a:cubicBezTo>
                      <a:cubicBezTo>
                        <a:pt x="1120" y="57"/>
                        <a:pt x="1121" y="55"/>
                        <a:pt x="1121" y="54"/>
                      </a:cubicBezTo>
                      <a:cubicBezTo>
                        <a:pt x="1122" y="53"/>
                        <a:pt x="1124" y="51"/>
                        <a:pt x="1125" y="50"/>
                      </a:cubicBezTo>
                      <a:cubicBezTo>
                        <a:pt x="1126" y="50"/>
                        <a:pt x="1128" y="48"/>
                        <a:pt x="1129" y="48"/>
                      </a:cubicBezTo>
                      <a:cubicBezTo>
                        <a:pt x="1130" y="48"/>
                        <a:pt x="1131" y="48"/>
                        <a:pt x="1132" y="49"/>
                      </a:cubicBezTo>
                      <a:cubicBezTo>
                        <a:pt x="1133" y="49"/>
                        <a:pt x="1135" y="51"/>
                        <a:pt x="1136" y="51"/>
                      </a:cubicBezTo>
                      <a:cubicBezTo>
                        <a:pt x="1137" y="51"/>
                        <a:pt x="1139" y="51"/>
                        <a:pt x="1140" y="50"/>
                      </a:cubicBezTo>
                      <a:cubicBezTo>
                        <a:pt x="1140" y="50"/>
                        <a:pt x="1140" y="48"/>
                        <a:pt x="1140" y="47"/>
                      </a:cubicBezTo>
                      <a:cubicBezTo>
                        <a:pt x="1140" y="45"/>
                        <a:pt x="1139" y="43"/>
                        <a:pt x="1138" y="42"/>
                      </a:cubicBezTo>
                      <a:cubicBezTo>
                        <a:pt x="1138" y="41"/>
                        <a:pt x="1136" y="39"/>
                        <a:pt x="1136" y="38"/>
                      </a:cubicBezTo>
                      <a:cubicBezTo>
                        <a:pt x="1136" y="37"/>
                        <a:pt x="1138" y="35"/>
                        <a:pt x="1138" y="34"/>
                      </a:cubicBezTo>
                      <a:cubicBezTo>
                        <a:pt x="1139" y="33"/>
                        <a:pt x="1137" y="30"/>
                        <a:pt x="1137" y="29"/>
                      </a:cubicBezTo>
                      <a:cubicBezTo>
                        <a:pt x="1137" y="28"/>
                        <a:pt x="1139" y="27"/>
                        <a:pt x="1139" y="26"/>
                      </a:cubicBezTo>
                      <a:cubicBezTo>
                        <a:pt x="1139" y="25"/>
                        <a:pt x="1139" y="22"/>
                        <a:pt x="1138" y="20"/>
                      </a:cubicBezTo>
                      <a:cubicBezTo>
                        <a:pt x="1138" y="19"/>
                        <a:pt x="1137" y="17"/>
                        <a:pt x="1137" y="16"/>
                      </a:cubicBezTo>
                      <a:cubicBezTo>
                        <a:pt x="1137" y="15"/>
                        <a:pt x="1137" y="12"/>
                        <a:pt x="1137" y="11"/>
                      </a:cubicBezTo>
                      <a:cubicBezTo>
                        <a:pt x="1137" y="10"/>
                        <a:pt x="1137" y="7"/>
                        <a:pt x="1138" y="6"/>
                      </a:cubicBezTo>
                      <a:cubicBezTo>
                        <a:pt x="1138" y="6"/>
                        <a:pt x="1139" y="4"/>
                        <a:pt x="1140" y="2"/>
                      </a:cubicBezTo>
                      <a:cubicBezTo>
                        <a:pt x="1139" y="2"/>
                        <a:pt x="1138" y="1"/>
                        <a:pt x="1137" y="1"/>
                      </a:cubicBezTo>
                      <a:cubicBezTo>
                        <a:pt x="1136" y="0"/>
                        <a:pt x="1134" y="1"/>
                        <a:pt x="1133" y="1"/>
                      </a:cubicBezTo>
                      <a:cubicBezTo>
                        <a:pt x="1131" y="1"/>
                        <a:pt x="1127" y="2"/>
                        <a:pt x="1125" y="3"/>
                      </a:cubicBezTo>
                      <a:cubicBezTo>
                        <a:pt x="1123" y="3"/>
                        <a:pt x="1118" y="3"/>
                        <a:pt x="1116" y="4"/>
                      </a:cubicBezTo>
                      <a:cubicBezTo>
                        <a:pt x="1114" y="4"/>
                        <a:pt x="1110" y="3"/>
                        <a:pt x="1109" y="4"/>
                      </a:cubicBezTo>
                      <a:cubicBezTo>
                        <a:pt x="1107" y="4"/>
                        <a:pt x="1104" y="6"/>
                        <a:pt x="1103" y="7"/>
                      </a:cubicBezTo>
                      <a:cubicBezTo>
                        <a:pt x="1102" y="8"/>
                        <a:pt x="1101" y="10"/>
                        <a:pt x="1100" y="11"/>
                      </a:cubicBezTo>
                      <a:cubicBezTo>
                        <a:pt x="1097" y="12"/>
                        <a:pt x="1091" y="13"/>
                        <a:pt x="1088" y="13"/>
                      </a:cubicBezTo>
                      <a:cubicBezTo>
                        <a:pt x="1069" y="17"/>
                        <a:pt x="1031" y="25"/>
                        <a:pt x="1012" y="29"/>
                      </a:cubicBezTo>
                      <a:cubicBezTo>
                        <a:pt x="990" y="33"/>
                        <a:pt x="924" y="43"/>
                        <a:pt x="924" y="43"/>
                      </a:cubicBezTo>
                      <a:cubicBezTo>
                        <a:pt x="865" y="53"/>
                        <a:pt x="865" y="53"/>
                        <a:pt x="865" y="53"/>
                      </a:cubicBezTo>
                      <a:cubicBezTo>
                        <a:pt x="864" y="54"/>
                        <a:pt x="862" y="56"/>
                        <a:pt x="861" y="56"/>
                      </a:cubicBezTo>
                      <a:cubicBezTo>
                        <a:pt x="860" y="57"/>
                        <a:pt x="857" y="57"/>
                        <a:pt x="855" y="57"/>
                      </a:cubicBezTo>
                      <a:cubicBezTo>
                        <a:pt x="847" y="59"/>
                        <a:pt x="832" y="61"/>
                        <a:pt x="824" y="62"/>
                      </a:cubicBezTo>
                      <a:cubicBezTo>
                        <a:pt x="815" y="63"/>
                        <a:pt x="797" y="66"/>
                        <a:pt x="788" y="68"/>
                      </a:cubicBezTo>
                      <a:cubicBezTo>
                        <a:pt x="777" y="69"/>
                        <a:pt x="756" y="72"/>
                        <a:pt x="746" y="74"/>
                      </a:cubicBezTo>
                      <a:cubicBezTo>
                        <a:pt x="737" y="75"/>
                        <a:pt x="721" y="77"/>
                        <a:pt x="712" y="78"/>
                      </a:cubicBezTo>
                      <a:cubicBezTo>
                        <a:pt x="704" y="79"/>
                        <a:pt x="688" y="79"/>
                        <a:pt x="680" y="80"/>
                      </a:cubicBezTo>
                      <a:cubicBezTo>
                        <a:pt x="671" y="81"/>
                        <a:pt x="655" y="83"/>
                        <a:pt x="647" y="85"/>
                      </a:cubicBezTo>
                      <a:cubicBezTo>
                        <a:pt x="642" y="85"/>
                        <a:pt x="631" y="87"/>
                        <a:pt x="626" y="88"/>
                      </a:cubicBezTo>
                      <a:cubicBezTo>
                        <a:pt x="621" y="89"/>
                        <a:pt x="612" y="91"/>
                        <a:pt x="607" y="92"/>
                      </a:cubicBezTo>
                      <a:cubicBezTo>
                        <a:pt x="593" y="94"/>
                        <a:pt x="565" y="97"/>
                        <a:pt x="550" y="98"/>
                      </a:cubicBezTo>
                      <a:cubicBezTo>
                        <a:pt x="531" y="100"/>
                        <a:pt x="492" y="97"/>
                        <a:pt x="474" y="104"/>
                      </a:cubicBezTo>
                      <a:cubicBezTo>
                        <a:pt x="473" y="105"/>
                        <a:pt x="470" y="108"/>
                        <a:pt x="469" y="109"/>
                      </a:cubicBezTo>
                      <a:cubicBezTo>
                        <a:pt x="468" y="109"/>
                        <a:pt x="465" y="110"/>
                        <a:pt x="464" y="109"/>
                      </a:cubicBezTo>
                      <a:cubicBezTo>
                        <a:pt x="463" y="109"/>
                        <a:pt x="462" y="107"/>
                        <a:pt x="462" y="107"/>
                      </a:cubicBezTo>
                      <a:cubicBezTo>
                        <a:pt x="456" y="105"/>
                        <a:pt x="444" y="110"/>
                        <a:pt x="438" y="111"/>
                      </a:cubicBezTo>
                      <a:cubicBezTo>
                        <a:pt x="418" y="114"/>
                        <a:pt x="379" y="120"/>
                        <a:pt x="359" y="123"/>
                      </a:cubicBezTo>
                      <a:cubicBezTo>
                        <a:pt x="347" y="125"/>
                        <a:pt x="323" y="128"/>
                        <a:pt x="311" y="130"/>
                      </a:cubicBezTo>
                      <a:cubicBezTo>
                        <a:pt x="306" y="131"/>
                        <a:pt x="289" y="135"/>
                        <a:pt x="289" y="135"/>
                      </a:cubicBezTo>
                      <a:cubicBezTo>
                        <a:pt x="289" y="129"/>
                        <a:pt x="289" y="129"/>
                        <a:pt x="289" y="129"/>
                      </a:cubicBezTo>
                      <a:cubicBezTo>
                        <a:pt x="258" y="129"/>
                        <a:pt x="258" y="129"/>
                        <a:pt x="258" y="129"/>
                      </a:cubicBezTo>
                      <a:cubicBezTo>
                        <a:pt x="265" y="151"/>
                        <a:pt x="265" y="151"/>
                        <a:pt x="265" y="151"/>
                      </a:cubicBezTo>
                      <a:cubicBezTo>
                        <a:pt x="265" y="161"/>
                        <a:pt x="265" y="161"/>
                        <a:pt x="265" y="161"/>
                      </a:cubicBezTo>
                      <a:cubicBezTo>
                        <a:pt x="265" y="161"/>
                        <a:pt x="255" y="162"/>
                        <a:pt x="251" y="162"/>
                      </a:cubicBezTo>
                      <a:cubicBezTo>
                        <a:pt x="239" y="164"/>
                        <a:pt x="215" y="167"/>
                        <a:pt x="203" y="168"/>
                      </a:cubicBezTo>
                      <a:cubicBezTo>
                        <a:pt x="177" y="171"/>
                        <a:pt x="126" y="175"/>
                        <a:pt x="100" y="179"/>
                      </a:cubicBezTo>
                      <a:cubicBezTo>
                        <a:pt x="96" y="180"/>
                        <a:pt x="88" y="182"/>
                        <a:pt x="81" y="183"/>
                      </a:cubicBezTo>
                      <a:cubicBezTo>
                        <a:pt x="81" y="184"/>
                        <a:pt x="81" y="184"/>
                        <a:pt x="81" y="184"/>
                      </a:cubicBezTo>
                      <a:cubicBezTo>
                        <a:pt x="81" y="184"/>
                        <a:pt x="81" y="185"/>
                        <a:pt x="81" y="185"/>
                      </a:cubicBezTo>
                      <a:cubicBezTo>
                        <a:pt x="81" y="188"/>
                        <a:pt x="80" y="190"/>
                        <a:pt x="80" y="191"/>
                      </a:cubicBezTo>
                      <a:cubicBezTo>
                        <a:pt x="78" y="193"/>
                        <a:pt x="75" y="195"/>
                        <a:pt x="74" y="196"/>
                      </a:cubicBezTo>
                      <a:cubicBezTo>
                        <a:pt x="72" y="197"/>
                        <a:pt x="70" y="198"/>
                        <a:pt x="69" y="198"/>
                      </a:cubicBezTo>
                      <a:cubicBezTo>
                        <a:pt x="68" y="198"/>
                        <a:pt x="68" y="198"/>
                        <a:pt x="67" y="198"/>
                      </a:cubicBezTo>
                      <a:cubicBezTo>
                        <a:pt x="67" y="198"/>
                        <a:pt x="66" y="197"/>
                        <a:pt x="65" y="197"/>
                      </a:cubicBezTo>
                      <a:cubicBezTo>
                        <a:pt x="65" y="197"/>
                        <a:pt x="65" y="198"/>
                        <a:pt x="65" y="198"/>
                      </a:cubicBezTo>
                      <a:cubicBezTo>
                        <a:pt x="65" y="198"/>
                        <a:pt x="65" y="198"/>
                        <a:pt x="65" y="198"/>
                      </a:cubicBezTo>
                      <a:cubicBezTo>
                        <a:pt x="65" y="199"/>
                        <a:pt x="65" y="199"/>
                        <a:pt x="65" y="199"/>
                      </a:cubicBezTo>
                      <a:cubicBezTo>
                        <a:pt x="66" y="200"/>
                        <a:pt x="66" y="200"/>
                        <a:pt x="66" y="200"/>
                      </a:cubicBezTo>
                      <a:cubicBezTo>
                        <a:pt x="67" y="201"/>
                        <a:pt x="69" y="203"/>
                        <a:pt x="70" y="205"/>
                      </a:cubicBezTo>
                      <a:cubicBezTo>
                        <a:pt x="71" y="209"/>
                        <a:pt x="68" y="214"/>
                        <a:pt x="67" y="215"/>
                      </a:cubicBezTo>
                      <a:cubicBezTo>
                        <a:pt x="67" y="215"/>
                        <a:pt x="66" y="217"/>
                        <a:pt x="64" y="218"/>
                      </a:cubicBezTo>
                      <a:cubicBezTo>
                        <a:pt x="66" y="219"/>
                        <a:pt x="68" y="221"/>
                        <a:pt x="69" y="223"/>
                      </a:cubicBezTo>
                      <a:cubicBezTo>
                        <a:pt x="70" y="227"/>
                        <a:pt x="67" y="231"/>
                        <a:pt x="66" y="233"/>
                      </a:cubicBezTo>
                      <a:cubicBezTo>
                        <a:pt x="64" y="234"/>
                        <a:pt x="61" y="236"/>
                        <a:pt x="59" y="237"/>
                      </a:cubicBezTo>
                      <a:cubicBezTo>
                        <a:pt x="59" y="237"/>
                        <a:pt x="58" y="237"/>
                        <a:pt x="57" y="238"/>
                      </a:cubicBezTo>
                      <a:cubicBezTo>
                        <a:pt x="58" y="238"/>
                        <a:pt x="58" y="238"/>
                        <a:pt x="59" y="239"/>
                      </a:cubicBezTo>
                      <a:cubicBezTo>
                        <a:pt x="60" y="240"/>
                        <a:pt x="64" y="244"/>
                        <a:pt x="64" y="248"/>
                      </a:cubicBezTo>
                      <a:cubicBezTo>
                        <a:pt x="64" y="251"/>
                        <a:pt x="62" y="255"/>
                        <a:pt x="61" y="257"/>
                      </a:cubicBezTo>
                      <a:cubicBezTo>
                        <a:pt x="59" y="259"/>
                        <a:pt x="57" y="260"/>
                        <a:pt x="55" y="261"/>
                      </a:cubicBezTo>
                      <a:cubicBezTo>
                        <a:pt x="54" y="261"/>
                        <a:pt x="53" y="262"/>
                        <a:pt x="53" y="262"/>
                      </a:cubicBezTo>
                      <a:cubicBezTo>
                        <a:pt x="53" y="262"/>
                        <a:pt x="53" y="262"/>
                        <a:pt x="53" y="262"/>
                      </a:cubicBezTo>
                      <a:cubicBezTo>
                        <a:pt x="53" y="262"/>
                        <a:pt x="53" y="262"/>
                        <a:pt x="53" y="262"/>
                      </a:cubicBezTo>
                      <a:cubicBezTo>
                        <a:pt x="53" y="263"/>
                        <a:pt x="53" y="264"/>
                        <a:pt x="53" y="266"/>
                      </a:cubicBezTo>
                      <a:cubicBezTo>
                        <a:pt x="53" y="266"/>
                        <a:pt x="53" y="267"/>
                        <a:pt x="53" y="269"/>
                      </a:cubicBezTo>
                      <a:cubicBezTo>
                        <a:pt x="55" y="268"/>
                        <a:pt x="55" y="268"/>
                        <a:pt x="55" y="268"/>
                      </a:cubicBezTo>
                      <a:cubicBezTo>
                        <a:pt x="52" y="271"/>
                        <a:pt x="52" y="271"/>
                        <a:pt x="52" y="271"/>
                      </a:cubicBezTo>
                      <a:cubicBezTo>
                        <a:pt x="52" y="274"/>
                        <a:pt x="52" y="274"/>
                        <a:pt x="52" y="274"/>
                      </a:cubicBezTo>
                      <a:cubicBezTo>
                        <a:pt x="50" y="274"/>
                        <a:pt x="50" y="274"/>
                        <a:pt x="50" y="274"/>
                      </a:cubicBezTo>
                      <a:cubicBezTo>
                        <a:pt x="48" y="277"/>
                        <a:pt x="48" y="277"/>
                        <a:pt x="48" y="277"/>
                      </a:cubicBezTo>
                      <a:cubicBezTo>
                        <a:pt x="48" y="278"/>
                        <a:pt x="48" y="278"/>
                        <a:pt x="48" y="279"/>
                      </a:cubicBezTo>
                      <a:cubicBezTo>
                        <a:pt x="49" y="279"/>
                        <a:pt x="49" y="280"/>
                        <a:pt x="50" y="280"/>
                      </a:cubicBezTo>
                      <a:cubicBezTo>
                        <a:pt x="50" y="280"/>
                        <a:pt x="50" y="280"/>
                        <a:pt x="51" y="280"/>
                      </a:cubicBezTo>
                      <a:cubicBezTo>
                        <a:pt x="52" y="281"/>
                        <a:pt x="54" y="281"/>
                        <a:pt x="56" y="282"/>
                      </a:cubicBezTo>
                      <a:cubicBezTo>
                        <a:pt x="58" y="283"/>
                        <a:pt x="60" y="286"/>
                        <a:pt x="60" y="288"/>
                      </a:cubicBezTo>
                      <a:cubicBezTo>
                        <a:pt x="61" y="290"/>
                        <a:pt x="61" y="294"/>
                        <a:pt x="59" y="297"/>
                      </a:cubicBezTo>
                      <a:cubicBezTo>
                        <a:pt x="58" y="298"/>
                        <a:pt x="56" y="300"/>
                        <a:pt x="53" y="300"/>
                      </a:cubicBezTo>
                      <a:cubicBezTo>
                        <a:pt x="53" y="300"/>
                        <a:pt x="53" y="300"/>
                        <a:pt x="53" y="300"/>
                      </a:cubicBezTo>
                      <a:cubicBezTo>
                        <a:pt x="55" y="304"/>
                        <a:pt x="54" y="308"/>
                        <a:pt x="53" y="310"/>
                      </a:cubicBezTo>
                      <a:cubicBezTo>
                        <a:pt x="52" y="312"/>
                        <a:pt x="49" y="314"/>
                        <a:pt x="47" y="314"/>
                      </a:cubicBezTo>
                      <a:cubicBezTo>
                        <a:pt x="46" y="315"/>
                        <a:pt x="44" y="315"/>
                        <a:pt x="43" y="315"/>
                      </a:cubicBezTo>
                      <a:cubicBezTo>
                        <a:pt x="43" y="315"/>
                        <a:pt x="43" y="315"/>
                        <a:pt x="43" y="315"/>
                      </a:cubicBezTo>
                      <a:cubicBezTo>
                        <a:pt x="42" y="315"/>
                        <a:pt x="42" y="315"/>
                        <a:pt x="42" y="315"/>
                      </a:cubicBezTo>
                      <a:cubicBezTo>
                        <a:pt x="42" y="316"/>
                        <a:pt x="42" y="318"/>
                        <a:pt x="41" y="320"/>
                      </a:cubicBezTo>
                      <a:cubicBezTo>
                        <a:pt x="40" y="323"/>
                        <a:pt x="36" y="325"/>
                        <a:pt x="35" y="325"/>
                      </a:cubicBezTo>
                      <a:cubicBezTo>
                        <a:pt x="34" y="326"/>
                        <a:pt x="32" y="326"/>
                        <a:pt x="31" y="326"/>
                      </a:cubicBezTo>
                      <a:cubicBezTo>
                        <a:pt x="31" y="326"/>
                        <a:pt x="31" y="326"/>
                        <a:pt x="30" y="326"/>
                      </a:cubicBezTo>
                      <a:cubicBezTo>
                        <a:pt x="30" y="326"/>
                        <a:pt x="30" y="326"/>
                        <a:pt x="30" y="326"/>
                      </a:cubicBezTo>
                      <a:cubicBezTo>
                        <a:pt x="29" y="327"/>
                        <a:pt x="27" y="328"/>
                        <a:pt x="25" y="328"/>
                      </a:cubicBezTo>
                      <a:cubicBezTo>
                        <a:pt x="25" y="328"/>
                        <a:pt x="24" y="328"/>
                        <a:pt x="24" y="328"/>
                      </a:cubicBezTo>
                      <a:cubicBezTo>
                        <a:pt x="23" y="328"/>
                        <a:pt x="22" y="327"/>
                        <a:pt x="21" y="326"/>
                      </a:cubicBezTo>
                      <a:cubicBezTo>
                        <a:pt x="20" y="327"/>
                        <a:pt x="19" y="328"/>
                        <a:pt x="19" y="328"/>
                      </a:cubicBezTo>
                      <a:cubicBezTo>
                        <a:pt x="19" y="329"/>
                        <a:pt x="19" y="330"/>
                        <a:pt x="19" y="331"/>
                      </a:cubicBezTo>
                      <a:cubicBezTo>
                        <a:pt x="19" y="331"/>
                        <a:pt x="20" y="332"/>
                        <a:pt x="21" y="333"/>
                      </a:cubicBezTo>
                      <a:cubicBezTo>
                        <a:pt x="21" y="334"/>
                        <a:pt x="22" y="334"/>
                        <a:pt x="22" y="334"/>
                      </a:cubicBezTo>
                      <a:cubicBezTo>
                        <a:pt x="22" y="334"/>
                        <a:pt x="23" y="334"/>
                        <a:pt x="23" y="333"/>
                      </a:cubicBezTo>
                      <a:cubicBezTo>
                        <a:pt x="23" y="333"/>
                        <a:pt x="23" y="333"/>
                        <a:pt x="23" y="333"/>
                      </a:cubicBezTo>
                      <a:cubicBezTo>
                        <a:pt x="24" y="332"/>
                        <a:pt x="25" y="330"/>
                        <a:pt x="28" y="330"/>
                      </a:cubicBezTo>
                      <a:cubicBezTo>
                        <a:pt x="28" y="330"/>
                        <a:pt x="28" y="330"/>
                        <a:pt x="28" y="330"/>
                      </a:cubicBezTo>
                      <a:cubicBezTo>
                        <a:pt x="29" y="330"/>
                        <a:pt x="29" y="330"/>
                        <a:pt x="29" y="330"/>
                      </a:cubicBezTo>
                      <a:cubicBezTo>
                        <a:pt x="33" y="331"/>
                        <a:pt x="35" y="336"/>
                        <a:pt x="35" y="336"/>
                      </a:cubicBezTo>
                      <a:cubicBezTo>
                        <a:pt x="36" y="338"/>
                        <a:pt x="36" y="342"/>
                        <a:pt x="35" y="344"/>
                      </a:cubicBezTo>
                      <a:cubicBezTo>
                        <a:pt x="33" y="347"/>
                        <a:pt x="31" y="348"/>
                        <a:pt x="29" y="349"/>
                      </a:cubicBezTo>
                      <a:cubicBezTo>
                        <a:pt x="29" y="349"/>
                        <a:pt x="29" y="349"/>
                        <a:pt x="28" y="349"/>
                      </a:cubicBezTo>
                      <a:cubicBezTo>
                        <a:pt x="28" y="350"/>
                        <a:pt x="27" y="350"/>
                        <a:pt x="26" y="350"/>
                      </a:cubicBezTo>
                      <a:cubicBezTo>
                        <a:pt x="26" y="350"/>
                        <a:pt x="25" y="350"/>
                        <a:pt x="25" y="350"/>
                      </a:cubicBezTo>
                      <a:cubicBezTo>
                        <a:pt x="27" y="351"/>
                        <a:pt x="29" y="352"/>
                        <a:pt x="30" y="354"/>
                      </a:cubicBezTo>
                      <a:cubicBezTo>
                        <a:pt x="33" y="357"/>
                        <a:pt x="31" y="363"/>
                        <a:pt x="31" y="363"/>
                      </a:cubicBezTo>
                      <a:cubicBezTo>
                        <a:pt x="31" y="364"/>
                        <a:pt x="29" y="367"/>
                        <a:pt x="27" y="369"/>
                      </a:cubicBezTo>
                      <a:cubicBezTo>
                        <a:pt x="26" y="369"/>
                        <a:pt x="24" y="370"/>
                        <a:pt x="22" y="370"/>
                      </a:cubicBezTo>
                      <a:cubicBezTo>
                        <a:pt x="22" y="370"/>
                        <a:pt x="21" y="370"/>
                        <a:pt x="20" y="370"/>
                      </a:cubicBezTo>
                      <a:cubicBezTo>
                        <a:pt x="19" y="369"/>
                        <a:pt x="15" y="368"/>
                        <a:pt x="13" y="365"/>
                      </a:cubicBezTo>
                      <a:cubicBezTo>
                        <a:pt x="12" y="364"/>
                        <a:pt x="12" y="363"/>
                        <a:pt x="12" y="362"/>
                      </a:cubicBezTo>
                      <a:cubicBezTo>
                        <a:pt x="12" y="362"/>
                        <a:pt x="12" y="362"/>
                        <a:pt x="11" y="362"/>
                      </a:cubicBezTo>
                      <a:cubicBezTo>
                        <a:pt x="11" y="362"/>
                        <a:pt x="11" y="364"/>
                        <a:pt x="11" y="364"/>
                      </a:cubicBezTo>
                      <a:cubicBezTo>
                        <a:pt x="11" y="365"/>
                        <a:pt x="11" y="365"/>
                        <a:pt x="11" y="366"/>
                      </a:cubicBezTo>
                      <a:cubicBezTo>
                        <a:pt x="11" y="366"/>
                        <a:pt x="11" y="366"/>
                        <a:pt x="11" y="366"/>
                      </a:cubicBezTo>
                      <a:cubicBezTo>
                        <a:pt x="12" y="366"/>
                        <a:pt x="14" y="367"/>
                        <a:pt x="15" y="368"/>
                      </a:cubicBezTo>
                      <a:cubicBezTo>
                        <a:pt x="17" y="370"/>
                        <a:pt x="18" y="374"/>
                        <a:pt x="18" y="376"/>
                      </a:cubicBezTo>
                      <a:cubicBezTo>
                        <a:pt x="18" y="379"/>
                        <a:pt x="15" y="383"/>
                        <a:pt x="15" y="384"/>
                      </a:cubicBezTo>
                      <a:cubicBezTo>
                        <a:pt x="13" y="386"/>
                        <a:pt x="11" y="388"/>
                        <a:pt x="9" y="388"/>
                      </a:cubicBezTo>
                      <a:cubicBezTo>
                        <a:pt x="9" y="388"/>
                        <a:pt x="8" y="388"/>
                        <a:pt x="8" y="388"/>
                      </a:cubicBezTo>
                      <a:cubicBezTo>
                        <a:pt x="9" y="391"/>
                        <a:pt x="9" y="394"/>
                        <a:pt x="8" y="395"/>
                      </a:cubicBezTo>
                      <a:cubicBezTo>
                        <a:pt x="8" y="396"/>
                        <a:pt x="7" y="397"/>
                        <a:pt x="7" y="398"/>
                      </a:cubicBezTo>
                      <a:cubicBezTo>
                        <a:pt x="7" y="399"/>
                        <a:pt x="7" y="400"/>
                        <a:pt x="7" y="402"/>
                      </a:cubicBezTo>
                      <a:cubicBezTo>
                        <a:pt x="6" y="403"/>
                        <a:pt x="5" y="405"/>
                        <a:pt x="4" y="407"/>
                      </a:cubicBezTo>
                      <a:cubicBezTo>
                        <a:pt x="6" y="407"/>
                        <a:pt x="9" y="409"/>
                        <a:pt x="9" y="410"/>
                      </a:cubicBezTo>
                      <a:cubicBezTo>
                        <a:pt x="11" y="412"/>
                        <a:pt x="12" y="416"/>
                        <a:pt x="12" y="419"/>
                      </a:cubicBezTo>
                      <a:cubicBezTo>
                        <a:pt x="12" y="421"/>
                        <a:pt x="11" y="422"/>
                        <a:pt x="10" y="423"/>
                      </a:cubicBezTo>
                      <a:cubicBezTo>
                        <a:pt x="10" y="423"/>
                        <a:pt x="10" y="423"/>
                        <a:pt x="10" y="423"/>
                      </a:cubicBezTo>
                      <a:cubicBezTo>
                        <a:pt x="13" y="424"/>
                        <a:pt x="15" y="426"/>
                        <a:pt x="16" y="428"/>
                      </a:cubicBezTo>
                      <a:cubicBezTo>
                        <a:pt x="17" y="431"/>
                        <a:pt x="15" y="435"/>
                        <a:pt x="14" y="437"/>
                      </a:cubicBezTo>
                      <a:cubicBezTo>
                        <a:pt x="12" y="439"/>
                        <a:pt x="8" y="440"/>
                        <a:pt x="6" y="440"/>
                      </a:cubicBezTo>
                      <a:cubicBezTo>
                        <a:pt x="6" y="440"/>
                        <a:pt x="5" y="440"/>
                        <a:pt x="5" y="440"/>
                      </a:cubicBezTo>
                      <a:cubicBezTo>
                        <a:pt x="3" y="440"/>
                        <a:pt x="1" y="439"/>
                        <a:pt x="1" y="438"/>
                      </a:cubicBezTo>
                      <a:cubicBezTo>
                        <a:pt x="0" y="438"/>
                        <a:pt x="0" y="438"/>
                        <a:pt x="0" y="439"/>
                      </a:cubicBezTo>
                      <a:cubicBezTo>
                        <a:pt x="0" y="439"/>
                        <a:pt x="0" y="440"/>
                        <a:pt x="1" y="441"/>
                      </a:cubicBezTo>
                      <a:cubicBezTo>
                        <a:pt x="1" y="441"/>
                        <a:pt x="1" y="441"/>
                        <a:pt x="1" y="441"/>
                      </a:cubicBezTo>
                      <a:cubicBezTo>
                        <a:pt x="3" y="441"/>
                        <a:pt x="5" y="441"/>
                        <a:pt x="8" y="441"/>
                      </a:cubicBezTo>
                      <a:cubicBezTo>
                        <a:pt x="19" y="441"/>
                        <a:pt x="30" y="442"/>
                        <a:pt x="41" y="443"/>
                      </a:cubicBezTo>
                      <a:cubicBezTo>
                        <a:pt x="51" y="443"/>
                        <a:pt x="59" y="444"/>
                        <a:pt x="66" y="444"/>
                      </a:cubicBezTo>
                      <a:cubicBezTo>
                        <a:pt x="69" y="444"/>
                        <a:pt x="71" y="444"/>
                        <a:pt x="72" y="444"/>
                      </a:cubicBezTo>
                      <a:cubicBezTo>
                        <a:pt x="88" y="442"/>
                        <a:pt x="119" y="439"/>
                        <a:pt x="135" y="437"/>
                      </a:cubicBezTo>
                      <a:cubicBezTo>
                        <a:pt x="144" y="436"/>
                        <a:pt x="158" y="434"/>
                        <a:pt x="170" y="433"/>
                      </a:cubicBezTo>
                      <a:cubicBezTo>
                        <a:pt x="179" y="432"/>
                        <a:pt x="187" y="431"/>
                        <a:pt x="193" y="430"/>
                      </a:cubicBezTo>
                      <a:cubicBezTo>
                        <a:pt x="198" y="430"/>
                        <a:pt x="204" y="429"/>
                        <a:pt x="210" y="428"/>
                      </a:cubicBezTo>
                      <a:cubicBezTo>
                        <a:pt x="225" y="427"/>
                        <a:pt x="241" y="425"/>
                        <a:pt x="251" y="424"/>
                      </a:cubicBezTo>
                      <a:cubicBezTo>
                        <a:pt x="255" y="423"/>
                        <a:pt x="260" y="422"/>
                        <a:pt x="265" y="421"/>
                      </a:cubicBezTo>
                      <a:cubicBezTo>
                        <a:pt x="268" y="420"/>
                        <a:pt x="271" y="420"/>
                        <a:pt x="274" y="420"/>
                      </a:cubicBezTo>
                      <a:cubicBezTo>
                        <a:pt x="274" y="419"/>
                        <a:pt x="274" y="419"/>
                        <a:pt x="274" y="419"/>
                      </a:cubicBezTo>
                      <a:cubicBezTo>
                        <a:pt x="276" y="419"/>
                        <a:pt x="276" y="419"/>
                        <a:pt x="276" y="419"/>
                      </a:cubicBezTo>
                      <a:cubicBezTo>
                        <a:pt x="279" y="419"/>
                        <a:pt x="279" y="419"/>
                        <a:pt x="279" y="419"/>
                      </a:cubicBezTo>
                      <a:cubicBezTo>
                        <a:pt x="279" y="419"/>
                        <a:pt x="279" y="419"/>
                        <a:pt x="279" y="419"/>
                      </a:cubicBezTo>
                      <a:cubicBezTo>
                        <a:pt x="281" y="418"/>
                        <a:pt x="281" y="418"/>
                        <a:pt x="281" y="418"/>
                      </a:cubicBezTo>
                      <a:cubicBezTo>
                        <a:pt x="293" y="416"/>
                        <a:pt x="301" y="415"/>
                        <a:pt x="306" y="415"/>
                      </a:cubicBezTo>
                      <a:cubicBezTo>
                        <a:pt x="313" y="414"/>
                        <a:pt x="325" y="413"/>
                        <a:pt x="336" y="412"/>
                      </a:cubicBezTo>
                      <a:cubicBezTo>
                        <a:pt x="344" y="411"/>
                        <a:pt x="353" y="410"/>
                        <a:pt x="358" y="409"/>
                      </a:cubicBezTo>
                      <a:cubicBezTo>
                        <a:pt x="368" y="408"/>
                        <a:pt x="384" y="406"/>
                        <a:pt x="399" y="404"/>
                      </a:cubicBezTo>
                      <a:cubicBezTo>
                        <a:pt x="407" y="403"/>
                        <a:pt x="414" y="402"/>
                        <a:pt x="419" y="402"/>
                      </a:cubicBezTo>
                      <a:cubicBezTo>
                        <a:pt x="424" y="401"/>
                        <a:pt x="431" y="400"/>
                        <a:pt x="438" y="400"/>
                      </a:cubicBezTo>
                      <a:cubicBezTo>
                        <a:pt x="452" y="398"/>
                        <a:pt x="467" y="396"/>
                        <a:pt x="476" y="395"/>
                      </a:cubicBezTo>
                      <a:cubicBezTo>
                        <a:pt x="486" y="394"/>
                        <a:pt x="501" y="391"/>
                        <a:pt x="516" y="389"/>
                      </a:cubicBezTo>
                      <a:cubicBezTo>
                        <a:pt x="526" y="387"/>
                        <a:pt x="536" y="386"/>
                        <a:pt x="542" y="385"/>
                      </a:cubicBezTo>
                      <a:cubicBezTo>
                        <a:pt x="565" y="382"/>
                        <a:pt x="612" y="375"/>
                        <a:pt x="631" y="373"/>
                      </a:cubicBezTo>
                      <a:cubicBezTo>
                        <a:pt x="634" y="372"/>
                        <a:pt x="637" y="372"/>
                        <a:pt x="640" y="371"/>
                      </a:cubicBez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38" name="Freeform 98">
                  <a:extLst>
                    <a:ext uri="{FF2B5EF4-FFF2-40B4-BE49-F238E27FC236}">
                      <a16:creationId xmlns:a16="http://schemas.microsoft.com/office/drawing/2014/main" id="{FA7D6D66-BEB9-4133-AEB4-61D13E3D0B16}"/>
                    </a:ext>
                  </a:extLst>
                </p:cNvPr>
                <p:cNvSpPr>
                  <a:spLocks/>
                </p:cNvSpPr>
                <p:nvPr/>
              </p:nvSpPr>
              <p:spPr bwMode="auto">
                <a:xfrm>
                  <a:off x="5610723" y="3145603"/>
                  <a:ext cx="773153" cy="428859"/>
                </a:xfrm>
                <a:custGeom>
                  <a:avLst/>
                  <a:gdLst>
                    <a:gd name="T0" fmla="*/ 14 w 962"/>
                    <a:gd name="T1" fmla="*/ 469 h 534"/>
                    <a:gd name="T2" fmla="*/ 4 w 962"/>
                    <a:gd name="T3" fmla="*/ 500 h 534"/>
                    <a:gd name="T4" fmla="*/ 68 w 962"/>
                    <a:gd name="T5" fmla="*/ 526 h 534"/>
                    <a:gd name="T6" fmla="*/ 241 w 962"/>
                    <a:gd name="T7" fmla="*/ 480 h 534"/>
                    <a:gd name="T8" fmla="*/ 426 w 962"/>
                    <a:gd name="T9" fmla="*/ 454 h 534"/>
                    <a:gd name="T10" fmla="*/ 644 w 962"/>
                    <a:gd name="T11" fmla="*/ 429 h 534"/>
                    <a:gd name="T12" fmla="*/ 770 w 962"/>
                    <a:gd name="T13" fmla="*/ 407 h 534"/>
                    <a:gd name="T14" fmla="*/ 829 w 962"/>
                    <a:gd name="T15" fmla="*/ 377 h 534"/>
                    <a:gd name="T16" fmla="*/ 858 w 962"/>
                    <a:gd name="T17" fmla="*/ 348 h 534"/>
                    <a:gd name="T18" fmla="*/ 879 w 962"/>
                    <a:gd name="T19" fmla="*/ 306 h 534"/>
                    <a:gd name="T20" fmla="*/ 962 w 962"/>
                    <a:gd name="T21" fmla="*/ 213 h 534"/>
                    <a:gd name="T22" fmla="*/ 930 w 962"/>
                    <a:gd name="T23" fmla="*/ 198 h 534"/>
                    <a:gd name="T24" fmla="*/ 896 w 962"/>
                    <a:gd name="T25" fmla="*/ 166 h 534"/>
                    <a:gd name="T26" fmla="*/ 863 w 962"/>
                    <a:gd name="T27" fmla="*/ 125 h 534"/>
                    <a:gd name="T28" fmla="*/ 858 w 962"/>
                    <a:gd name="T29" fmla="*/ 86 h 534"/>
                    <a:gd name="T30" fmla="*/ 840 w 962"/>
                    <a:gd name="T31" fmla="*/ 63 h 534"/>
                    <a:gd name="T32" fmla="*/ 806 w 962"/>
                    <a:gd name="T33" fmla="*/ 43 h 534"/>
                    <a:gd name="T34" fmla="*/ 799 w 962"/>
                    <a:gd name="T35" fmla="*/ 28 h 534"/>
                    <a:gd name="T36" fmla="*/ 778 w 962"/>
                    <a:gd name="T37" fmla="*/ 53 h 534"/>
                    <a:gd name="T38" fmla="*/ 742 w 962"/>
                    <a:gd name="T39" fmla="*/ 54 h 534"/>
                    <a:gd name="T40" fmla="*/ 721 w 962"/>
                    <a:gd name="T41" fmla="*/ 50 h 534"/>
                    <a:gd name="T42" fmla="*/ 691 w 962"/>
                    <a:gd name="T43" fmla="*/ 65 h 534"/>
                    <a:gd name="T44" fmla="*/ 671 w 962"/>
                    <a:gd name="T45" fmla="*/ 48 h 534"/>
                    <a:gd name="T46" fmla="*/ 655 w 962"/>
                    <a:gd name="T47" fmla="*/ 48 h 534"/>
                    <a:gd name="T48" fmla="*/ 616 w 962"/>
                    <a:gd name="T49" fmla="*/ 38 h 534"/>
                    <a:gd name="T50" fmla="*/ 602 w 962"/>
                    <a:gd name="T51" fmla="*/ 12 h 534"/>
                    <a:gd name="T52" fmla="*/ 583 w 962"/>
                    <a:gd name="T53" fmla="*/ 0 h 534"/>
                    <a:gd name="T54" fmla="*/ 557 w 962"/>
                    <a:gd name="T55" fmla="*/ 8 h 534"/>
                    <a:gd name="T56" fmla="*/ 533 w 962"/>
                    <a:gd name="T57" fmla="*/ 14 h 534"/>
                    <a:gd name="T58" fmla="*/ 552 w 962"/>
                    <a:gd name="T59" fmla="*/ 49 h 534"/>
                    <a:gd name="T60" fmla="*/ 534 w 962"/>
                    <a:gd name="T61" fmla="*/ 66 h 534"/>
                    <a:gd name="T62" fmla="*/ 498 w 962"/>
                    <a:gd name="T63" fmla="*/ 89 h 534"/>
                    <a:gd name="T64" fmla="*/ 476 w 962"/>
                    <a:gd name="T65" fmla="*/ 85 h 534"/>
                    <a:gd name="T66" fmla="*/ 472 w 962"/>
                    <a:gd name="T67" fmla="*/ 100 h 534"/>
                    <a:gd name="T68" fmla="*/ 467 w 962"/>
                    <a:gd name="T69" fmla="*/ 132 h 534"/>
                    <a:gd name="T70" fmla="*/ 450 w 962"/>
                    <a:gd name="T71" fmla="*/ 157 h 534"/>
                    <a:gd name="T72" fmla="*/ 429 w 962"/>
                    <a:gd name="T73" fmla="*/ 176 h 534"/>
                    <a:gd name="T74" fmla="*/ 412 w 962"/>
                    <a:gd name="T75" fmla="*/ 224 h 534"/>
                    <a:gd name="T76" fmla="*/ 393 w 962"/>
                    <a:gd name="T77" fmla="*/ 227 h 534"/>
                    <a:gd name="T78" fmla="*/ 376 w 962"/>
                    <a:gd name="T79" fmla="*/ 225 h 534"/>
                    <a:gd name="T80" fmla="*/ 350 w 962"/>
                    <a:gd name="T81" fmla="*/ 224 h 534"/>
                    <a:gd name="T82" fmla="*/ 338 w 962"/>
                    <a:gd name="T83" fmla="*/ 251 h 534"/>
                    <a:gd name="T84" fmla="*/ 311 w 962"/>
                    <a:gd name="T85" fmla="*/ 259 h 534"/>
                    <a:gd name="T86" fmla="*/ 293 w 962"/>
                    <a:gd name="T87" fmla="*/ 248 h 534"/>
                    <a:gd name="T88" fmla="*/ 274 w 962"/>
                    <a:gd name="T89" fmla="*/ 277 h 534"/>
                    <a:gd name="T90" fmla="*/ 239 w 962"/>
                    <a:gd name="T91" fmla="*/ 274 h 534"/>
                    <a:gd name="T92" fmla="*/ 214 w 962"/>
                    <a:gd name="T93" fmla="*/ 265 h 534"/>
                    <a:gd name="T94" fmla="*/ 199 w 962"/>
                    <a:gd name="T95" fmla="*/ 279 h 534"/>
                    <a:gd name="T96" fmla="*/ 169 w 962"/>
                    <a:gd name="T97" fmla="*/ 281 h 534"/>
                    <a:gd name="T98" fmla="*/ 157 w 962"/>
                    <a:gd name="T99" fmla="*/ 280 h 534"/>
                    <a:gd name="T100" fmla="*/ 130 w 962"/>
                    <a:gd name="T101" fmla="*/ 315 h 534"/>
                    <a:gd name="T102" fmla="*/ 144 w 962"/>
                    <a:gd name="T103" fmla="*/ 340 h 534"/>
                    <a:gd name="T104" fmla="*/ 104 w 962"/>
                    <a:gd name="T105" fmla="*/ 371 h 534"/>
                    <a:gd name="T106" fmla="*/ 88 w 962"/>
                    <a:gd name="T107" fmla="*/ 389 h 534"/>
                    <a:gd name="T108" fmla="*/ 103 w 962"/>
                    <a:gd name="T109" fmla="*/ 424 h 534"/>
                    <a:gd name="T110" fmla="*/ 58 w 962"/>
                    <a:gd name="T111" fmla="*/ 425 h 534"/>
                    <a:gd name="T112" fmla="*/ 31 w 962"/>
                    <a:gd name="T113" fmla="*/ 414 h 534"/>
                    <a:gd name="T114" fmla="*/ 10 w 962"/>
                    <a:gd name="T115" fmla="*/ 432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62" h="534">
                      <a:moveTo>
                        <a:pt x="2" y="444"/>
                      </a:moveTo>
                      <a:cubicBezTo>
                        <a:pt x="2" y="444"/>
                        <a:pt x="2" y="444"/>
                        <a:pt x="2" y="445"/>
                      </a:cubicBezTo>
                      <a:cubicBezTo>
                        <a:pt x="2" y="449"/>
                        <a:pt x="2" y="449"/>
                        <a:pt x="2" y="449"/>
                      </a:cubicBezTo>
                      <a:cubicBezTo>
                        <a:pt x="3" y="449"/>
                        <a:pt x="4" y="449"/>
                        <a:pt x="4" y="449"/>
                      </a:cubicBezTo>
                      <a:cubicBezTo>
                        <a:pt x="4" y="449"/>
                        <a:pt x="4" y="449"/>
                        <a:pt x="4" y="449"/>
                      </a:cubicBezTo>
                      <a:cubicBezTo>
                        <a:pt x="5" y="449"/>
                        <a:pt x="5" y="449"/>
                        <a:pt x="5" y="449"/>
                      </a:cubicBezTo>
                      <a:cubicBezTo>
                        <a:pt x="8" y="449"/>
                        <a:pt x="11" y="452"/>
                        <a:pt x="11" y="452"/>
                      </a:cubicBezTo>
                      <a:cubicBezTo>
                        <a:pt x="13" y="454"/>
                        <a:pt x="14" y="458"/>
                        <a:pt x="15" y="460"/>
                      </a:cubicBezTo>
                      <a:cubicBezTo>
                        <a:pt x="15" y="462"/>
                        <a:pt x="15" y="465"/>
                        <a:pt x="14" y="468"/>
                      </a:cubicBezTo>
                      <a:cubicBezTo>
                        <a:pt x="14" y="469"/>
                        <a:pt x="14" y="469"/>
                        <a:pt x="14" y="469"/>
                      </a:cubicBezTo>
                      <a:cubicBezTo>
                        <a:pt x="14" y="472"/>
                        <a:pt x="13" y="474"/>
                        <a:pt x="13" y="475"/>
                      </a:cubicBezTo>
                      <a:cubicBezTo>
                        <a:pt x="12" y="476"/>
                        <a:pt x="11" y="479"/>
                        <a:pt x="9" y="481"/>
                      </a:cubicBezTo>
                      <a:cubicBezTo>
                        <a:pt x="8" y="481"/>
                        <a:pt x="7" y="482"/>
                        <a:pt x="6" y="482"/>
                      </a:cubicBezTo>
                      <a:cubicBezTo>
                        <a:pt x="7" y="482"/>
                        <a:pt x="8" y="482"/>
                        <a:pt x="8" y="483"/>
                      </a:cubicBezTo>
                      <a:cubicBezTo>
                        <a:pt x="11" y="484"/>
                        <a:pt x="16" y="487"/>
                        <a:pt x="17" y="492"/>
                      </a:cubicBezTo>
                      <a:cubicBezTo>
                        <a:pt x="17" y="495"/>
                        <a:pt x="15" y="499"/>
                        <a:pt x="12" y="500"/>
                      </a:cubicBezTo>
                      <a:cubicBezTo>
                        <a:pt x="11" y="500"/>
                        <a:pt x="11" y="500"/>
                        <a:pt x="10" y="500"/>
                      </a:cubicBezTo>
                      <a:cubicBezTo>
                        <a:pt x="8" y="500"/>
                        <a:pt x="7" y="500"/>
                        <a:pt x="6" y="499"/>
                      </a:cubicBezTo>
                      <a:cubicBezTo>
                        <a:pt x="6" y="499"/>
                        <a:pt x="5" y="499"/>
                        <a:pt x="5" y="500"/>
                      </a:cubicBezTo>
                      <a:cubicBezTo>
                        <a:pt x="5" y="500"/>
                        <a:pt x="4" y="500"/>
                        <a:pt x="4" y="500"/>
                      </a:cubicBezTo>
                      <a:cubicBezTo>
                        <a:pt x="6" y="501"/>
                        <a:pt x="7" y="501"/>
                        <a:pt x="8" y="503"/>
                      </a:cubicBezTo>
                      <a:cubicBezTo>
                        <a:pt x="10" y="506"/>
                        <a:pt x="11" y="510"/>
                        <a:pt x="10" y="512"/>
                      </a:cubicBezTo>
                      <a:cubicBezTo>
                        <a:pt x="10" y="514"/>
                        <a:pt x="9" y="515"/>
                        <a:pt x="9" y="516"/>
                      </a:cubicBezTo>
                      <a:cubicBezTo>
                        <a:pt x="8" y="516"/>
                        <a:pt x="8" y="517"/>
                        <a:pt x="8" y="517"/>
                      </a:cubicBezTo>
                      <a:cubicBezTo>
                        <a:pt x="8" y="517"/>
                        <a:pt x="8" y="519"/>
                        <a:pt x="8" y="519"/>
                      </a:cubicBezTo>
                      <a:cubicBezTo>
                        <a:pt x="8" y="521"/>
                        <a:pt x="7" y="522"/>
                        <a:pt x="7" y="523"/>
                      </a:cubicBezTo>
                      <a:cubicBezTo>
                        <a:pt x="7" y="523"/>
                        <a:pt x="7" y="523"/>
                        <a:pt x="7" y="523"/>
                      </a:cubicBezTo>
                      <a:cubicBezTo>
                        <a:pt x="6" y="526"/>
                        <a:pt x="6" y="528"/>
                        <a:pt x="4" y="530"/>
                      </a:cubicBezTo>
                      <a:cubicBezTo>
                        <a:pt x="4" y="530"/>
                        <a:pt x="2" y="532"/>
                        <a:pt x="0" y="534"/>
                      </a:cubicBezTo>
                      <a:cubicBezTo>
                        <a:pt x="17" y="531"/>
                        <a:pt x="44" y="528"/>
                        <a:pt x="68" y="526"/>
                      </a:cubicBezTo>
                      <a:cubicBezTo>
                        <a:pt x="80" y="525"/>
                        <a:pt x="93" y="524"/>
                        <a:pt x="101" y="523"/>
                      </a:cubicBezTo>
                      <a:cubicBezTo>
                        <a:pt x="112" y="522"/>
                        <a:pt x="130" y="519"/>
                        <a:pt x="143" y="518"/>
                      </a:cubicBezTo>
                      <a:cubicBezTo>
                        <a:pt x="150" y="517"/>
                        <a:pt x="150" y="517"/>
                        <a:pt x="150" y="517"/>
                      </a:cubicBezTo>
                      <a:cubicBezTo>
                        <a:pt x="152" y="517"/>
                        <a:pt x="156" y="516"/>
                        <a:pt x="159" y="516"/>
                      </a:cubicBezTo>
                      <a:cubicBezTo>
                        <a:pt x="159" y="511"/>
                        <a:pt x="159" y="511"/>
                        <a:pt x="159" y="511"/>
                      </a:cubicBezTo>
                      <a:cubicBezTo>
                        <a:pt x="149" y="484"/>
                        <a:pt x="149" y="484"/>
                        <a:pt x="149" y="484"/>
                      </a:cubicBezTo>
                      <a:cubicBezTo>
                        <a:pt x="193" y="484"/>
                        <a:pt x="193" y="484"/>
                        <a:pt x="193" y="484"/>
                      </a:cubicBezTo>
                      <a:cubicBezTo>
                        <a:pt x="193" y="488"/>
                        <a:pt x="193" y="488"/>
                        <a:pt x="193" y="488"/>
                      </a:cubicBezTo>
                      <a:cubicBezTo>
                        <a:pt x="199" y="487"/>
                        <a:pt x="206" y="486"/>
                        <a:pt x="209" y="485"/>
                      </a:cubicBezTo>
                      <a:cubicBezTo>
                        <a:pt x="217" y="483"/>
                        <a:pt x="230" y="482"/>
                        <a:pt x="241" y="480"/>
                      </a:cubicBezTo>
                      <a:cubicBezTo>
                        <a:pt x="247" y="479"/>
                        <a:pt x="253" y="479"/>
                        <a:pt x="257" y="478"/>
                      </a:cubicBezTo>
                      <a:cubicBezTo>
                        <a:pt x="278" y="475"/>
                        <a:pt x="317" y="469"/>
                        <a:pt x="336" y="466"/>
                      </a:cubicBezTo>
                      <a:cubicBezTo>
                        <a:pt x="338" y="465"/>
                        <a:pt x="340" y="465"/>
                        <a:pt x="342" y="464"/>
                      </a:cubicBezTo>
                      <a:cubicBezTo>
                        <a:pt x="347" y="463"/>
                        <a:pt x="353" y="461"/>
                        <a:pt x="357" y="461"/>
                      </a:cubicBezTo>
                      <a:cubicBezTo>
                        <a:pt x="359" y="461"/>
                        <a:pt x="361" y="461"/>
                        <a:pt x="362" y="462"/>
                      </a:cubicBezTo>
                      <a:cubicBezTo>
                        <a:pt x="364" y="462"/>
                        <a:pt x="364" y="463"/>
                        <a:pt x="365" y="464"/>
                      </a:cubicBezTo>
                      <a:cubicBezTo>
                        <a:pt x="365" y="464"/>
                        <a:pt x="365" y="464"/>
                        <a:pt x="366" y="464"/>
                      </a:cubicBezTo>
                      <a:cubicBezTo>
                        <a:pt x="366" y="464"/>
                        <a:pt x="366" y="463"/>
                        <a:pt x="367" y="463"/>
                      </a:cubicBezTo>
                      <a:cubicBezTo>
                        <a:pt x="368" y="462"/>
                        <a:pt x="370" y="460"/>
                        <a:pt x="371" y="460"/>
                      </a:cubicBezTo>
                      <a:cubicBezTo>
                        <a:pt x="384" y="455"/>
                        <a:pt x="406" y="454"/>
                        <a:pt x="426" y="454"/>
                      </a:cubicBezTo>
                      <a:cubicBezTo>
                        <a:pt x="435" y="454"/>
                        <a:pt x="443" y="454"/>
                        <a:pt x="449" y="453"/>
                      </a:cubicBezTo>
                      <a:cubicBezTo>
                        <a:pt x="476" y="451"/>
                        <a:pt x="495" y="449"/>
                        <a:pt x="505" y="447"/>
                      </a:cubicBezTo>
                      <a:cubicBezTo>
                        <a:pt x="508" y="447"/>
                        <a:pt x="513" y="446"/>
                        <a:pt x="517" y="445"/>
                      </a:cubicBezTo>
                      <a:cubicBezTo>
                        <a:pt x="520" y="444"/>
                        <a:pt x="522" y="444"/>
                        <a:pt x="524" y="443"/>
                      </a:cubicBezTo>
                      <a:cubicBezTo>
                        <a:pt x="531" y="442"/>
                        <a:pt x="540" y="440"/>
                        <a:pt x="545" y="439"/>
                      </a:cubicBezTo>
                      <a:cubicBezTo>
                        <a:pt x="554" y="438"/>
                        <a:pt x="570" y="436"/>
                        <a:pt x="578" y="435"/>
                      </a:cubicBezTo>
                      <a:cubicBezTo>
                        <a:pt x="582" y="434"/>
                        <a:pt x="589" y="434"/>
                        <a:pt x="595" y="434"/>
                      </a:cubicBezTo>
                      <a:cubicBezTo>
                        <a:pt x="601" y="434"/>
                        <a:pt x="607" y="433"/>
                        <a:pt x="611" y="433"/>
                      </a:cubicBezTo>
                      <a:cubicBezTo>
                        <a:pt x="617" y="432"/>
                        <a:pt x="629" y="431"/>
                        <a:pt x="638" y="429"/>
                      </a:cubicBezTo>
                      <a:cubicBezTo>
                        <a:pt x="640" y="429"/>
                        <a:pt x="642" y="429"/>
                        <a:pt x="644" y="429"/>
                      </a:cubicBezTo>
                      <a:cubicBezTo>
                        <a:pt x="655" y="427"/>
                        <a:pt x="676" y="424"/>
                        <a:pt x="686" y="423"/>
                      </a:cubicBezTo>
                      <a:cubicBezTo>
                        <a:pt x="691" y="422"/>
                        <a:pt x="697" y="421"/>
                        <a:pt x="704" y="420"/>
                      </a:cubicBezTo>
                      <a:cubicBezTo>
                        <a:pt x="711" y="419"/>
                        <a:pt x="718" y="417"/>
                        <a:pt x="722" y="417"/>
                      </a:cubicBezTo>
                      <a:cubicBezTo>
                        <a:pt x="726" y="416"/>
                        <a:pt x="731" y="416"/>
                        <a:pt x="736" y="415"/>
                      </a:cubicBezTo>
                      <a:cubicBezTo>
                        <a:pt x="742" y="414"/>
                        <a:pt x="749" y="413"/>
                        <a:pt x="753" y="412"/>
                      </a:cubicBezTo>
                      <a:cubicBezTo>
                        <a:pt x="754" y="412"/>
                        <a:pt x="755" y="412"/>
                        <a:pt x="755" y="412"/>
                      </a:cubicBezTo>
                      <a:cubicBezTo>
                        <a:pt x="756" y="412"/>
                        <a:pt x="757" y="412"/>
                        <a:pt x="758" y="412"/>
                      </a:cubicBezTo>
                      <a:cubicBezTo>
                        <a:pt x="758" y="411"/>
                        <a:pt x="759" y="410"/>
                        <a:pt x="760" y="410"/>
                      </a:cubicBezTo>
                      <a:cubicBezTo>
                        <a:pt x="761" y="408"/>
                        <a:pt x="761" y="408"/>
                        <a:pt x="761" y="408"/>
                      </a:cubicBezTo>
                      <a:cubicBezTo>
                        <a:pt x="770" y="407"/>
                        <a:pt x="770" y="407"/>
                        <a:pt x="770" y="407"/>
                      </a:cubicBezTo>
                      <a:cubicBezTo>
                        <a:pt x="770" y="406"/>
                        <a:pt x="771" y="405"/>
                        <a:pt x="772" y="405"/>
                      </a:cubicBezTo>
                      <a:cubicBezTo>
                        <a:pt x="773" y="404"/>
                        <a:pt x="777" y="402"/>
                        <a:pt x="778" y="401"/>
                      </a:cubicBezTo>
                      <a:cubicBezTo>
                        <a:pt x="779" y="400"/>
                        <a:pt x="782" y="397"/>
                        <a:pt x="784" y="397"/>
                      </a:cubicBezTo>
                      <a:cubicBezTo>
                        <a:pt x="786" y="396"/>
                        <a:pt x="790" y="396"/>
                        <a:pt x="792" y="396"/>
                      </a:cubicBezTo>
                      <a:cubicBezTo>
                        <a:pt x="793" y="395"/>
                        <a:pt x="796" y="395"/>
                        <a:pt x="797" y="395"/>
                      </a:cubicBezTo>
                      <a:cubicBezTo>
                        <a:pt x="799" y="394"/>
                        <a:pt x="801" y="390"/>
                        <a:pt x="802" y="389"/>
                      </a:cubicBezTo>
                      <a:cubicBezTo>
                        <a:pt x="804" y="388"/>
                        <a:pt x="807" y="386"/>
                        <a:pt x="809" y="385"/>
                      </a:cubicBezTo>
                      <a:cubicBezTo>
                        <a:pt x="811" y="384"/>
                        <a:pt x="816" y="381"/>
                        <a:pt x="819" y="380"/>
                      </a:cubicBezTo>
                      <a:cubicBezTo>
                        <a:pt x="820" y="379"/>
                        <a:pt x="823" y="378"/>
                        <a:pt x="824" y="377"/>
                      </a:cubicBezTo>
                      <a:cubicBezTo>
                        <a:pt x="825" y="377"/>
                        <a:pt x="828" y="378"/>
                        <a:pt x="829" y="377"/>
                      </a:cubicBezTo>
                      <a:cubicBezTo>
                        <a:pt x="830" y="377"/>
                        <a:pt x="832" y="375"/>
                        <a:pt x="832" y="374"/>
                      </a:cubicBezTo>
                      <a:cubicBezTo>
                        <a:pt x="833" y="373"/>
                        <a:pt x="832" y="370"/>
                        <a:pt x="832" y="368"/>
                      </a:cubicBezTo>
                      <a:cubicBezTo>
                        <a:pt x="832" y="368"/>
                        <a:pt x="834" y="366"/>
                        <a:pt x="834" y="365"/>
                      </a:cubicBezTo>
                      <a:cubicBezTo>
                        <a:pt x="834" y="364"/>
                        <a:pt x="835" y="362"/>
                        <a:pt x="835" y="360"/>
                      </a:cubicBezTo>
                      <a:cubicBezTo>
                        <a:pt x="835" y="359"/>
                        <a:pt x="835" y="357"/>
                        <a:pt x="835" y="356"/>
                      </a:cubicBezTo>
                      <a:cubicBezTo>
                        <a:pt x="836" y="355"/>
                        <a:pt x="839" y="354"/>
                        <a:pt x="840" y="354"/>
                      </a:cubicBezTo>
                      <a:cubicBezTo>
                        <a:pt x="841" y="353"/>
                        <a:pt x="843" y="354"/>
                        <a:pt x="844" y="354"/>
                      </a:cubicBezTo>
                      <a:cubicBezTo>
                        <a:pt x="845" y="354"/>
                        <a:pt x="847" y="354"/>
                        <a:pt x="848" y="353"/>
                      </a:cubicBezTo>
                      <a:cubicBezTo>
                        <a:pt x="849" y="353"/>
                        <a:pt x="851" y="350"/>
                        <a:pt x="853" y="350"/>
                      </a:cubicBezTo>
                      <a:cubicBezTo>
                        <a:pt x="854" y="349"/>
                        <a:pt x="857" y="348"/>
                        <a:pt x="858" y="348"/>
                      </a:cubicBezTo>
                      <a:cubicBezTo>
                        <a:pt x="859" y="347"/>
                        <a:pt x="862" y="346"/>
                        <a:pt x="862" y="345"/>
                      </a:cubicBezTo>
                      <a:cubicBezTo>
                        <a:pt x="863" y="344"/>
                        <a:pt x="863" y="342"/>
                        <a:pt x="863" y="341"/>
                      </a:cubicBezTo>
                      <a:cubicBezTo>
                        <a:pt x="863" y="339"/>
                        <a:pt x="864" y="336"/>
                        <a:pt x="863" y="335"/>
                      </a:cubicBezTo>
                      <a:cubicBezTo>
                        <a:pt x="863" y="333"/>
                        <a:pt x="861" y="330"/>
                        <a:pt x="861" y="329"/>
                      </a:cubicBezTo>
                      <a:cubicBezTo>
                        <a:pt x="862" y="328"/>
                        <a:pt x="864" y="327"/>
                        <a:pt x="864" y="326"/>
                      </a:cubicBezTo>
                      <a:cubicBezTo>
                        <a:pt x="865" y="325"/>
                        <a:pt x="866" y="321"/>
                        <a:pt x="867" y="321"/>
                      </a:cubicBezTo>
                      <a:cubicBezTo>
                        <a:pt x="868" y="320"/>
                        <a:pt x="872" y="321"/>
                        <a:pt x="873" y="321"/>
                      </a:cubicBezTo>
                      <a:cubicBezTo>
                        <a:pt x="874" y="320"/>
                        <a:pt x="875" y="317"/>
                        <a:pt x="875" y="316"/>
                      </a:cubicBezTo>
                      <a:cubicBezTo>
                        <a:pt x="876" y="315"/>
                        <a:pt x="878" y="313"/>
                        <a:pt x="879" y="312"/>
                      </a:cubicBezTo>
                      <a:cubicBezTo>
                        <a:pt x="879" y="311"/>
                        <a:pt x="879" y="308"/>
                        <a:pt x="879" y="306"/>
                      </a:cubicBezTo>
                      <a:cubicBezTo>
                        <a:pt x="879" y="305"/>
                        <a:pt x="878" y="303"/>
                        <a:pt x="878" y="301"/>
                      </a:cubicBezTo>
                      <a:cubicBezTo>
                        <a:pt x="878" y="300"/>
                        <a:pt x="879" y="298"/>
                        <a:pt x="880" y="297"/>
                      </a:cubicBezTo>
                      <a:cubicBezTo>
                        <a:pt x="881" y="296"/>
                        <a:pt x="884" y="295"/>
                        <a:pt x="885" y="294"/>
                      </a:cubicBezTo>
                      <a:cubicBezTo>
                        <a:pt x="887" y="293"/>
                        <a:pt x="890" y="289"/>
                        <a:pt x="892" y="287"/>
                      </a:cubicBezTo>
                      <a:cubicBezTo>
                        <a:pt x="893" y="286"/>
                        <a:pt x="895" y="283"/>
                        <a:pt x="897" y="281"/>
                      </a:cubicBezTo>
                      <a:cubicBezTo>
                        <a:pt x="899" y="279"/>
                        <a:pt x="903" y="277"/>
                        <a:pt x="906" y="275"/>
                      </a:cubicBezTo>
                      <a:cubicBezTo>
                        <a:pt x="907" y="274"/>
                        <a:pt x="911" y="271"/>
                        <a:pt x="913" y="270"/>
                      </a:cubicBezTo>
                      <a:cubicBezTo>
                        <a:pt x="915" y="269"/>
                        <a:pt x="919" y="268"/>
                        <a:pt x="921" y="267"/>
                      </a:cubicBezTo>
                      <a:cubicBezTo>
                        <a:pt x="922" y="266"/>
                        <a:pt x="925" y="262"/>
                        <a:pt x="925" y="262"/>
                      </a:cubicBezTo>
                      <a:cubicBezTo>
                        <a:pt x="962" y="213"/>
                        <a:pt x="962" y="213"/>
                        <a:pt x="962" y="213"/>
                      </a:cubicBezTo>
                      <a:cubicBezTo>
                        <a:pt x="962" y="209"/>
                        <a:pt x="962" y="209"/>
                        <a:pt x="962" y="209"/>
                      </a:cubicBezTo>
                      <a:cubicBezTo>
                        <a:pt x="962" y="209"/>
                        <a:pt x="962" y="209"/>
                        <a:pt x="961" y="210"/>
                      </a:cubicBezTo>
                      <a:cubicBezTo>
                        <a:pt x="960" y="210"/>
                        <a:pt x="956" y="211"/>
                        <a:pt x="955" y="211"/>
                      </a:cubicBezTo>
                      <a:cubicBezTo>
                        <a:pt x="953" y="211"/>
                        <a:pt x="952" y="208"/>
                        <a:pt x="950" y="208"/>
                      </a:cubicBezTo>
                      <a:cubicBezTo>
                        <a:pt x="949" y="208"/>
                        <a:pt x="947" y="209"/>
                        <a:pt x="946" y="209"/>
                      </a:cubicBezTo>
                      <a:cubicBezTo>
                        <a:pt x="945" y="209"/>
                        <a:pt x="943" y="209"/>
                        <a:pt x="942" y="208"/>
                      </a:cubicBezTo>
                      <a:cubicBezTo>
                        <a:pt x="941" y="207"/>
                        <a:pt x="943" y="204"/>
                        <a:pt x="942" y="203"/>
                      </a:cubicBezTo>
                      <a:cubicBezTo>
                        <a:pt x="942" y="202"/>
                        <a:pt x="939" y="202"/>
                        <a:pt x="938" y="201"/>
                      </a:cubicBezTo>
                      <a:cubicBezTo>
                        <a:pt x="937" y="200"/>
                        <a:pt x="936" y="195"/>
                        <a:pt x="934" y="194"/>
                      </a:cubicBezTo>
                      <a:cubicBezTo>
                        <a:pt x="933" y="194"/>
                        <a:pt x="932" y="198"/>
                        <a:pt x="930" y="198"/>
                      </a:cubicBezTo>
                      <a:cubicBezTo>
                        <a:pt x="929" y="198"/>
                        <a:pt x="928" y="195"/>
                        <a:pt x="927" y="195"/>
                      </a:cubicBezTo>
                      <a:cubicBezTo>
                        <a:pt x="926" y="194"/>
                        <a:pt x="922" y="196"/>
                        <a:pt x="920" y="195"/>
                      </a:cubicBezTo>
                      <a:cubicBezTo>
                        <a:pt x="919" y="195"/>
                        <a:pt x="918" y="194"/>
                        <a:pt x="917" y="193"/>
                      </a:cubicBezTo>
                      <a:cubicBezTo>
                        <a:pt x="916" y="192"/>
                        <a:pt x="916" y="189"/>
                        <a:pt x="915" y="188"/>
                      </a:cubicBezTo>
                      <a:cubicBezTo>
                        <a:pt x="914" y="187"/>
                        <a:pt x="911" y="186"/>
                        <a:pt x="911" y="184"/>
                      </a:cubicBezTo>
                      <a:cubicBezTo>
                        <a:pt x="910" y="183"/>
                        <a:pt x="911" y="180"/>
                        <a:pt x="911" y="179"/>
                      </a:cubicBezTo>
                      <a:cubicBezTo>
                        <a:pt x="910" y="178"/>
                        <a:pt x="909" y="176"/>
                        <a:pt x="908" y="176"/>
                      </a:cubicBezTo>
                      <a:cubicBezTo>
                        <a:pt x="907" y="175"/>
                        <a:pt x="904" y="174"/>
                        <a:pt x="903" y="174"/>
                      </a:cubicBezTo>
                      <a:cubicBezTo>
                        <a:pt x="902" y="173"/>
                        <a:pt x="898" y="171"/>
                        <a:pt x="898" y="171"/>
                      </a:cubicBezTo>
                      <a:cubicBezTo>
                        <a:pt x="898" y="170"/>
                        <a:pt x="897" y="167"/>
                        <a:pt x="896" y="166"/>
                      </a:cubicBezTo>
                      <a:cubicBezTo>
                        <a:pt x="895" y="164"/>
                        <a:pt x="895" y="160"/>
                        <a:pt x="893" y="159"/>
                      </a:cubicBezTo>
                      <a:cubicBezTo>
                        <a:pt x="892" y="157"/>
                        <a:pt x="888" y="156"/>
                        <a:pt x="887" y="156"/>
                      </a:cubicBezTo>
                      <a:cubicBezTo>
                        <a:pt x="885" y="155"/>
                        <a:pt x="882" y="156"/>
                        <a:pt x="882" y="154"/>
                      </a:cubicBezTo>
                      <a:cubicBezTo>
                        <a:pt x="882" y="153"/>
                        <a:pt x="884" y="152"/>
                        <a:pt x="884" y="151"/>
                      </a:cubicBezTo>
                      <a:cubicBezTo>
                        <a:pt x="884" y="149"/>
                        <a:pt x="884" y="145"/>
                        <a:pt x="883" y="143"/>
                      </a:cubicBezTo>
                      <a:cubicBezTo>
                        <a:pt x="882" y="142"/>
                        <a:pt x="878" y="142"/>
                        <a:pt x="877" y="141"/>
                      </a:cubicBezTo>
                      <a:cubicBezTo>
                        <a:pt x="876" y="140"/>
                        <a:pt x="875" y="137"/>
                        <a:pt x="874" y="136"/>
                      </a:cubicBezTo>
                      <a:cubicBezTo>
                        <a:pt x="873" y="135"/>
                        <a:pt x="871" y="131"/>
                        <a:pt x="870" y="130"/>
                      </a:cubicBezTo>
                      <a:cubicBezTo>
                        <a:pt x="869" y="129"/>
                        <a:pt x="866" y="128"/>
                        <a:pt x="865" y="128"/>
                      </a:cubicBezTo>
                      <a:cubicBezTo>
                        <a:pt x="865" y="127"/>
                        <a:pt x="864" y="126"/>
                        <a:pt x="863" y="125"/>
                      </a:cubicBezTo>
                      <a:cubicBezTo>
                        <a:pt x="862" y="124"/>
                        <a:pt x="860" y="124"/>
                        <a:pt x="859" y="123"/>
                      </a:cubicBezTo>
                      <a:cubicBezTo>
                        <a:pt x="858" y="123"/>
                        <a:pt x="856" y="121"/>
                        <a:pt x="856" y="120"/>
                      </a:cubicBezTo>
                      <a:cubicBezTo>
                        <a:pt x="855" y="119"/>
                        <a:pt x="855" y="117"/>
                        <a:pt x="855" y="117"/>
                      </a:cubicBezTo>
                      <a:cubicBezTo>
                        <a:pt x="856" y="116"/>
                        <a:pt x="857" y="115"/>
                        <a:pt x="858" y="115"/>
                      </a:cubicBezTo>
                      <a:cubicBezTo>
                        <a:pt x="858" y="114"/>
                        <a:pt x="859" y="112"/>
                        <a:pt x="859" y="111"/>
                      </a:cubicBezTo>
                      <a:cubicBezTo>
                        <a:pt x="859" y="110"/>
                        <a:pt x="857" y="107"/>
                        <a:pt x="857" y="105"/>
                      </a:cubicBezTo>
                      <a:cubicBezTo>
                        <a:pt x="857" y="105"/>
                        <a:pt x="858" y="103"/>
                        <a:pt x="859" y="102"/>
                      </a:cubicBezTo>
                      <a:cubicBezTo>
                        <a:pt x="859" y="101"/>
                        <a:pt x="861" y="99"/>
                        <a:pt x="862" y="98"/>
                      </a:cubicBezTo>
                      <a:cubicBezTo>
                        <a:pt x="862" y="97"/>
                        <a:pt x="862" y="95"/>
                        <a:pt x="861" y="94"/>
                      </a:cubicBezTo>
                      <a:cubicBezTo>
                        <a:pt x="861" y="92"/>
                        <a:pt x="859" y="88"/>
                        <a:pt x="858" y="86"/>
                      </a:cubicBezTo>
                      <a:cubicBezTo>
                        <a:pt x="857" y="85"/>
                        <a:pt x="855" y="84"/>
                        <a:pt x="855" y="83"/>
                      </a:cubicBezTo>
                      <a:cubicBezTo>
                        <a:pt x="854" y="82"/>
                        <a:pt x="853" y="80"/>
                        <a:pt x="853" y="78"/>
                      </a:cubicBezTo>
                      <a:cubicBezTo>
                        <a:pt x="852" y="78"/>
                        <a:pt x="852" y="78"/>
                        <a:pt x="851" y="77"/>
                      </a:cubicBezTo>
                      <a:cubicBezTo>
                        <a:pt x="851" y="77"/>
                        <a:pt x="850" y="77"/>
                        <a:pt x="850" y="77"/>
                      </a:cubicBezTo>
                      <a:cubicBezTo>
                        <a:pt x="848" y="75"/>
                        <a:pt x="846" y="72"/>
                        <a:pt x="845" y="68"/>
                      </a:cubicBezTo>
                      <a:cubicBezTo>
                        <a:pt x="845" y="68"/>
                        <a:pt x="845" y="68"/>
                        <a:pt x="845" y="68"/>
                      </a:cubicBezTo>
                      <a:cubicBezTo>
                        <a:pt x="845" y="67"/>
                        <a:pt x="844" y="66"/>
                        <a:pt x="844" y="65"/>
                      </a:cubicBezTo>
                      <a:cubicBezTo>
                        <a:pt x="844" y="65"/>
                        <a:pt x="844" y="65"/>
                        <a:pt x="844" y="65"/>
                      </a:cubicBezTo>
                      <a:cubicBezTo>
                        <a:pt x="844" y="65"/>
                        <a:pt x="843" y="64"/>
                        <a:pt x="843" y="64"/>
                      </a:cubicBezTo>
                      <a:cubicBezTo>
                        <a:pt x="842" y="64"/>
                        <a:pt x="841" y="64"/>
                        <a:pt x="840" y="63"/>
                      </a:cubicBezTo>
                      <a:cubicBezTo>
                        <a:pt x="840" y="63"/>
                        <a:pt x="839" y="63"/>
                        <a:pt x="839" y="63"/>
                      </a:cubicBezTo>
                      <a:cubicBezTo>
                        <a:pt x="837" y="62"/>
                        <a:pt x="835" y="61"/>
                        <a:pt x="833" y="60"/>
                      </a:cubicBezTo>
                      <a:cubicBezTo>
                        <a:pt x="832" y="59"/>
                        <a:pt x="832" y="58"/>
                        <a:pt x="831" y="57"/>
                      </a:cubicBezTo>
                      <a:cubicBezTo>
                        <a:pt x="831" y="56"/>
                        <a:pt x="831" y="56"/>
                        <a:pt x="830" y="56"/>
                      </a:cubicBezTo>
                      <a:cubicBezTo>
                        <a:pt x="830" y="56"/>
                        <a:pt x="829" y="56"/>
                        <a:pt x="828" y="56"/>
                      </a:cubicBezTo>
                      <a:cubicBezTo>
                        <a:pt x="828" y="56"/>
                        <a:pt x="827" y="56"/>
                        <a:pt x="827" y="56"/>
                      </a:cubicBezTo>
                      <a:cubicBezTo>
                        <a:pt x="825" y="57"/>
                        <a:pt x="823" y="58"/>
                        <a:pt x="821" y="58"/>
                      </a:cubicBezTo>
                      <a:cubicBezTo>
                        <a:pt x="821" y="58"/>
                        <a:pt x="820" y="58"/>
                        <a:pt x="820" y="58"/>
                      </a:cubicBezTo>
                      <a:cubicBezTo>
                        <a:pt x="815" y="58"/>
                        <a:pt x="810" y="53"/>
                        <a:pt x="809" y="51"/>
                      </a:cubicBezTo>
                      <a:cubicBezTo>
                        <a:pt x="807" y="49"/>
                        <a:pt x="806" y="44"/>
                        <a:pt x="806" y="43"/>
                      </a:cubicBezTo>
                      <a:cubicBezTo>
                        <a:pt x="805" y="42"/>
                        <a:pt x="805" y="41"/>
                        <a:pt x="805" y="39"/>
                      </a:cubicBezTo>
                      <a:cubicBezTo>
                        <a:pt x="805" y="39"/>
                        <a:pt x="805" y="39"/>
                        <a:pt x="805" y="39"/>
                      </a:cubicBezTo>
                      <a:cubicBezTo>
                        <a:pt x="804" y="38"/>
                        <a:pt x="802" y="37"/>
                        <a:pt x="802" y="35"/>
                      </a:cubicBezTo>
                      <a:cubicBezTo>
                        <a:pt x="801" y="33"/>
                        <a:pt x="802" y="31"/>
                        <a:pt x="802" y="29"/>
                      </a:cubicBezTo>
                      <a:cubicBezTo>
                        <a:pt x="802" y="29"/>
                        <a:pt x="802" y="28"/>
                        <a:pt x="803" y="28"/>
                      </a:cubicBezTo>
                      <a:cubicBezTo>
                        <a:pt x="803" y="28"/>
                        <a:pt x="803" y="28"/>
                        <a:pt x="803" y="27"/>
                      </a:cubicBezTo>
                      <a:cubicBezTo>
                        <a:pt x="803" y="27"/>
                        <a:pt x="803" y="27"/>
                        <a:pt x="803" y="26"/>
                      </a:cubicBezTo>
                      <a:cubicBezTo>
                        <a:pt x="803" y="26"/>
                        <a:pt x="802" y="26"/>
                        <a:pt x="802" y="26"/>
                      </a:cubicBezTo>
                      <a:cubicBezTo>
                        <a:pt x="802" y="26"/>
                        <a:pt x="801" y="27"/>
                        <a:pt x="800" y="27"/>
                      </a:cubicBezTo>
                      <a:cubicBezTo>
                        <a:pt x="800" y="27"/>
                        <a:pt x="799" y="28"/>
                        <a:pt x="799" y="28"/>
                      </a:cubicBezTo>
                      <a:cubicBezTo>
                        <a:pt x="798" y="29"/>
                        <a:pt x="797" y="30"/>
                        <a:pt x="796" y="31"/>
                      </a:cubicBezTo>
                      <a:cubicBezTo>
                        <a:pt x="795" y="32"/>
                        <a:pt x="792" y="33"/>
                        <a:pt x="791" y="33"/>
                      </a:cubicBezTo>
                      <a:cubicBezTo>
                        <a:pt x="790" y="34"/>
                        <a:pt x="788" y="34"/>
                        <a:pt x="787" y="34"/>
                      </a:cubicBezTo>
                      <a:cubicBezTo>
                        <a:pt x="787" y="34"/>
                        <a:pt x="787" y="35"/>
                        <a:pt x="787" y="36"/>
                      </a:cubicBezTo>
                      <a:cubicBezTo>
                        <a:pt x="787" y="36"/>
                        <a:pt x="787" y="36"/>
                        <a:pt x="787" y="37"/>
                      </a:cubicBezTo>
                      <a:cubicBezTo>
                        <a:pt x="786" y="39"/>
                        <a:pt x="785" y="40"/>
                        <a:pt x="784" y="42"/>
                      </a:cubicBezTo>
                      <a:cubicBezTo>
                        <a:pt x="783" y="43"/>
                        <a:pt x="782" y="44"/>
                        <a:pt x="781" y="44"/>
                      </a:cubicBezTo>
                      <a:cubicBezTo>
                        <a:pt x="781" y="44"/>
                        <a:pt x="781" y="45"/>
                        <a:pt x="781" y="45"/>
                      </a:cubicBezTo>
                      <a:cubicBezTo>
                        <a:pt x="781" y="46"/>
                        <a:pt x="781" y="46"/>
                        <a:pt x="781" y="46"/>
                      </a:cubicBezTo>
                      <a:cubicBezTo>
                        <a:pt x="780" y="48"/>
                        <a:pt x="780" y="51"/>
                        <a:pt x="778" y="53"/>
                      </a:cubicBezTo>
                      <a:cubicBezTo>
                        <a:pt x="775" y="57"/>
                        <a:pt x="767" y="58"/>
                        <a:pt x="767" y="58"/>
                      </a:cubicBezTo>
                      <a:cubicBezTo>
                        <a:pt x="767" y="58"/>
                        <a:pt x="767" y="58"/>
                        <a:pt x="766" y="58"/>
                      </a:cubicBezTo>
                      <a:cubicBezTo>
                        <a:pt x="765" y="58"/>
                        <a:pt x="764" y="57"/>
                        <a:pt x="762" y="57"/>
                      </a:cubicBezTo>
                      <a:cubicBezTo>
                        <a:pt x="762" y="57"/>
                        <a:pt x="762" y="57"/>
                        <a:pt x="762" y="57"/>
                      </a:cubicBezTo>
                      <a:cubicBezTo>
                        <a:pt x="761" y="59"/>
                        <a:pt x="760" y="62"/>
                        <a:pt x="757" y="63"/>
                      </a:cubicBezTo>
                      <a:cubicBezTo>
                        <a:pt x="756" y="63"/>
                        <a:pt x="756" y="63"/>
                        <a:pt x="755" y="63"/>
                      </a:cubicBezTo>
                      <a:cubicBezTo>
                        <a:pt x="751" y="63"/>
                        <a:pt x="747" y="60"/>
                        <a:pt x="747" y="59"/>
                      </a:cubicBezTo>
                      <a:cubicBezTo>
                        <a:pt x="745" y="58"/>
                        <a:pt x="745" y="57"/>
                        <a:pt x="744" y="56"/>
                      </a:cubicBezTo>
                      <a:cubicBezTo>
                        <a:pt x="744" y="56"/>
                        <a:pt x="744" y="55"/>
                        <a:pt x="744" y="55"/>
                      </a:cubicBezTo>
                      <a:cubicBezTo>
                        <a:pt x="743" y="55"/>
                        <a:pt x="743" y="54"/>
                        <a:pt x="742" y="54"/>
                      </a:cubicBezTo>
                      <a:cubicBezTo>
                        <a:pt x="742" y="54"/>
                        <a:pt x="742" y="54"/>
                        <a:pt x="742" y="54"/>
                      </a:cubicBezTo>
                      <a:cubicBezTo>
                        <a:pt x="741" y="54"/>
                        <a:pt x="740" y="54"/>
                        <a:pt x="740" y="54"/>
                      </a:cubicBezTo>
                      <a:cubicBezTo>
                        <a:pt x="739" y="54"/>
                        <a:pt x="738" y="54"/>
                        <a:pt x="738" y="54"/>
                      </a:cubicBezTo>
                      <a:cubicBezTo>
                        <a:pt x="737" y="54"/>
                        <a:pt x="737" y="54"/>
                        <a:pt x="737" y="54"/>
                      </a:cubicBezTo>
                      <a:cubicBezTo>
                        <a:pt x="737" y="54"/>
                        <a:pt x="736" y="54"/>
                        <a:pt x="736" y="54"/>
                      </a:cubicBezTo>
                      <a:cubicBezTo>
                        <a:pt x="736" y="54"/>
                        <a:pt x="735" y="55"/>
                        <a:pt x="735" y="55"/>
                      </a:cubicBezTo>
                      <a:cubicBezTo>
                        <a:pt x="732" y="55"/>
                        <a:pt x="731" y="54"/>
                        <a:pt x="729" y="54"/>
                      </a:cubicBezTo>
                      <a:cubicBezTo>
                        <a:pt x="728" y="53"/>
                        <a:pt x="727" y="52"/>
                        <a:pt x="725" y="51"/>
                      </a:cubicBezTo>
                      <a:cubicBezTo>
                        <a:pt x="725" y="51"/>
                        <a:pt x="725" y="51"/>
                        <a:pt x="724" y="51"/>
                      </a:cubicBezTo>
                      <a:cubicBezTo>
                        <a:pt x="723" y="50"/>
                        <a:pt x="721" y="50"/>
                        <a:pt x="721" y="50"/>
                      </a:cubicBezTo>
                      <a:cubicBezTo>
                        <a:pt x="720" y="50"/>
                        <a:pt x="718" y="50"/>
                        <a:pt x="718" y="50"/>
                      </a:cubicBezTo>
                      <a:cubicBezTo>
                        <a:pt x="717" y="51"/>
                        <a:pt x="717" y="51"/>
                        <a:pt x="717" y="51"/>
                      </a:cubicBezTo>
                      <a:cubicBezTo>
                        <a:pt x="716" y="52"/>
                        <a:pt x="715" y="54"/>
                        <a:pt x="714" y="55"/>
                      </a:cubicBezTo>
                      <a:cubicBezTo>
                        <a:pt x="713" y="55"/>
                        <a:pt x="712" y="56"/>
                        <a:pt x="711" y="56"/>
                      </a:cubicBezTo>
                      <a:cubicBezTo>
                        <a:pt x="711" y="56"/>
                        <a:pt x="711" y="56"/>
                        <a:pt x="711" y="56"/>
                      </a:cubicBezTo>
                      <a:cubicBezTo>
                        <a:pt x="711" y="58"/>
                        <a:pt x="711" y="61"/>
                        <a:pt x="709" y="63"/>
                      </a:cubicBezTo>
                      <a:cubicBezTo>
                        <a:pt x="707" y="65"/>
                        <a:pt x="704" y="66"/>
                        <a:pt x="700" y="66"/>
                      </a:cubicBezTo>
                      <a:cubicBezTo>
                        <a:pt x="700" y="66"/>
                        <a:pt x="700" y="66"/>
                        <a:pt x="699" y="66"/>
                      </a:cubicBezTo>
                      <a:cubicBezTo>
                        <a:pt x="698" y="66"/>
                        <a:pt x="695" y="66"/>
                        <a:pt x="693" y="65"/>
                      </a:cubicBezTo>
                      <a:cubicBezTo>
                        <a:pt x="693" y="65"/>
                        <a:pt x="692" y="65"/>
                        <a:pt x="691" y="65"/>
                      </a:cubicBezTo>
                      <a:cubicBezTo>
                        <a:pt x="691" y="65"/>
                        <a:pt x="691" y="65"/>
                        <a:pt x="690" y="65"/>
                      </a:cubicBezTo>
                      <a:cubicBezTo>
                        <a:pt x="689" y="65"/>
                        <a:pt x="686" y="65"/>
                        <a:pt x="684" y="63"/>
                      </a:cubicBezTo>
                      <a:cubicBezTo>
                        <a:pt x="682" y="62"/>
                        <a:pt x="681" y="59"/>
                        <a:pt x="681" y="57"/>
                      </a:cubicBezTo>
                      <a:cubicBezTo>
                        <a:pt x="681" y="57"/>
                        <a:pt x="681" y="57"/>
                        <a:pt x="681" y="57"/>
                      </a:cubicBezTo>
                      <a:cubicBezTo>
                        <a:pt x="681" y="56"/>
                        <a:pt x="681" y="56"/>
                        <a:pt x="681" y="56"/>
                      </a:cubicBezTo>
                      <a:cubicBezTo>
                        <a:pt x="681" y="56"/>
                        <a:pt x="680" y="56"/>
                        <a:pt x="680" y="56"/>
                      </a:cubicBezTo>
                      <a:cubicBezTo>
                        <a:pt x="680" y="56"/>
                        <a:pt x="680" y="56"/>
                        <a:pt x="679" y="56"/>
                      </a:cubicBezTo>
                      <a:cubicBezTo>
                        <a:pt x="679" y="56"/>
                        <a:pt x="679" y="56"/>
                        <a:pt x="679" y="56"/>
                      </a:cubicBezTo>
                      <a:cubicBezTo>
                        <a:pt x="678" y="56"/>
                        <a:pt x="675" y="56"/>
                        <a:pt x="674" y="54"/>
                      </a:cubicBezTo>
                      <a:cubicBezTo>
                        <a:pt x="671" y="52"/>
                        <a:pt x="671" y="50"/>
                        <a:pt x="671" y="48"/>
                      </a:cubicBezTo>
                      <a:cubicBezTo>
                        <a:pt x="671" y="48"/>
                        <a:pt x="671" y="48"/>
                        <a:pt x="671" y="48"/>
                      </a:cubicBezTo>
                      <a:cubicBezTo>
                        <a:pt x="670" y="48"/>
                        <a:pt x="670" y="48"/>
                        <a:pt x="670" y="48"/>
                      </a:cubicBezTo>
                      <a:cubicBezTo>
                        <a:pt x="669" y="48"/>
                        <a:pt x="668" y="48"/>
                        <a:pt x="668" y="48"/>
                      </a:cubicBezTo>
                      <a:cubicBezTo>
                        <a:pt x="667" y="48"/>
                        <a:pt x="666" y="48"/>
                        <a:pt x="665" y="48"/>
                      </a:cubicBezTo>
                      <a:cubicBezTo>
                        <a:pt x="664" y="48"/>
                        <a:pt x="663" y="47"/>
                        <a:pt x="662" y="46"/>
                      </a:cubicBezTo>
                      <a:cubicBezTo>
                        <a:pt x="661" y="46"/>
                        <a:pt x="661" y="46"/>
                        <a:pt x="661" y="46"/>
                      </a:cubicBezTo>
                      <a:cubicBezTo>
                        <a:pt x="660" y="46"/>
                        <a:pt x="660" y="46"/>
                        <a:pt x="659" y="46"/>
                      </a:cubicBezTo>
                      <a:cubicBezTo>
                        <a:pt x="659" y="46"/>
                        <a:pt x="659" y="46"/>
                        <a:pt x="659" y="46"/>
                      </a:cubicBezTo>
                      <a:cubicBezTo>
                        <a:pt x="658" y="46"/>
                        <a:pt x="658" y="46"/>
                        <a:pt x="658" y="46"/>
                      </a:cubicBezTo>
                      <a:cubicBezTo>
                        <a:pt x="657" y="47"/>
                        <a:pt x="656" y="48"/>
                        <a:pt x="655" y="48"/>
                      </a:cubicBezTo>
                      <a:cubicBezTo>
                        <a:pt x="654" y="49"/>
                        <a:pt x="650" y="51"/>
                        <a:pt x="648" y="51"/>
                      </a:cubicBezTo>
                      <a:cubicBezTo>
                        <a:pt x="647" y="51"/>
                        <a:pt x="645" y="51"/>
                        <a:pt x="644" y="51"/>
                      </a:cubicBezTo>
                      <a:cubicBezTo>
                        <a:pt x="643" y="51"/>
                        <a:pt x="640" y="51"/>
                        <a:pt x="638" y="50"/>
                      </a:cubicBezTo>
                      <a:cubicBezTo>
                        <a:pt x="637" y="50"/>
                        <a:pt x="636" y="49"/>
                        <a:pt x="635" y="49"/>
                      </a:cubicBezTo>
                      <a:cubicBezTo>
                        <a:pt x="634" y="49"/>
                        <a:pt x="634" y="48"/>
                        <a:pt x="634" y="48"/>
                      </a:cubicBezTo>
                      <a:cubicBezTo>
                        <a:pt x="633" y="48"/>
                        <a:pt x="632" y="48"/>
                        <a:pt x="631" y="48"/>
                      </a:cubicBezTo>
                      <a:cubicBezTo>
                        <a:pt x="630" y="48"/>
                        <a:pt x="628" y="48"/>
                        <a:pt x="627" y="48"/>
                      </a:cubicBezTo>
                      <a:cubicBezTo>
                        <a:pt x="627" y="47"/>
                        <a:pt x="627" y="47"/>
                        <a:pt x="626" y="47"/>
                      </a:cubicBezTo>
                      <a:cubicBezTo>
                        <a:pt x="624" y="47"/>
                        <a:pt x="620" y="46"/>
                        <a:pt x="618" y="44"/>
                      </a:cubicBezTo>
                      <a:cubicBezTo>
                        <a:pt x="616" y="42"/>
                        <a:pt x="616" y="40"/>
                        <a:pt x="616" y="38"/>
                      </a:cubicBezTo>
                      <a:cubicBezTo>
                        <a:pt x="616" y="37"/>
                        <a:pt x="616" y="37"/>
                        <a:pt x="616" y="37"/>
                      </a:cubicBezTo>
                      <a:cubicBezTo>
                        <a:pt x="616" y="36"/>
                        <a:pt x="615" y="35"/>
                        <a:pt x="615" y="33"/>
                      </a:cubicBezTo>
                      <a:cubicBezTo>
                        <a:pt x="615" y="33"/>
                        <a:pt x="615" y="31"/>
                        <a:pt x="615" y="30"/>
                      </a:cubicBezTo>
                      <a:cubicBezTo>
                        <a:pt x="615" y="30"/>
                        <a:pt x="614" y="28"/>
                        <a:pt x="613" y="27"/>
                      </a:cubicBezTo>
                      <a:cubicBezTo>
                        <a:pt x="613" y="27"/>
                        <a:pt x="612" y="27"/>
                        <a:pt x="611" y="26"/>
                      </a:cubicBezTo>
                      <a:cubicBezTo>
                        <a:pt x="610" y="25"/>
                        <a:pt x="609" y="25"/>
                        <a:pt x="608" y="24"/>
                      </a:cubicBezTo>
                      <a:cubicBezTo>
                        <a:pt x="607" y="23"/>
                        <a:pt x="605" y="19"/>
                        <a:pt x="604" y="17"/>
                      </a:cubicBezTo>
                      <a:cubicBezTo>
                        <a:pt x="603" y="15"/>
                        <a:pt x="603" y="14"/>
                        <a:pt x="603" y="13"/>
                      </a:cubicBezTo>
                      <a:cubicBezTo>
                        <a:pt x="603" y="13"/>
                        <a:pt x="603" y="13"/>
                        <a:pt x="603" y="13"/>
                      </a:cubicBezTo>
                      <a:cubicBezTo>
                        <a:pt x="602" y="13"/>
                        <a:pt x="602" y="13"/>
                        <a:pt x="602" y="12"/>
                      </a:cubicBezTo>
                      <a:cubicBezTo>
                        <a:pt x="601" y="12"/>
                        <a:pt x="601" y="12"/>
                        <a:pt x="601" y="12"/>
                      </a:cubicBezTo>
                      <a:cubicBezTo>
                        <a:pt x="601" y="12"/>
                        <a:pt x="599" y="11"/>
                        <a:pt x="599" y="11"/>
                      </a:cubicBezTo>
                      <a:cubicBezTo>
                        <a:pt x="598" y="11"/>
                        <a:pt x="598" y="11"/>
                        <a:pt x="598" y="11"/>
                      </a:cubicBezTo>
                      <a:cubicBezTo>
                        <a:pt x="596" y="11"/>
                        <a:pt x="595" y="11"/>
                        <a:pt x="594" y="11"/>
                      </a:cubicBezTo>
                      <a:cubicBezTo>
                        <a:pt x="593" y="11"/>
                        <a:pt x="593" y="11"/>
                        <a:pt x="592" y="11"/>
                      </a:cubicBezTo>
                      <a:cubicBezTo>
                        <a:pt x="590" y="11"/>
                        <a:pt x="586" y="9"/>
                        <a:pt x="584" y="6"/>
                      </a:cubicBezTo>
                      <a:cubicBezTo>
                        <a:pt x="583" y="4"/>
                        <a:pt x="583" y="2"/>
                        <a:pt x="583" y="1"/>
                      </a:cubicBezTo>
                      <a:cubicBezTo>
                        <a:pt x="583" y="0"/>
                        <a:pt x="583" y="0"/>
                        <a:pt x="583" y="0"/>
                      </a:cubicBezTo>
                      <a:cubicBezTo>
                        <a:pt x="583" y="0"/>
                        <a:pt x="583" y="0"/>
                        <a:pt x="583" y="0"/>
                      </a:cubicBezTo>
                      <a:cubicBezTo>
                        <a:pt x="583" y="0"/>
                        <a:pt x="583" y="0"/>
                        <a:pt x="583" y="0"/>
                      </a:cubicBezTo>
                      <a:cubicBezTo>
                        <a:pt x="582" y="0"/>
                        <a:pt x="582" y="0"/>
                        <a:pt x="582" y="0"/>
                      </a:cubicBezTo>
                      <a:cubicBezTo>
                        <a:pt x="582" y="1"/>
                        <a:pt x="581" y="3"/>
                        <a:pt x="580" y="4"/>
                      </a:cubicBezTo>
                      <a:cubicBezTo>
                        <a:pt x="578" y="5"/>
                        <a:pt x="576" y="5"/>
                        <a:pt x="574" y="5"/>
                      </a:cubicBezTo>
                      <a:cubicBezTo>
                        <a:pt x="574" y="5"/>
                        <a:pt x="574" y="5"/>
                        <a:pt x="574" y="5"/>
                      </a:cubicBezTo>
                      <a:cubicBezTo>
                        <a:pt x="574" y="5"/>
                        <a:pt x="573" y="5"/>
                        <a:pt x="573" y="5"/>
                      </a:cubicBezTo>
                      <a:cubicBezTo>
                        <a:pt x="573" y="5"/>
                        <a:pt x="573" y="6"/>
                        <a:pt x="573" y="6"/>
                      </a:cubicBezTo>
                      <a:cubicBezTo>
                        <a:pt x="572" y="7"/>
                        <a:pt x="571" y="9"/>
                        <a:pt x="570" y="10"/>
                      </a:cubicBezTo>
                      <a:cubicBezTo>
                        <a:pt x="568" y="11"/>
                        <a:pt x="565" y="11"/>
                        <a:pt x="563" y="11"/>
                      </a:cubicBezTo>
                      <a:cubicBezTo>
                        <a:pt x="562" y="11"/>
                        <a:pt x="562" y="11"/>
                        <a:pt x="561" y="11"/>
                      </a:cubicBezTo>
                      <a:cubicBezTo>
                        <a:pt x="559" y="10"/>
                        <a:pt x="558" y="9"/>
                        <a:pt x="557" y="8"/>
                      </a:cubicBezTo>
                      <a:cubicBezTo>
                        <a:pt x="557" y="8"/>
                        <a:pt x="557" y="8"/>
                        <a:pt x="557" y="8"/>
                      </a:cubicBezTo>
                      <a:cubicBezTo>
                        <a:pt x="556" y="7"/>
                        <a:pt x="554" y="7"/>
                        <a:pt x="554" y="7"/>
                      </a:cubicBezTo>
                      <a:cubicBezTo>
                        <a:pt x="554" y="7"/>
                        <a:pt x="554" y="7"/>
                        <a:pt x="553" y="7"/>
                      </a:cubicBezTo>
                      <a:cubicBezTo>
                        <a:pt x="552" y="6"/>
                        <a:pt x="550" y="6"/>
                        <a:pt x="549" y="5"/>
                      </a:cubicBezTo>
                      <a:cubicBezTo>
                        <a:pt x="547" y="4"/>
                        <a:pt x="546" y="3"/>
                        <a:pt x="546" y="1"/>
                      </a:cubicBezTo>
                      <a:cubicBezTo>
                        <a:pt x="546" y="2"/>
                        <a:pt x="545" y="3"/>
                        <a:pt x="545" y="3"/>
                      </a:cubicBezTo>
                      <a:cubicBezTo>
                        <a:pt x="538" y="17"/>
                        <a:pt x="538" y="17"/>
                        <a:pt x="538" y="17"/>
                      </a:cubicBezTo>
                      <a:cubicBezTo>
                        <a:pt x="537" y="12"/>
                        <a:pt x="537" y="12"/>
                        <a:pt x="537" y="12"/>
                      </a:cubicBezTo>
                      <a:cubicBezTo>
                        <a:pt x="536" y="12"/>
                        <a:pt x="535" y="13"/>
                        <a:pt x="534" y="14"/>
                      </a:cubicBezTo>
                      <a:cubicBezTo>
                        <a:pt x="534" y="14"/>
                        <a:pt x="534" y="14"/>
                        <a:pt x="533" y="14"/>
                      </a:cubicBezTo>
                      <a:cubicBezTo>
                        <a:pt x="533" y="14"/>
                        <a:pt x="533" y="15"/>
                        <a:pt x="533" y="15"/>
                      </a:cubicBezTo>
                      <a:cubicBezTo>
                        <a:pt x="533" y="15"/>
                        <a:pt x="533" y="15"/>
                        <a:pt x="533" y="15"/>
                      </a:cubicBezTo>
                      <a:cubicBezTo>
                        <a:pt x="534" y="15"/>
                        <a:pt x="536" y="16"/>
                        <a:pt x="537" y="17"/>
                      </a:cubicBezTo>
                      <a:cubicBezTo>
                        <a:pt x="539" y="18"/>
                        <a:pt x="541" y="21"/>
                        <a:pt x="542" y="23"/>
                      </a:cubicBezTo>
                      <a:cubicBezTo>
                        <a:pt x="543" y="25"/>
                        <a:pt x="544" y="29"/>
                        <a:pt x="543" y="32"/>
                      </a:cubicBezTo>
                      <a:cubicBezTo>
                        <a:pt x="543" y="33"/>
                        <a:pt x="542" y="34"/>
                        <a:pt x="542" y="35"/>
                      </a:cubicBezTo>
                      <a:cubicBezTo>
                        <a:pt x="542" y="35"/>
                        <a:pt x="542" y="35"/>
                        <a:pt x="542" y="35"/>
                      </a:cubicBezTo>
                      <a:cubicBezTo>
                        <a:pt x="542" y="35"/>
                        <a:pt x="543" y="35"/>
                        <a:pt x="543" y="35"/>
                      </a:cubicBezTo>
                      <a:cubicBezTo>
                        <a:pt x="545" y="35"/>
                        <a:pt x="550" y="36"/>
                        <a:pt x="552" y="39"/>
                      </a:cubicBezTo>
                      <a:cubicBezTo>
                        <a:pt x="554" y="43"/>
                        <a:pt x="553" y="48"/>
                        <a:pt x="552" y="49"/>
                      </a:cubicBezTo>
                      <a:cubicBezTo>
                        <a:pt x="551" y="51"/>
                        <a:pt x="550" y="52"/>
                        <a:pt x="549" y="52"/>
                      </a:cubicBezTo>
                      <a:cubicBezTo>
                        <a:pt x="549" y="52"/>
                        <a:pt x="549" y="53"/>
                        <a:pt x="549" y="53"/>
                      </a:cubicBezTo>
                      <a:cubicBezTo>
                        <a:pt x="549" y="53"/>
                        <a:pt x="551" y="57"/>
                        <a:pt x="550" y="61"/>
                      </a:cubicBezTo>
                      <a:cubicBezTo>
                        <a:pt x="549" y="63"/>
                        <a:pt x="546" y="65"/>
                        <a:pt x="544" y="66"/>
                      </a:cubicBezTo>
                      <a:cubicBezTo>
                        <a:pt x="544" y="66"/>
                        <a:pt x="544" y="66"/>
                        <a:pt x="544" y="66"/>
                      </a:cubicBezTo>
                      <a:cubicBezTo>
                        <a:pt x="543" y="66"/>
                        <a:pt x="543" y="66"/>
                        <a:pt x="542" y="66"/>
                      </a:cubicBezTo>
                      <a:cubicBezTo>
                        <a:pt x="541" y="66"/>
                        <a:pt x="539" y="65"/>
                        <a:pt x="538" y="65"/>
                      </a:cubicBezTo>
                      <a:cubicBezTo>
                        <a:pt x="538" y="65"/>
                        <a:pt x="538" y="65"/>
                        <a:pt x="538" y="65"/>
                      </a:cubicBezTo>
                      <a:cubicBezTo>
                        <a:pt x="537" y="65"/>
                        <a:pt x="536" y="65"/>
                        <a:pt x="535" y="65"/>
                      </a:cubicBezTo>
                      <a:cubicBezTo>
                        <a:pt x="535" y="65"/>
                        <a:pt x="535" y="65"/>
                        <a:pt x="534" y="66"/>
                      </a:cubicBezTo>
                      <a:cubicBezTo>
                        <a:pt x="533" y="67"/>
                        <a:pt x="532" y="68"/>
                        <a:pt x="530" y="69"/>
                      </a:cubicBezTo>
                      <a:cubicBezTo>
                        <a:pt x="529" y="69"/>
                        <a:pt x="528" y="69"/>
                        <a:pt x="527" y="69"/>
                      </a:cubicBezTo>
                      <a:cubicBezTo>
                        <a:pt x="526" y="69"/>
                        <a:pt x="526" y="69"/>
                        <a:pt x="525" y="69"/>
                      </a:cubicBezTo>
                      <a:cubicBezTo>
                        <a:pt x="524" y="69"/>
                        <a:pt x="524" y="69"/>
                        <a:pt x="524" y="69"/>
                      </a:cubicBezTo>
                      <a:cubicBezTo>
                        <a:pt x="523" y="69"/>
                        <a:pt x="522" y="70"/>
                        <a:pt x="521" y="71"/>
                      </a:cubicBezTo>
                      <a:cubicBezTo>
                        <a:pt x="520" y="72"/>
                        <a:pt x="517" y="74"/>
                        <a:pt x="516" y="76"/>
                      </a:cubicBezTo>
                      <a:cubicBezTo>
                        <a:pt x="515" y="76"/>
                        <a:pt x="515" y="77"/>
                        <a:pt x="514" y="78"/>
                      </a:cubicBezTo>
                      <a:cubicBezTo>
                        <a:pt x="513" y="80"/>
                        <a:pt x="511" y="82"/>
                        <a:pt x="510" y="83"/>
                      </a:cubicBezTo>
                      <a:cubicBezTo>
                        <a:pt x="510" y="83"/>
                        <a:pt x="507" y="86"/>
                        <a:pt x="504" y="87"/>
                      </a:cubicBezTo>
                      <a:cubicBezTo>
                        <a:pt x="503" y="88"/>
                        <a:pt x="500" y="89"/>
                        <a:pt x="498" y="89"/>
                      </a:cubicBezTo>
                      <a:cubicBezTo>
                        <a:pt x="498" y="89"/>
                        <a:pt x="498" y="89"/>
                        <a:pt x="497" y="89"/>
                      </a:cubicBezTo>
                      <a:cubicBezTo>
                        <a:pt x="495" y="89"/>
                        <a:pt x="491" y="88"/>
                        <a:pt x="489" y="86"/>
                      </a:cubicBezTo>
                      <a:cubicBezTo>
                        <a:pt x="488" y="84"/>
                        <a:pt x="487" y="83"/>
                        <a:pt x="487" y="81"/>
                      </a:cubicBezTo>
                      <a:cubicBezTo>
                        <a:pt x="486" y="81"/>
                        <a:pt x="485" y="81"/>
                        <a:pt x="485" y="81"/>
                      </a:cubicBezTo>
                      <a:cubicBezTo>
                        <a:pt x="484" y="81"/>
                        <a:pt x="484" y="81"/>
                        <a:pt x="484" y="81"/>
                      </a:cubicBezTo>
                      <a:cubicBezTo>
                        <a:pt x="484" y="81"/>
                        <a:pt x="483" y="82"/>
                        <a:pt x="483" y="82"/>
                      </a:cubicBezTo>
                      <a:cubicBezTo>
                        <a:pt x="482" y="82"/>
                        <a:pt x="481" y="83"/>
                        <a:pt x="480" y="83"/>
                      </a:cubicBezTo>
                      <a:cubicBezTo>
                        <a:pt x="480" y="83"/>
                        <a:pt x="479" y="84"/>
                        <a:pt x="478" y="84"/>
                      </a:cubicBezTo>
                      <a:cubicBezTo>
                        <a:pt x="478" y="84"/>
                        <a:pt x="477" y="84"/>
                        <a:pt x="477" y="84"/>
                      </a:cubicBezTo>
                      <a:cubicBezTo>
                        <a:pt x="477" y="84"/>
                        <a:pt x="476" y="84"/>
                        <a:pt x="476" y="85"/>
                      </a:cubicBezTo>
                      <a:cubicBezTo>
                        <a:pt x="474" y="85"/>
                        <a:pt x="473" y="86"/>
                        <a:pt x="471" y="86"/>
                      </a:cubicBezTo>
                      <a:cubicBezTo>
                        <a:pt x="471" y="86"/>
                        <a:pt x="470" y="86"/>
                        <a:pt x="469" y="86"/>
                      </a:cubicBezTo>
                      <a:cubicBezTo>
                        <a:pt x="469" y="86"/>
                        <a:pt x="468" y="86"/>
                        <a:pt x="468" y="86"/>
                      </a:cubicBezTo>
                      <a:cubicBezTo>
                        <a:pt x="468" y="86"/>
                        <a:pt x="467" y="86"/>
                        <a:pt x="467" y="86"/>
                      </a:cubicBezTo>
                      <a:cubicBezTo>
                        <a:pt x="467" y="86"/>
                        <a:pt x="467" y="87"/>
                        <a:pt x="466" y="87"/>
                      </a:cubicBezTo>
                      <a:cubicBezTo>
                        <a:pt x="467" y="87"/>
                        <a:pt x="467" y="88"/>
                        <a:pt x="467" y="89"/>
                      </a:cubicBezTo>
                      <a:cubicBezTo>
                        <a:pt x="467" y="89"/>
                        <a:pt x="467" y="89"/>
                        <a:pt x="467" y="89"/>
                      </a:cubicBezTo>
                      <a:cubicBezTo>
                        <a:pt x="468" y="90"/>
                        <a:pt x="469" y="90"/>
                        <a:pt x="470" y="92"/>
                      </a:cubicBezTo>
                      <a:cubicBezTo>
                        <a:pt x="471" y="93"/>
                        <a:pt x="471" y="96"/>
                        <a:pt x="472" y="98"/>
                      </a:cubicBezTo>
                      <a:cubicBezTo>
                        <a:pt x="472" y="99"/>
                        <a:pt x="472" y="100"/>
                        <a:pt x="472" y="100"/>
                      </a:cubicBezTo>
                      <a:cubicBezTo>
                        <a:pt x="472" y="101"/>
                        <a:pt x="473" y="103"/>
                        <a:pt x="474" y="104"/>
                      </a:cubicBezTo>
                      <a:cubicBezTo>
                        <a:pt x="474" y="104"/>
                        <a:pt x="474" y="105"/>
                        <a:pt x="474" y="106"/>
                      </a:cubicBezTo>
                      <a:cubicBezTo>
                        <a:pt x="475" y="108"/>
                        <a:pt x="477" y="110"/>
                        <a:pt x="477" y="112"/>
                      </a:cubicBezTo>
                      <a:cubicBezTo>
                        <a:pt x="477" y="113"/>
                        <a:pt x="477" y="117"/>
                        <a:pt x="476" y="120"/>
                      </a:cubicBezTo>
                      <a:cubicBezTo>
                        <a:pt x="475" y="122"/>
                        <a:pt x="473" y="123"/>
                        <a:pt x="472" y="123"/>
                      </a:cubicBezTo>
                      <a:cubicBezTo>
                        <a:pt x="471" y="124"/>
                        <a:pt x="471" y="124"/>
                        <a:pt x="471" y="124"/>
                      </a:cubicBezTo>
                      <a:cubicBezTo>
                        <a:pt x="471" y="124"/>
                        <a:pt x="471" y="124"/>
                        <a:pt x="470" y="124"/>
                      </a:cubicBezTo>
                      <a:cubicBezTo>
                        <a:pt x="470" y="125"/>
                        <a:pt x="470" y="125"/>
                        <a:pt x="469" y="125"/>
                      </a:cubicBezTo>
                      <a:cubicBezTo>
                        <a:pt x="469" y="126"/>
                        <a:pt x="469" y="126"/>
                        <a:pt x="469" y="126"/>
                      </a:cubicBezTo>
                      <a:cubicBezTo>
                        <a:pt x="469" y="128"/>
                        <a:pt x="469" y="130"/>
                        <a:pt x="467" y="132"/>
                      </a:cubicBezTo>
                      <a:cubicBezTo>
                        <a:pt x="465" y="135"/>
                        <a:pt x="460" y="137"/>
                        <a:pt x="460" y="137"/>
                      </a:cubicBezTo>
                      <a:cubicBezTo>
                        <a:pt x="458" y="138"/>
                        <a:pt x="457" y="138"/>
                        <a:pt x="456" y="138"/>
                      </a:cubicBezTo>
                      <a:cubicBezTo>
                        <a:pt x="455" y="138"/>
                        <a:pt x="454" y="138"/>
                        <a:pt x="454" y="138"/>
                      </a:cubicBezTo>
                      <a:cubicBezTo>
                        <a:pt x="454" y="138"/>
                        <a:pt x="453" y="138"/>
                        <a:pt x="453" y="139"/>
                      </a:cubicBezTo>
                      <a:cubicBezTo>
                        <a:pt x="452" y="140"/>
                        <a:pt x="452" y="143"/>
                        <a:pt x="452" y="145"/>
                      </a:cubicBezTo>
                      <a:cubicBezTo>
                        <a:pt x="452" y="145"/>
                        <a:pt x="452" y="146"/>
                        <a:pt x="452" y="146"/>
                      </a:cubicBezTo>
                      <a:cubicBezTo>
                        <a:pt x="452" y="146"/>
                        <a:pt x="452" y="147"/>
                        <a:pt x="452" y="147"/>
                      </a:cubicBezTo>
                      <a:cubicBezTo>
                        <a:pt x="452" y="148"/>
                        <a:pt x="452" y="150"/>
                        <a:pt x="452" y="151"/>
                      </a:cubicBezTo>
                      <a:cubicBezTo>
                        <a:pt x="451" y="152"/>
                        <a:pt x="451" y="155"/>
                        <a:pt x="450" y="157"/>
                      </a:cubicBezTo>
                      <a:cubicBezTo>
                        <a:pt x="450" y="157"/>
                        <a:pt x="450" y="157"/>
                        <a:pt x="450" y="157"/>
                      </a:cubicBezTo>
                      <a:cubicBezTo>
                        <a:pt x="450" y="157"/>
                        <a:pt x="449" y="158"/>
                        <a:pt x="449" y="159"/>
                      </a:cubicBezTo>
                      <a:cubicBezTo>
                        <a:pt x="449" y="159"/>
                        <a:pt x="448" y="160"/>
                        <a:pt x="448" y="161"/>
                      </a:cubicBezTo>
                      <a:cubicBezTo>
                        <a:pt x="448" y="161"/>
                        <a:pt x="448" y="161"/>
                        <a:pt x="448" y="162"/>
                      </a:cubicBezTo>
                      <a:cubicBezTo>
                        <a:pt x="448" y="164"/>
                        <a:pt x="447" y="166"/>
                        <a:pt x="446" y="167"/>
                      </a:cubicBezTo>
                      <a:cubicBezTo>
                        <a:pt x="445" y="169"/>
                        <a:pt x="441" y="173"/>
                        <a:pt x="438" y="175"/>
                      </a:cubicBezTo>
                      <a:cubicBezTo>
                        <a:pt x="437" y="175"/>
                        <a:pt x="435" y="175"/>
                        <a:pt x="434" y="175"/>
                      </a:cubicBezTo>
                      <a:cubicBezTo>
                        <a:pt x="433" y="175"/>
                        <a:pt x="432" y="175"/>
                        <a:pt x="431" y="174"/>
                      </a:cubicBezTo>
                      <a:cubicBezTo>
                        <a:pt x="430" y="174"/>
                        <a:pt x="429" y="173"/>
                        <a:pt x="429" y="173"/>
                      </a:cubicBezTo>
                      <a:cubicBezTo>
                        <a:pt x="429" y="173"/>
                        <a:pt x="429" y="173"/>
                        <a:pt x="429" y="173"/>
                      </a:cubicBezTo>
                      <a:cubicBezTo>
                        <a:pt x="429" y="174"/>
                        <a:pt x="429" y="175"/>
                        <a:pt x="429" y="176"/>
                      </a:cubicBezTo>
                      <a:cubicBezTo>
                        <a:pt x="429" y="179"/>
                        <a:pt x="427" y="181"/>
                        <a:pt x="426" y="182"/>
                      </a:cubicBezTo>
                      <a:cubicBezTo>
                        <a:pt x="426" y="184"/>
                        <a:pt x="424" y="184"/>
                        <a:pt x="423" y="185"/>
                      </a:cubicBezTo>
                      <a:cubicBezTo>
                        <a:pt x="423" y="185"/>
                        <a:pt x="422" y="186"/>
                        <a:pt x="422" y="186"/>
                      </a:cubicBezTo>
                      <a:cubicBezTo>
                        <a:pt x="422" y="187"/>
                        <a:pt x="421" y="190"/>
                        <a:pt x="421" y="192"/>
                      </a:cubicBezTo>
                      <a:cubicBezTo>
                        <a:pt x="421" y="192"/>
                        <a:pt x="421" y="194"/>
                        <a:pt x="421" y="195"/>
                      </a:cubicBezTo>
                      <a:cubicBezTo>
                        <a:pt x="422" y="196"/>
                        <a:pt x="422" y="197"/>
                        <a:pt x="422" y="198"/>
                      </a:cubicBezTo>
                      <a:cubicBezTo>
                        <a:pt x="423" y="200"/>
                        <a:pt x="423" y="205"/>
                        <a:pt x="423" y="207"/>
                      </a:cubicBezTo>
                      <a:cubicBezTo>
                        <a:pt x="423" y="209"/>
                        <a:pt x="423" y="214"/>
                        <a:pt x="421" y="217"/>
                      </a:cubicBezTo>
                      <a:cubicBezTo>
                        <a:pt x="421" y="219"/>
                        <a:pt x="419" y="221"/>
                        <a:pt x="417" y="222"/>
                      </a:cubicBezTo>
                      <a:cubicBezTo>
                        <a:pt x="415" y="223"/>
                        <a:pt x="414" y="224"/>
                        <a:pt x="412" y="224"/>
                      </a:cubicBezTo>
                      <a:cubicBezTo>
                        <a:pt x="412" y="224"/>
                        <a:pt x="412" y="224"/>
                        <a:pt x="412" y="224"/>
                      </a:cubicBezTo>
                      <a:cubicBezTo>
                        <a:pt x="411" y="224"/>
                        <a:pt x="410" y="224"/>
                        <a:pt x="410" y="224"/>
                      </a:cubicBezTo>
                      <a:cubicBezTo>
                        <a:pt x="410" y="225"/>
                        <a:pt x="410" y="226"/>
                        <a:pt x="409" y="227"/>
                      </a:cubicBezTo>
                      <a:cubicBezTo>
                        <a:pt x="409" y="227"/>
                        <a:pt x="409" y="227"/>
                        <a:pt x="409" y="227"/>
                      </a:cubicBezTo>
                      <a:cubicBezTo>
                        <a:pt x="408" y="230"/>
                        <a:pt x="407" y="234"/>
                        <a:pt x="402" y="234"/>
                      </a:cubicBezTo>
                      <a:cubicBezTo>
                        <a:pt x="402" y="234"/>
                        <a:pt x="402" y="234"/>
                        <a:pt x="402" y="234"/>
                      </a:cubicBezTo>
                      <a:cubicBezTo>
                        <a:pt x="402" y="234"/>
                        <a:pt x="402" y="234"/>
                        <a:pt x="402" y="234"/>
                      </a:cubicBezTo>
                      <a:cubicBezTo>
                        <a:pt x="398" y="234"/>
                        <a:pt x="396" y="231"/>
                        <a:pt x="395" y="229"/>
                      </a:cubicBezTo>
                      <a:cubicBezTo>
                        <a:pt x="395" y="229"/>
                        <a:pt x="394" y="229"/>
                        <a:pt x="394" y="228"/>
                      </a:cubicBezTo>
                      <a:cubicBezTo>
                        <a:pt x="394" y="228"/>
                        <a:pt x="393" y="227"/>
                        <a:pt x="393" y="227"/>
                      </a:cubicBezTo>
                      <a:cubicBezTo>
                        <a:pt x="393" y="226"/>
                        <a:pt x="393" y="226"/>
                        <a:pt x="393" y="226"/>
                      </a:cubicBezTo>
                      <a:cubicBezTo>
                        <a:pt x="393" y="226"/>
                        <a:pt x="392" y="226"/>
                        <a:pt x="392" y="226"/>
                      </a:cubicBezTo>
                      <a:cubicBezTo>
                        <a:pt x="392" y="226"/>
                        <a:pt x="392" y="226"/>
                        <a:pt x="392" y="226"/>
                      </a:cubicBezTo>
                      <a:cubicBezTo>
                        <a:pt x="391" y="226"/>
                        <a:pt x="390" y="226"/>
                        <a:pt x="390" y="226"/>
                      </a:cubicBezTo>
                      <a:cubicBezTo>
                        <a:pt x="390" y="226"/>
                        <a:pt x="389" y="226"/>
                        <a:pt x="389" y="226"/>
                      </a:cubicBezTo>
                      <a:cubicBezTo>
                        <a:pt x="388" y="227"/>
                        <a:pt x="386" y="228"/>
                        <a:pt x="384" y="228"/>
                      </a:cubicBezTo>
                      <a:cubicBezTo>
                        <a:pt x="384" y="228"/>
                        <a:pt x="383" y="228"/>
                        <a:pt x="383" y="228"/>
                      </a:cubicBezTo>
                      <a:cubicBezTo>
                        <a:pt x="381" y="228"/>
                        <a:pt x="380" y="227"/>
                        <a:pt x="378" y="226"/>
                      </a:cubicBezTo>
                      <a:cubicBezTo>
                        <a:pt x="378" y="226"/>
                        <a:pt x="378" y="225"/>
                        <a:pt x="378" y="225"/>
                      </a:cubicBezTo>
                      <a:cubicBezTo>
                        <a:pt x="378" y="225"/>
                        <a:pt x="377" y="225"/>
                        <a:pt x="376" y="225"/>
                      </a:cubicBezTo>
                      <a:cubicBezTo>
                        <a:pt x="376" y="225"/>
                        <a:pt x="375" y="224"/>
                        <a:pt x="375" y="224"/>
                      </a:cubicBezTo>
                      <a:cubicBezTo>
                        <a:pt x="374" y="224"/>
                        <a:pt x="374" y="224"/>
                        <a:pt x="374" y="224"/>
                      </a:cubicBezTo>
                      <a:cubicBezTo>
                        <a:pt x="372" y="223"/>
                        <a:pt x="370" y="223"/>
                        <a:pt x="368" y="222"/>
                      </a:cubicBezTo>
                      <a:cubicBezTo>
                        <a:pt x="366" y="219"/>
                        <a:pt x="363" y="214"/>
                        <a:pt x="363" y="214"/>
                      </a:cubicBezTo>
                      <a:cubicBezTo>
                        <a:pt x="362" y="213"/>
                        <a:pt x="362" y="211"/>
                        <a:pt x="361" y="210"/>
                      </a:cubicBezTo>
                      <a:cubicBezTo>
                        <a:pt x="361" y="211"/>
                        <a:pt x="360" y="211"/>
                        <a:pt x="358" y="211"/>
                      </a:cubicBezTo>
                      <a:cubicBezTo>
                        <a:pt x="358" y="211"/>
                        <a:pt x="358" y="211"/>
                        <a:pt x="358" y="211"/>
                      </a:cubicBezTo>
                      <a:cubicBezTo>
                        <a:pt x="358" y="211"/>
                        <a:pt x="358" y="211"/>
                        <a:pt x="357" y="212"/>
                      </a:cubicBezTo>
                      <a:cubicBezTo>
                        <a:pt x="357" y="213"/>
                        <a:pt x="355" y="215"/>
                        <a:pt x="352" y="216"/>
                      </a:cubicBezTo>
                      <a:cubicBezTo>
                        <a:pt x="352" y="219"/>
                        <a:pt x="351" y="222"/>
                        <a:pt x="350" y="224"/>
                      </a:cubicBezTo>
                      <a:cubicBezTo>
                        <a:pt x="348" y="226"/>
                        <a:pt x="345" y="227"/>
                        <a:pt x="343" y="228"/>
                      </a:cubicBezTo>
                      <a:cubicBezTo>
                        <a:pt x="342" y="228"/>
                        <a:pt x="342" y="228"/>
                        <a:pt x="342" y="228"/>
                      </a:cubicBezTo>
                      <a:cubicBezTo>
                        <a:pt x="342" y="228"/>
                        <a:pt x="341" y="228"/>
                        <a:pt x="340" y="228"/>
                      </a:cubicBezTo>
                      <a:cubicBezTo>
                        <a:pt x="340" y="228"/>
                        <a:pt x="341" y="228"/>
                        <a:pt x="341" y="229"/>
                      </a:cubicBezTo>
                      <a:cubicBezTo>
                        <a:pt x="341" y="230"/>
                        <a:pt x="341" y="232"/>
                        <a:pt x="342" y="233"/>
                      </a:cubicBezTo>
                      <a:cubicBezTo>
                        <a:pt x="342" y="234"/>
                        <a:pt x="342" y="234"/>
                        <a:pt x="342" y="234"/>
                      </a:cubicBezTo>
                      <a:cubicBezTo>
                        <a:pt x="343" y="235"/>
                        <a:pt x="344" y="237"/>
                        <a:pt x="345" y="238"/>
                      </a:cubicBezTo>
                      <a:cubicBezTo>
                        <a:pt x="345" y="239"/>
                        <a:pt x="346" y="244"/>
                        <a:pt x="345" y="247"/>
                      </a:cubicBezTo>
                      <a:cubicBezTo>
                        <a:pt x="344" y="249"/>
                        <a:pt x="341" y="251"/>
                        <a:pt x="339" y="251"/>
                      </a:cubicBezTo>
                      <a:cubicBezTo>
                        <a:pt x="339" y="251"/>
                        <a:pt x="338" y="251"/>
                        <a:pt x="338" y="251"/>
                      </a:cubicBezTo>
                      <a:cubicBezTo>
                        <a:pt x="337" y="251"/>
                        <a:pt x="336" y="251"/>
                        <a:pt x="335" y="251"/>
                      </a:cubicBezTo>
                      <a:cubicBezTo>
                        <a:pt x="335" y="252"/>
                        <a:pt x="335" y="253"/>
                        <a:pt x="335" y="254"/>
                      </a:cubicBezTo>
                      <a:cubicBezTo>
                        <a:pt x="335" y="257"/>
                        <a:pt x="334" y="260"/>
                        <a:pt x="332" y="262"/>
                      </a:cubicBezTo>
                      <a:cubicBezTo>
                        <a:pt x="331" y="263"/>
                        <a:pt x="328" y="266"/>
                        <a:pt x="324" y="266"/>
                      </a:cubicBezTo>
                      <a:cubicBezTo>
                        <a:pt x="323" y="266"/>
                        <a:pt x="323" y="266"/>
                        <a:pt x="323" y="266"/>
                      </a:cubicBezTo>
                      <a:cubicBezTo>
                        <a:pt x="319" y="266"/>
                        <a:pt x="316" y="262"/>
                        <a:pt x="316" y="260"/>
                      </a:cubicBezTo>
                      <a:cubicBezTo>
                        <a:pt x="316" y="259"/>
                        <a:pt x="316" y="258"/>
                        <a:pt x="316" y="258"/>
                      </a:cubicBezTo>
                      <a:cubicBezTo>
                        <a:pt x="314" y="258"/>
                        <a:pt x="313" y="259"/>
                        <a:pt x="311" y="259"/>
                      </a:cubicBezTo>
                      <a:cubicBezTo>
                        <a:pt x="311" y="259"/>
                        <a:pt x="311" y="259"/>
                        <a:pt x="311" y="259"/>
                      </a:cubicBezTo>
                      <a:cubicBezTo>
                        <a:pt x="311" y="259"/>
                        <a:pt x="311" y="259"/>
                        <a:pt x="311" y="259"/>
                      </a:cubicBezTo>
                      <a:cubicBezTo>
                        <a:pt x="309" y="259"/>
                        <a:pt x="307" y="258"/>
                        <a:pt x="303" y="254"/>
                      </a:cubicBezTo>
                      <a:cubicBezTo>
                        <a:pt x="302" y="252"/>
                        <a:pt x="301" y="250"/>
                        <a:pt x="300" y="247"/>
                      </a:cubicBezTo>
                      <a:cubicBezTo>
                        <a:pt x="299" y="247"/>
                        <a:pt x="299" y="247"/>
                        <a:pt x="299" y="247"/>
                      </a:cubicBezTo>
                      <a:cubicBezTo>
                        <a:pt x="299" y="246"/>
                        <a:pt x="299" y="245"/>
                        <a:pt x="298" y="244"/>
                      </a:cubicBezTo>
                      <a:cubicBezTo>
                        <a:pt x="298" y="244"/>
                        <a:pt x="298" y="243"/>
                        <a:pt x="298" y="243"/>
                      </a:cubicBezTo>
                      <a:cubicBezTo>
                        <a:pt x="298" y="243"/>
                        <a:pt x="298" y="243"/>
                        <a:pt x="298" y="243"/>
                      </a:cubicBezTo>
                      <a:cubicBezTo>
                        <a:pt x="297" y="243"/>
                        <a:pt x="296" y="243"/>
                        <a:pt x="296" y="243"/>
                      </a:cubicBezTo>
                      <a:cubicBezTo>
                        <a:pt x="296" y="244"/>
                        <a:pt x="295" y="245"/>
                        <a:pt x="294" y="245"/>
                      </a:cubicBezTo>
                      <a:cubicBezTo>
                        <a:pt x="294" y="246"/>
                        <a:pt x="294" y="246"/>
                        <a:pt x="294" y="246"/>
                      </a:cubicBezTo>
                      <a:cubicBezTo>
                        <a:pt x="294" y="246"/>
                        <a:pt x="293" y="247"/>
                        <a:pt x="293" y="248"/>
                      </a:cubicBezTo>
                      <a:cubicBezTo>
                        <a:pt x="292" y="249"/>
                        <a:pt x="291" y="250"/>
                        <a:pt x="290" y="251"/>
                      </a:cubicBezTo>
                      <a:cubicBezTo>
                        <a:pt x="290" y="252"/>
                        <a:pt x="287" y="254"/>
                        <a:pt x="285" y="255"/>
                      </a:cubicBezTo>
                      <a:cubicBezTo>
                        <a:pt x="283" y="256"/>
                        <a:pt x="281" y="256"/>
                        <a:pt x="280" y="256"/>
                      </a:cubicBezTo>
                      <a:cubicBezTo>
                        <a:pt x="279" y="256"/>
                        <a:pt x="279" y="256"/>
                        <a:pt x="278" y="256"/>
                      </a:cubicBezTo>
                      <a:cubicBezTo>
                        <a:pt x="278" y="257"/>
                        <a:pt x="277" y="257"/>
                        <a:pt x="277" y="257"/>
                      </a:cubicBezTo>
                      <a:cubicBezTo>
                        <a:pt x="276" y="258"/>
                        <a:pt x="274" y="260"/>
                        <a:pt x="274" y="260"/>
                      </a:cubicBezTo>
                      <a:cubicBezTo>
                        <a:pt x="274" y="261"/>
                        <a:pt x="274" y="263"/>
                        <a:pt x="274" y="264"/>
                      </a:cubicBezTo>
                      <a:cubicBezTo>
                        <a:pt x="274" y="265"/>
                        <a:pt x="274" y="266"/>
                        <a:pt x="274" y="266"/>
                      </a:cubicBezTo>
                      <a:cubicBezTo>
                        <a:pt x="274" y="267"/>
                        <a:pt x="274" y="268"/>
                        <a:pt x="274" y="268"/>
                      </a:cubicBezTo>
                      <a:cubicBezTo>
                        <a:pt x="275" y="271"/>
                        <a:pt x="275" y="274"/>
                        <a:pt x="274" y="277"/>
                      </a:cubicBezTo>
                      <a:cubicBezTo>
                        <a:pt x="273" y="279"/>
                        <a:pt x="270" y="285"/>
                        <a:pt x="264" y="286"/>
                      </a:cubicBezTo>
                      <a:cubicBezTo>
                        <a:pt x="264" y="286"/>
                        <a:pt x="264" y="286"/>
                        <a:pt x="264" y="286"/>
                      </a:cubicBezTo>
                      <a:cubicBezTo>
                        <a:pt x="259" y="286"/>
                        <a:pt x="255" y="281"/>
                        <a:pt x="254" y="280"/>
                      </a:cubicBezTo>
                      <a:cubicBezTo>
                        <a:pt x="253" y="279"/>
                        <a:pt x="252" y="277"/>
                        <a:pt x="252" y="276"/>
                      </a:cubicBezTo>
                      <a:cubicBezTo>
                        <a:pt x="252" y="276"/>
                        <a:pt x="252" y="276"/>
                        <a:pt x="252" y="276"/>
                      </a:cubicBezTo>
                      <a:cubicBezTo>
                        <a:pt x="252" y="276"/>
                        <a:pt x="251" y="276"/>
                        <a:pt x="251" y="275"/>
                      </a:cubicBezTo>
                      <a:cubicBezTo>
                        <a:pt x="251" y="276"/>
                        <a:pt x="250" y="276"/>
                        <a:pt x="250" y="276"/>
                      </a:cubicBezTo>
                      <a:cubicBezTo>
                        <a:pt x="249" y="276"/>
                        <a:pt x="248" y="276"/>
                        <a:pt x="247" y="276"/>
                      </a:cubicBezTo>
                      <a:cubicBezTo>
                        <a:pt x="247" y="276"/>
                        <a:pt x="247" y="276"/>
                        <a:pt x="246" y="276"/>
                      </a:cubicBezTo>
                      <a:cubicBezTo>
                        <a:pt x="246" y="276"/>
                        <a:pt x="242" y="276"/>
                        <a:pt x="239" y="274"/>
                      </a:cubicBezTo>
                      <a:cubicBezTo>
                        <a:pt x="238" y="273"/>
                        <a:pt x="237" y="272"/>
                        <a:pt x="236" y="271"/>
                      </a:cubicBezTo>
                      <a:cubicBezTo>
                        <a:pt x="236" y="271"/>
                        <a:pt x="235" y="270"/>
                        <a:pt x="235" y="270"/>
                      </a:cubicBezTo>
                      <a:cubicBezTo>
                        <a:pt x="234" y="269"/>
                        <a:pt x="233" y="268"/>
                        <a:pt x="232" y="268"/>
                      </a:cubicBezTo>
                      <a:cubicBezTo>
                        <a:pt x="232" y="268"/>
                        <a:pt x="231" y="268"/>
                        <a:pt x="231" y="268"/>
                      </a:cubicBezTo>
                      <a:cubicBezTo>
                        <a:pt x="230" y="268"/>
                        <a:pt x="229" y="268"/>
                        <a:pt x="227" y="267"/>
                      </a:cubicBezTo>
                      <a:cubicBezTo>
                        <a:pt x="226" y="266"/>
                        <a:pt x="225" y="265"/>
                        <a:pt x="224" y="264"/>
                      </a:cubicBezTo>
                      <a:cubicBezTo>
                        <a:pt x="223" y="264"/>
                        <a:pt x="223" y="264"/>
                        <a:pt x="223" y="264"/>
                      </a:cubicBezTo>
                      <a:cubicBezTo>
                        <a:pt x="222" y="263"/>
                        <a:pt x="220" y="263"/>
                        <a:pt x="219" y="263"/>
                      </a:cubicBezTo>
                      <a:cubicBezTo>
                        <a:pt x="218" y="263"/>
                        <a:pt x="216" y="264"/>
                        <a:pt x="215" y="264"/>
                      </a:cubicBezTo>
                      <a:cubicBezTo>
                        <a:pt x="214" y="265"/>
                        <a:pt x="214" y="265"/>
                        <a:pt x="214" y="265"/>
                      </a:cubicBezTo>
                      <a:cubicBezTo>
                        <a:pt x="214" y="266"/>
                        <a:pt x="213" y="267"/>
                        <a:pt x="213" y="267"/>
                      </a:cubicBezTo>
                      <a:cubicBezTo>
                        <a:pt x="213" y="267"/>
                        <a:pt x="213" y="268"/>
                        <a:pt x="213" y="268"/>
                      </a:cubicBezTo>
                      <a:cubicBezTo>
                        <a:pt x="211" y="269"/>
                        <a:pt x="210" y="272"/>
                        <a:pt x="207" y="272"/>
                      </a:cubicBezTo>
                      <a:cubicBezTo>
                        <a:pt x="206" y="272"/>
                        <a:pt x="206" y="272"/>
                        <a:pt x="206" y="272"/>
                      </a:cubicBezTo>
                      <a:cubicBezTo>
                        <a:pt x="206" y="272"/>
                        <a:pt x="206" y="272"/>
                        <a:pt x="206" y="272"/>
                      </a:cubicBezTo>
                      <a:cubicBezTo>
                        <a:pt x="203" y="272"/>
                        <a:pt x="201" y="271"/>
                        <a:pt x="200" y="269"/>
                      </a:cubicBezTo>
                      <a:cubicBezTo>
                        <a:pt x="200" y="270"/>
                        <a:pt x="200" y="270"/>
                        <a:pt x="201" y="270"/>
                      </a:cubicBezTo>
                      <a:cubicBezTo>
                        <a:pt x="202" y="273"/>
                        <a:pt x="200" y="276"/>
                        <a:pt x="200" y="278"/>
                      </a:cubicBezTo>
                      <a:cubicBezTo>
                        <a:pt x="200" y="278"/>
                        <a:pt x="199" y="279"/>
                        <a:pt x="199" y="279"/>
                      </a:cubicBezTo>
                      <a:cubicBezTo>
                        <a:pt x="199" y="279"/>
                        <a:pt x="199" y="279"/>
                        <a:pt x="199" y="279"/>
                      </a:cubicBezTo>
                      <a:cubicBezTo>
                        <a:pt x="199" y="281"/>
                        <a:pt x="198" y="283"/>
                        <a:pt x="197" y="284"/>
                      </a:cubicBezTo>
                      <a:cubicBezTo>
                        <a:pt x="195" y="286"/>
                        <a:pt x="192" y="287"/>
                        <a:pt x="191" y="288"/>
                      </a:cubicBezTo>
                      <a:cubicBezTo>
                        <a:pt x="190" y="288"/>
                        <a:pt x="188" y="288"/>
                        <a:pt x="187" y="288"/>
                      </a:cubicBezTo>
                      <a:cubicBezTo>
                        <a:pt x="185" y="288"/>
                        <a:pt x="184" y="288"/>
                        <a:pt x="183" y="287"/>
                      </a:cubicBezTo>
                      <a:cubicBezTo>
                        <a:pt x="179" y="285"/>
                        <a:pt x="178" y="280"/>
                        <a:pt x="178" y="278"/>
                      </a:cubicBezTo>
                      <a:cubicBezTo>
                        <a:pt x="178" y="277"/>
                        <a:pt x="178" y="276"/>
                        <a:pt x="178" y="276"/>
                      </a:cubicBezTo>
                      <a:cubicBezTo>
                        <a:pt x="177" y="276"/>
                        <a:pt x="176" y="276"/>
                        <a:pt x="175" y="276"/>
                      </a:cubicBezTo>
                      <a:cubicBezTo>
                        <a:pt x="175" y="276"/>
                        <a:pt x="175" y="276"/>
                        <a:pt x="175" y="276"/>
                      </a:cubicBezTo>
                      <a:cubicBezTo>
                        <a:pt x="174" y="277"/>
                        <a:pt x="174" y="277"/>
                        <a:pt x="174" y="277"/>
                      </a:cubicBezTo>
                      <a:cubicBezTo>
                        <a:pt x="172" y="279"/>
                        <a:pt x="171" y="280"/>
                        <a:pt x="169" y="281"/>
                      </a:cubicBezTo>
                      <a:cubicBezTo>
                        <a:pt x="167" y="281"/>
                        <a:pt x="165" y="282"/>
                        <a:pt x="164" y="282"/>
                      </a:cubicBezTo>
                      <a:cubicBezTo>
                        <a:pt x="162" y="282"/>
                        <a:pt x="160" y="281"/>
                        <a:pt x="159" y="281"/>
                      </a:cubicBezTo>
                      <a:cubicBezTo>
                        <a:pt x="157" y="280"/>
                        <a:pt x="156" y="278"/>
                        <a:pt x="155" y="276"/>
                      </a:cubicBezTo>
                      <a:cubicBezTo>
                        <a:pt x="155" y="276"/>
                        <a:pt x="155" y="276"/>
                        <a:pt x="155" y="276"/>
                      </a:cubicBezTo>
                      <a:cubicBezTo>
                        <a:pt x="155" y="275"/>
                        <a:pt x="154" y="275"/>
                        <a:pt x="154" y="275"/>
                      </a:cubicBezTo>
                      <a:cubicBezTo>
                        <a:pt x="154" y="275"/>
                        <a:pt x="153" y="276"/>
                        <a:pt x="153" y="277"/>
                      </a:cubicBezTo>
                      <a:cubicBezTo>
                        <a:pt x="153" y="277"/>
                        <a:pt x="153" y="277"/>
                        <a:pt x="153" y="277"/>
                      </a:cubicBezTo>
                      <a:cubicBezTo>
                        <a:pt x="153" y="277"/>
                        <a:pt x="153" y="278"/>
                        <a:pt x="153" y="278"/>
                      </a:cubicBezTo>
                      <a:cubicBezTo>
                        <a:pt x="153" y="278"/>
                        <a:pt x="153" y="278"/>
                        <a:pt x="153" y="278"/>
                      </a:cubicBezTo>
                      <a:cubicBezTo>
                        <a:pt x="155" y="278"/>
                        <a:pt x="156" y="279"/>
                        <a:pt x="157" y="280"/>
                      </a:cubicBezTo>
                      <a:cubicBezTo>
                        <a:pt x="159" y="282"/>
                        <a:pt x="160" y="285"/>
                        <a:pt x="160" y="287"/>
                      </a:cubicBezTo>
                      <a:cubicBezTo>
                        <a:pt x="160" y="289"/>
                        <a:pt x="158" y="293"/>
                        <a:pt x="157" y="295"/>
                      </a:cubicBezTo>
                      <a:cubicBezTo>
                        <a:pt x="156" y="296"/>
                        <a:pt x="155" y="296"/>
                        <a:pt x="154" y="297"/>
                      </a:cubicBezTo>
                      <a:cubicBezTo>
                        <a:pt x="153" y="298"/>
                        <a:pt x="153" y="299"/>
                        <a:pt x="151" y="300"/>
                      </a:cubicBezTo>
                      <a:cubicBezTo>
                        <a:pt x="150" y="301"/>
                        <a:pt x="147" y="301"/>
                        <a:pt x="146" y="301"/>
                      </a:cubicBezTo>
                      <a:cubicBezTo>
                        <a:pt x="145" y="301"/>
                        <a:pt x="143" y="301"/>
                        <a:pt x="142" y="300"/>
                      </a:cubicBezTo>
                      <a:cubicBezTo>
                        <a:pt x="142" y="303"/>
                        <a:pt x="141" y="306"/>
                        <a:pt x="139" y="308"/>
                      </a:cubicBezTo>
                      <a:cubicBezTo>
                        <a:pt x="138" y="310"/>
                        <a:pt x="136" y="311"/>
                        <a:pt x="134" y="312"/>
                      </a:cubicBezTo>
                      <a:cubicBezTo>
                        <a:pt x="134" y="312"/>
                        <a:pt x="133" y="312"/>
                        <a:pt x="133" y="312"/>
                      </a:cubicBezTo>
                      <a:cubicBezTo>
                        <a:pt x="132" y="313"/>
                        <a:pt x="131" y="314"/>
                        <a:pt x="130" y="315"/>
                      </a:cubicBezTo>
                      <a:cubicBezTo>
                        <a:pt x="129" y="317"/>
                        <a:pt x="128" y="319"/>
                        <a:pt x="128" y="319"/>
                      </a:cubicBezTo>
                      <a:cubicBezTo>
                        <a:pt x="128" y="320"/>
                        <a:pt x="128" y="322"/>
                        <a:pt x="128" y="323"/>
                      </a:cubicBezTo>
                      <a:cubicBezTo>
                        <a:pt x="128" y="323"/>
                        <a:pt x="128" y="324"/>
                        <a:pt x="128" y="324"/>
                      </a:cubicBezTo>
                      <a:cubicBezTo>
                        <a:pt x="129" y="325"/>
                        <a:pt x="130" y="326"/>
                        <a:pt x="131" y="327"/>
                      </a:cubicBezTo>
                      <a:cubicBezTo>
                        <a:pt x="131" y="328"/>
                        <a:pt x="131" y="329"/>
                        <a:pt x="131" y="331"/>
                      </a:cubicBezTo>
                      <a:cubicBezTo>
                        <a:pt x="132" y="331"/>
                        <a:pt x="132" y="331"/>
                        <a:pt x="132" y="331"/>
                      </a:cubicBezTo>
                      <a:cubicBezTo>
                        <a:pt x="132" y="331"/>
                        <a:pt x="133" y="331"/>
                        <a:pt x="133" y="332"/>
                      </a:cubicBezTo>
                      <a:cubicBezTo>
                        <a:pt x="135" y="332"/>
                        <a:pt x="136" y="333"/>
                        <a:pt x="137" y="333"/>
                      </a:cubicBezTo>
                      <a:cubicBezTo>
                        <a:pt x="137" y="334"/>
                        <a:pt x="137" y="334"/>
                        <a:pt x="137" y="334"/>
                      </a:cubicBezTo>
                      <a:cubicBezTo>
                        <a:pt x="140" y="335"/>
                        <a:pt x="143" y="337"/>
                        <a:pt x="144" y="340"/>
                      </a:cubicBezTo>
                      <a:cubicBezTo>
                        <a:pt x="145" y="343"/>
                        <a:pt x="146" y="349"/>
                        <a:pt x="144" y="353"/>
                      </a:cubicBezTo>
                      <a:cubicBezTo>
                        <a:pt x="142" y="355"/>
                        <a:pt x="139" y="356"/>
                        <a:pt x="137" y="357"/>
                      </a:cubicBezTo>
                      <a:cubicBezTo>
                        <a:pt x="137" y="357"/>
                        <a:pt x="136" y="357"/>
                        <a:pt x="136" y="357"/>
                      </a:cubicBezTo>
                      <a:cubicBezTo>
                        <a:pt x="134" y="358"/>
                        <a:pt x="130" y="359"/>
                        <a:pt x="128" y="360"/>
                      </a:cubicBezTo>
                      <a:cubicBezTo>
                        <a:pt x="126" y="360"/>
                        <a:pt x="125" y="360"/>
                        <a:pt x="123" y="361"/>
                      </a:cubicBezTo>
                      <a:cubicBezTo>
                        <a:pt x="122" y="361"/>
                        <a:pt x="120" y="361"/>
                        <a:pt x="120" y="361"/>
                      </a:cubicBezTo>
                      <a:cubicBezTo>
                        <a:pt x="114" y="363"/>
                        <a:pt x="111" y="364"/>
                        <a:pt x="111" y="365"/>
                      </a:cubicBezTo>
                      <a:cubicBezTo>
                        <a:pt x="110" y="365"/>
                        <a:pt x="109" y="366"/>
                        <a:pt x="108" y="367"/>
                      </a:cubicBezTo>
                      <a:cubicBezTo>
                        <a:pt x="108" y="367"/>
                        <a:pt x="108" y="368"/>
                        <a:pt x="108" y="368"/>
                      </a:cubicBezTo>
                      <a:cubicBezTo>
                        <a:pt x="107" y="369"/>
                        <a:pt x="106" y="370"/>
                        <a:pt x="104" y="371"/>
                      </a:cubicBezTo>
                      <a:cubicBezTo>
                        <a:pt x="103" y="372"/>
                        <a:pt x="101" y="373"/>
                        <a:pt x="99" y="373"/>
                      </a:cubicBezTo>
                      <a:cubicBezTo>
                        <a:pt x="99" y="373"/>
                        <a:pt x="98" y="373"/>
                        <a:pt x="98" y="373"/>
                      </a:cubicBezTo>
                      <a:cubicBezTo>
                        <a:pt x="96" y="373"/>
                        <a:pt x="95" y="372"/>
                        <a:pt x="95" y="371"/>
                      </a:cubicBezTo>
                      <a:cubicBezTo>
                        <a:pt x="94" y="371"/>
                        <a:pt x="94" y="371"/>
                        <a:pt x="94" y="371"/>
                      </a:cubicBezTo>
                      <a:cubicBezTo>
                        <a:pt x="94" y="371"/>
                        <a:pt x="93" y="372"/>
                        <a:pt x="92" y="373"/>
                      </a:cubicBezTo>
                      <a:cubicBezTo>
                        <a:pt x="92" y="373"/>
                        <a:pt x="91" y="374"/>
                        <a:pt x="91" y="375"/>
                      </a:cubicBezTo>
                      <a:cubicBezTo>
                        <a:pt x="91" y="376"/>
                        <a:pt x="91" y="377"/>
                        <a:pt x="91" y="377"/>
                      </a:cubicBezTo>
                      <a:cubicBezTo>
                        <a:pt x="91" y="379"/>
                        <a:pt x="92" y="381"/>
                        <a:pt x="91" y="383"/>
                      </a:cubicBezTo>
                      <a:cubicBezTo>
                        <a:pt x="91" y="385"/>
                        <a:pt x="90" y="386"/>
                        <a:pt x="89" y="388"/>
                      </a:cubicBezTo>
                      <a:cubicBezTo>
                        <a:pt x="88" y="388"/>
                        <a:pt x="88" y="389"/>
                        <a:pt x="88" y="389"/>
                      </a:cubicBezTo>
                      <a:cubicBezTo>
                        <a:pt x="88" y="390"/>
                        <a:pt x="88" y="391"/>
                        <a:pt x="88" y="392"/>
                      </a:cubicBezTo>
                      <a:cubicBezTo>
                        <a:pt x="88" y="392"/>
                        <a:pt x="89" y="394"/>
                        <a:pt x="89" y="395"/>
                      </a:cubicBezTo>
                      <a:cubicBezTo>
                        <a:pt x="90" y="396"/>
                        <a:pt x="93" y="398"/>
                        <a:pt x="94" y="399"/>
                      </a:cubicBezTo>
                      <a:cubicBezTo>
                        <a:pt x="95" y="399"/>
                        <a:pt x="95" y="400"/>
                        <a:pt x="96" y="400"/>
                      </a:cubicBezTo>
                      <a:cubicBezTo>
                        <a:pt x="96" y="400"/>
                        <a:pt x="96" y="400"/>
                        <a:pt x="97" y="401"/>
                      </a:cubicBezTo>
                      <a:cubicBezTo>
                        <a:pt x="98" y="402"/>
                        <a:pt x="100" y="403"/>
                        <a:pt x="101" y="404"/>
                      </a:cubicBezTo>
                      <a:cubicBezTo>
                        <a:pt x="102" y="407"/>
                        <a:pt x="103" y="410"/>
                        <a:pt x="103" y="413"/>
                      </a:cubicBezTo>
                      <a:cubicBezTo>
                        <a:pt x="103" y="414"/>
                        <a:pt x="103" y="414"/>
                        <a:pt x="103" y="414"/>
                      </a:cubicBezTo>
                      <a:cubicBezTo>
                        <a:pt x="103" y="414"/>
                        <a:pt x="103" y="414"/>
                        <a:pt x="103" y="414"/>
                      </a:cubicBezTo>
                      <a:cubicBezTo>
                        <a:pt x="104" y="418"/>
                        <a:pt x="104" y="422"/>
                        <a:pt x="103" y="424"/>
                      </a:cubicBezTo>
                      <a:cubicBezTo>
                        <a:pt x="103" y="426"/>
                        <a:pt x="100" y="431"/>
                        <a:pt x="97" y="433"/>
                      </a:cubicBezTo>
                      <a:cubicBezTo>
                        <a:pt x="94" y="436"/>
                        <a:pt x="87" y="436"/>
                        <a:pt x="87" y="436"/>
                      </a:cubicBezTo>
                      <a:cubicBezTo>
                        <a:pt x="85" y="436"/>
                        <a:pt x="80" y="435"/>
                        <a:pt x="77" y="434"/>
                      </a:cubicBezTo>
                      <a:cubicBezTo>
                        <a:pt x="75" y="433"/>
                        <a:pt x="74" y="431"/>
                        <a:pt x="73" y="430"/>
                      </a:cubicBezTo>
                      <a:cubicBezTo>
                        <a:pt x="73" y="429"/>
                        <a:pt x="73" y="429"/>
                        <a:pt x="73" y="428"/>
                      </a:cubicBezTo>
                      <a:cubicBezTo>
                        <a:pt x="72" y="428"/>
                        <a:pt x="70" y="428"/>
                        <a:pt x="69" y="428"/>
                      </a:cubicBezTo>
                      <a:cubicBezTo>
                        <a:pt x="68" y="427"/>
                        <a:pt x="66" y="427"/>
                        <a:pt x="65" y="427"/>
                      </a:cubicBezTo>
                      <a:cubicBezTo>
                        <a:pt x="64" y="426"/>
                        <a:pt x="63" y="426"/>
                        <a:pt x="63" y="426"/>
                      </a:cubicBezTo>
                      <a:cubicBezTo>
                        <a:pt x="62" y="425"/>
                        <a:pt x="61" y="425"/>
                        <a:pt x="61" y="425"/>
                      </a:cubicBezTo>
                      <a:cubicBezTo>
                        <a:pt x="61" y="425"/>
                        <a:pt x="59" y="425"/>
                        <a:pt x="58" y="425"/>
                      </a:cubicBezTo>
                      <a:cubicBezTo>
                        <a:pt x="58" y="425"/>
                        <a:pt x="57" y="425"/>
                        <a:pt x="56" y="425"/>
                      </a:cubicBezTo>
                      <a:cubicBezTo>
                        <a:pt x="56" y="425"/>
                        <a:pt x="55" y="425"/>
                        <a:pt x="55" y="424"/>
                      </a:cubicBezTo>
                      <a:cubicBezTo>
                        <a:pt x="53" y="424"/>
                        <a:pt x="51" y="424"/>
                        <a:pt x="49" y="423"/>
                      </a:cubicBezTo>
                      <a:cubicBezTo>
                        <a:pt x="47" y="422"/>
                        <a:pt x="47" y="421"/>
                        <a:pt x="46" y="420"/>
                      </a:cubicBezTo>
                      <a:cubicBezTo>
                        <a:pt x="45" y="419"/>
                        <a:pt x="44" y="419"/>
                        <a:pt x="44" y="419"/>
                      </a:cubicBezTo>
                      <a:cubicBezTo>
                        <a:pt x="43" y="419"/>
                        <a:pt x="43" y="419"/>
                        <a:pt x="42" y="418"/>
                      </a:cubicBezTo>
                      <a:cubicBezTo>
                        <a:pt x="42" y="418"/>
                        <a:pt x="40" y="418"/>
                        <a:pt x="39" y="417"/>
                      </a:cubicBezTo>
                      <a:cubicBezTo>
                        <a:pt x="38" y="417"/>
                        <a:pt x="37" y="417"/>
                        <a:pt x="36" y="416"/>
                      </a:cubicBezTo>
                      <a:cubicBezTo>
                        <a:pt x="35" y="416"/>
                        <a:pt x="34" y="416"/>
                        <a:pt x="33" y="415"/>
                      </a:cubicBezTo>
                      <a:cubicBezTo>
                        <a:pt x="33" y="415"/>
                        <a:pt x="31" y="414"/>
                        <a:pt x="31" y="414"/>
                      </a:cubicBezTo>
                      <a:cubicBezTo>
                        <a:pt x="29" y="414"/>
                        <a:pt x="27" y="414"/>
                        <a:pt x="25" y="414"/>
                      </a:cubicBezTo>
                      <a:cubicBezTo>
                        <a:pt x="25" y="414"/>
                        <a:pt x="25" y="414"/>
                        <a:pt x="25" y="414"/>
                      </a:cubicBezTo>
                      <a:cubicBezTo>
                        <a:pt x="24" y="414"/>
                        <a:pt x="22" y="414"/>
                        <a:pt x="21" y="414"/>
                      </a:cubicBezTo>
                      <a:cubicBezTo>
                        <a:pt x="21" y="415"/>
                        <a:pt x="19" y="416"/>
                        <a:pt x="19" y="416"/>
                      </a:cubicBezTo>
                      <a:cubicBezTo>
                        <a:pt x="18" y="417"/>
                        <a:pt x="18" y="417"/>
                        <a:pt x="18" y="417"/>
                      </a:cubicBezTo>
                      <a:cubicBezTo>
                        <a:pt x="17" y="417"/>
                        <a:pt x="17" y="418"/>
                        <a:pt x="17" y="418"/>
                      </a:cubicBezTo>
                      <a:cubicBezTo>
                        <a:pt x="16" y="418"/>
                        <a:pt x="15" y="420"/>
                        <a:pt x="14" y="420"/>
                      </a:cubicBezTo>
                      <a:cubicBezTo>
                        <a:pt x="14" y="421"/>
                        <a:pt x="12" y="423"/>
                        <a:pt x="12" y="424"/>
                      </a:cubicBezTo>
                      <a:cubicBezTo>
                        <a:pt x="12" y="425"/>
                        <a:pt x="11" y="426"/>
                        <a:pt x="11" y="427"/>
                      </a:cubicBezTo>
                      <a:cubicBezTo>
                        <a:pt x="11" y="429"/>
                        <a:pt x="10" y="431"/>
                        <a:pt x="10" y="432"/>
                      </a:cubicBezTo>
                      <a:cubicBezTo>
                        <a:pt x="9" y="434"/>
                        <a:pt x="8" y="436"/>
                        <a:pt x="7" y="437"/>
                      </a:cubicBezTo>
                      <a:cubicBezTo>
                        <a:pt x="6" y="438"/>
                        <a:pt x="5" y="439"/>
                        <a:pt x="3" y="440"/>
                      </a:cubicBezTo>
                      <a:cubicBezTo>
                        <a:pt x="3" y="440"/>
                        <a:pt x="2" y="441"/>
                        <a:pt x="2" y="441"/>
                      </a:cubicBezTo>
                      <a:cubicBezTo>
                        <a:pt x="2" y="441"/>
                        <a:pt x="2" y="441"/>
                        <a:pt x="2" y="441"/>
                      </a:cubicBezTo>
                      <a:cubicBezTo>
                        <a:pt x="2" y="441"/>
                        <a:pt x="2" y="442"/>
                        <a:pt x="2" y="442"/>
                      </a:cubicBezTo>
                      <a:cubicBezTo>
                        <a:pt x="2" y="443"/>
                        <a:pt x="2" y="443"/>
                        <a:pt x="2" y="444"/>
                      </a:cubicBez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39" name="Freeform 99">
                  <a:extLst>
                    <a:ext uri="{FF2B5EF4-FFF2-40B4-BE49-F238E27FC236}">
                      <a16:creationId xmlns:a16="http://schemas.microsoft.com/office/drawing/2014/main" id="{557CDBB7-83DF-4A24-80FA-A41CBFECC168}"/>
                    </a:ext>
                  </a:extLst>
                </p:cNvPr>
                <p:cNvSpPr>
                  <a:spLocks/>
                </p:cNvSpPr>
                <p:nvPr/>
              </p:nvSpPr>
              <p:spPr bwMode="auto">
                <a:xfrm>
                  <a:off x="5595621" y="3565403"/>
                  <a:ext cx="12080" cy="12080"/>
                </a:xfrm>
                <a:custGeom>
                  <a:avLst/>
                  <a:gdLst>
                    <a:gd name="T0" fmla="*/ 0 w 14"/>
                    <a:gd name="T1" fmla="*/ 12 h 15"/>
                    <a:gd name="T2" fmla="*/ 0 w 14"/>
                    <a:gd name="T3" fmla="*/ 15 h 15"/>
                    <a:gd name="T4" fmla="*/ 14 w 14"/>
                    <a:gd name="T5" fmla="*/ 11 h 15"/>
                    <a:gd name="T6" fmla="*/ 4 w 14"/>
                    <a:gd name="T7" fmla="*/ 5 h 15"/>
                    <a:gd name="T8" fmla="*/ 2 w 14"/>
                    <a:gd name="T9" fmla="*/ 0 h 15"/>
                    <a:gd name="T10" fmla="*/ 2 w 14"/>
                    <a:gd name="T11" fmla="*/ 0 h 15"/>
                    <a:gd name="T12" fmla="*/ 2 w 14"/>
                    <a:gd name="T13" fmla="*/ 0 h 15"/>
                    <a:gd name="T14" fmla="*/ 0 w 14"/>
                    <a:gd name="T15" fmla="*/ 1 h 15"/>
                    <a:gd name="T16" fmla="*/ 1 w 14"/>
                    <a:gd name="T17" fmla="*/ 4 h 15"/>
                    <a:gd name="T18" fmla="*/ 1 w 14"/>
                    <a:gd name="T19" fmla="*/ 7 h 15"/>
                    <a:gd name="T20" fmla="*/ 0 w 14"/>
                    <a:gd name="T21"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15">
                      <a:moveTo>
                        <a:pt x="0" y="12"/>
                      </a:moveTo>
                      <a:cubicBezTo>
                        <a:pt x="0" y="13"/>
                        <a:pt x="0" y="14"/>
                        <a:pt x="0" y="15"/>
                      </a:cubicBezTo>
                      <a:cubicBezTo>
                        <a:pt x="6" y="13"/>
                        <a:pt x="11" y="12"/>
                        <a:pt x="14" y="11"/>
                      </a:cubicBezTo>
                      <a:cubicBezTo>
                        <a:pt x="9" y="11"/>
                        <a:pt x="4" y="5"/>
                        <a:pt x="4" y="5"/>
                      </a:cubicBezTo>
                      <a:cubicBezTo>
                        <a:pt x="3" y="4"/>
                        <a:pt x="3" y="2"/>
                        <a:pt x="2" y="0"/>
                      </a:cubicBezTo>
                      <a:cubicBezTo>
                        <a:pt x="2" y="0"/>
                        <a:pt x="2" y="0"/>
                        <a:pt x="2" y="0"/>
                      </a:cubicBezTo>
                      <a:cubicBezTo>
                        <a:pt x="2" y="0"/>
                        <a:pt x="2" y="0"/>
                        <a:pt x="2" y="0"/>
                      </a:cubicBezTo>
                      <a:cubicBezTo>
                        <a:pt x="1" y="0"/>
                        <a:pt x="1" y="1"/>
                        <a:pt x="0" y="1"/>
                      </a:cubicBezTo>
                      <a:cubicBezTo>
                        <a:pt x="0" y="2"/>
                        <a:pt x="1" y="3"/>
                        <a:pt x="1" y="4"/>
                      </a:cubicBezTo>
                      <a:cubicBezTo>
                        <a:pt x="1" y="5"/>
                        <a:pt x="1" y="6"/>
                        <a:pt x="1" y="7"/>
                      </a:cubicBezTo>
                      <a:cubicBezTo>
                        <a:pt x="1" y="9"/>
                        <a:pt x="0" y="11"/>
                        <a:pt x="0" y="12"/>
                      </a:cubicBezTo>
                      <a:close/>
                    </a:path>
                  </a:pathLst>
                </a:custGeom>
                <a:grp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40" name="Freeform 100">
                  <a:extLst>
                    <a:ext uri="{FF2B5EF4-FFF2-40B4-BE49-F238E27FC236}">
                      <a16:creationId xmlns:a16="http://schemas.microsoft.com/office/drawing/2014/main" id="{AC5F21BC-7B8E-42AE-B13A-B55B70B417CE}"/>
                    </a:ext>
                  </a:extLst>
                </p:cNvPr>
                <p:cNvSpPr>
                  <a:spLocks/>
                </p:cNvSpPr>
                <p:nvPr/>
              </p:nvSpPr>
              <p:spPr bwMode="auto">
                <a:xfrm>
                  <a:off x="6192096" y="3299630"/>
                  <a:ext cx="970972" cy="437920"/>
                </a:xfrm>
                <a:custGeom>
                  <a:avLst/>
                  <a:gdLst>
                    <a:gd name="T0" fmla="*/ 1175 w 1210"/>
                    <a:gd name="T1" fmla="*/ 107 h 546"/>
                    <a:gd name="T2" fmla="*/ 1111 w 1210"/>
                    <a:gd name="T3" fmla="*/ 15 h 546"/>
                    <a:gd name="T4" fmla="*/ 493 w 1210"/>
                    <a:gd name="T5" fmla="*/ 144 h 546"/>
                    <a:gd name="T6" fmla="*/ 317 w 1210"/>
                    <a:gd name="T7" fmla="*/ 178 h 546"/>
                    <a:gd name="T8" fmla="*/ 318 w 1210"/>
                    <a:gd name="T9" fmla="*/ 203 h 546"/>
                    <a:gd name="T10" fmla="*/ 304 w 1210"/>
                    <a:gd name="T11" fmla="*/ 221 h 546"/>
                    <a:gd name="T12" fmla="*/ 293 w 1210"/>
                    <a:gd name="T13" fmla="*/ 240 h 546"/>
                    <a:gd name="T14" fmla="*/ 271 w 1210"/>
                    <a:gd name="T15" fmla="*/ 273 h 546"/>
                    <a:gd name="T16" fmla="*/ 250 w 1210"/>
                    <a:gd name="T17" fmla="*/ 272 h 546"/>
                    <a:gd name="T18" fmla="*/ 231 w 1210"/>
                    <a:gd name="T19" fmla="*/ 290 h 546"/>
                    <a:gd name="T20" fmla="*/ 206 w 1210"/>
                    <a:gd name="T21" fmla="*/ 309 h 546"/>
                    <a:gd name="T22" fmla="*/ 187 w 1210"/>
                    <a:gd name="T23" fmla="*/ 304 h 546"/>
                    <a:gd name="T24" fmla="*/ 169 w 1210"/>
                    <a:gd name="T25" fmla="*/ 319 h 546"/>
                    <a:gd name="T26" fmla="*/ 167 w 1210"/>
                    <a:gd name="T27" fmla="*/ 343 h 546"/>
                    <a:gd name="T28" fmla="*/ 143 w 1210"/>
                    <a:gd name="T29" fmla="*/ 357 h 546"/>
                    <a:gd name="T30" fmla="*/ 124 w 1210"/>
                    <a:gd name="T31" fmla="*/ 377 h 546"/>
                    <a:gd name="T32" fmla="*/ 103 w 1210"/>
                    <a:gd name="T33" fmla="*/ 391 h 546"/>
                    <a:gd name="T34" fmla="*/ 81 w 1210"/>
                    <a:gd name="T35" fmla="*/ 404 h 546"/>
                    <a:gd name="T36" fmla="*/ 60 w 1210"/>
                    <a:gd name="T37" fmla="*/ 408 h 546"/>
                    <a:gd name="T38" fmla="*/ 46 w 1210"/>
                    <a:gd name="T39" fmla="*/ 417 h 546"/>
                    <a:gd name="T40" fmla="*/ 33 w 1210"/>
                    <a:gd name="T41" fmla="*/ 436 h 546"/>
                    <a:gd name="T42" fmla="*/ 29 w 1210"/>
                    <a:gd name="T43" fmla="*/ 463 h 546"/>
                    <a:gd name="T44" fmla="*/ 8 w 1210"/>
                    <a:gd name="T45" fmla="*/ 473 h 546"/>
                    <a:gd name="T46" fmla="*/ 156 w 1210"/>
                    <a:gd name="T47" fmla="*/ 480 h 546"/>
                    <a:gd name="T48" fmla="*/ 196 w 1210"/>
                    <a:gd name="T49" fmla="*/ 461 h 546"/>
                    <a:gd name="T50" fmla="*/ 217 w 1210"/>
                    <a:gd name="T51" fmla="*/ 453 h 546"/>
                    <a:gd name="T52" fmla="*/ 242 w 1210"/>
                    <a:gd name="T53" fmla="*/ 436 h 546"/>
                    <a:gd name="T54" fmla="*/ 271 w 1210"/>
                    <a:gd name="T55" fmla="*/ 424 h 546"/>
                    <a:gd name="T56" fmla="*/ 499 w 1210"/>
                    <a:gd name="T57" fmla="*/ 447 h 546"/>
                    <a:gd name="T58" fmla="*/ 922 w 1210"/>
                    <a:gd name="T59" fmla="*/ 532 h 546"/>
                    <a:gd name="T60" fmla="*/ 934 w 1210"/>
                    <a:gd name="T61" fmla="*/ 482 h 546"/>
                    <a:gd name="T62" fmla="*/ 1059 w 1210"/>
                    <a:gd name="T63" fmla="*/ 346 h 546"/>
                    <a:gd name="T64" fmla="*/ 1102 w 1210"/>
                    <a:gd name="T65" fmla="*/ 335 h 546"/>
                    <a:gd name="T66" fmla="*/ 1141 w 1210"/>
                    <a:gd name="T67" fmla="*/ 257 h 546"/>
                    <a:gd name="T68" fmla="*/ 1113 w 1210"/>
                    <a:gd name="T69" fmla="*/ 303 h 546"/>
                    <a:gd name="T70" fmla="*/ 1116 w 1210"/>
                    <a:gd name="T71" fmla="*/ 291 h 546"/>
                    <a:gd name="T72" fmla="*/ 1106 w 1210"/>
                    <a:gd name="T73" fmla="*/ 280 h 546"/>
                    <a:gd name="T74" fmla="*/ 1084 w 1210"/>
                    <a:gd name="T75" fmla="*/ 276 h 546"/>
                    <a:gd name="T76" fmla="*/ 1070 w 1210"/>
                    <a:gd name="T77" fmla="*/ 271 h 546"/>
                    <a:gd name="T78" fmla="*/ 1072 w 1210"/>
                    <a:gd name="T79" fmla="*/ 231 h 546"/>
                    <a:gd name="T80" fmla="*/ 1071 w 1210"/>
                    <a:gd name="T81" fmla="*/ 221 h 546"/>
                    <a:gd name="T82" fmla="*/ 1103 w 1210"/>
                    <a:gd name="T83" fmla="*/ 220 h 546"/>
                    <a:gd name="T84" fmla="*/ 1130 w 1210"/>
                    <a:gd name="T85" fmla="*/ 200 h 546"/>
                    <a:gd name="T86" fmla="*/ 1154 w 1210"/>
                    <a:gd name="T87" fmla="*/ 165 h 546"/>
                    <a:gd name="T88" fmla="*/ 1155 w 1210"/>
                    <a:gd name="T89" fmla="*/ 128 h 546"/>
                    <a:gd name="T90" fmla="*/ 1120 w 1210"/>
                    <a:gd name="T91" fmla="*/ 100 h 546"/>
                    <a:gd name="T92" fmla="*/ 1106 w 1210"/>
                    <a:gd name="T93" fmla="*/ 103 h 546"/>
                    <a:gd name="T94" fmla="*/ 1048 w 1210"/>
                    <a:gd name="T95" fmla="*/ 118 h 546"/>
                    <a:gd name="T96" fmla="*/ 1020 w 1210"/>
                    <a:gd name="T97" fmla="*/ 114 h 546"/>
                    <a:gd name="T98" fmla="*/ 1056 w 1210"/>
                    <a:gd name="T99" fmla="*/ 97 h 546"/>
                    <a:gd name="T100" fmla="*/ 1093 w 1210"/>
                    <a:gd name="T101" fmla="*/ 79 h 546"/>
                    <a:gd name="T102" fmla="*/ 1122 w 1210"/>
                    <a:gd name="T103" fmla="*/ 73 h 546"/>
                    <a:gd name="T104" fmla="*/ 1119 w 1210"/>
                    <a:gd name="T105" fmla="*/ 55 h 546"/>
                    <a:gd name="T106" fmla="*/ 1096 w 1210"/>
                    <a:gd name="T107" fmla="*/ 27 h 546"/>
                    <a:gd name="T108" fmla="*/ 1103 w 1210"/>
                    <a:gd name="T109" fmla="*/ 18 h 546"/>
                    <a:gd name="T110" fmla="*/ 1120 w 1210"/>
                    <a:gd name="T111" fmla="*/ 44 h 546"/>
                    <a:gd name="T112" fmla="*/ 1151 w 1210"/>
                    <a:gd name="T113" fmla="*/ 89 h 546"/>
                    <a:gd name="T114" fmla="*/ 1149 w 1210"/>
                    <a:gd name="T115" fmla="*/ 99 h 546"/>
                    <a:gd name="T116" fmla="*/ 1170 w 1210"/>
                    <a:gd name="T117" fmla="*/ 114 h 546"/>
                    <a:gd name="T118" fmla="*/ 1190 w 1210"/>
                    <a:gd name="T119" fmla="*/ 136 h 546"/>
                    <a:gd name="T120" fmla="*/ 1198 w 1210"/>
                    <a:gd name="T121" fmla="*/ 208 h 546"/>
                    <a:gd name="T122" fmla="*/ 1156 w 1210"/>
                    <a:gd name="T123" fmla="*/ 243 h 546"/>
                    <a:gd name="T124" fmla="*/ 1176 w 1210"/>
                    <a:gd name="T125" fmla="*/ 232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10" h="546">
                      <a:moveTo>
                        <a:pt x="1209" y="198"/>
                      </a:moveTo>
                      <a:cubicBezTo>
                        <a:pt x="1208" y="195"/>
                        <a:pt x="1208" y="190"/>
                        <a:pt x="1208" y="187"/>
                      </a:cubicBezTo>
                      <a:cubicBezTo>
                        <a:pt x="1208" y="184"/>
                        <a:pt x="1206" y="178"/>
                        <a:pt x="1206" y="175"/>
                      </a:cubicBezTo>
                      <a:cubicBezTo>
                        <a:pt x="1205" y="171"/>
                        <a:pt x="1205" y="162"/>
                        <a:pt x="1204" y="158"/>
                      </a:cubicBezTo>
                      <a:cubicBezTo>
                        <a:pt x="1203" y="153"/>
                        <a:pt x="1202" y="145"/>
                        <a:pt x="1200" y="140"/>
                      </a:cubicBezTo>
                      <a:cubicBezTo>
                        <a:pt x="1199" y="138"/>
                        <a:pt x="1196" y="133"/>
                        <a:pt x="1194" y="131"/>
                      </a:cubicBezTo>
                      <a:cubicBezTo>
                        <a:pt x="1193" y="128"/>
                        <a:pt x="1190" y="123"/>
                        <a:pt x="1188" y="121"/>
                      </a:cubicBezTo>
                      <a:cubicBezTo>
                        <a:pt x="1186" y="120"/>
                        <a:pt x="1183" y="117"/>
                        <a:pt x="1182" y="116"/>
                      </a:cubicBezTo>
                      <a:cubicBezTo>
                        <a:pt x="1180" y="114"/>
                        <a:pt x="1177" y="109"/>
                        <a:pt x="1175" y="107"/>
                      </a:cubicBezTo>
                      <a:cubicBezTo>
                        <a:pt x="1174" y="105"/>
                        <a:pt x="1171" y="101"/>
                        <a:pt x="1169" y="99"/>
                      </a:cubicBezTo>
                      <a:cubicBezTo>
                        <a:pt x="1168" y="97"/>
                        <a:pt x="1164" y="93"/>
                        <a:pt x="1162" y="91"/>
                      </a:cubicBezTo>
                      <a:cubicBezTo>
                        <a:pt x="1160" y="89"/>
                        <a:pt x="1157" y="85"/>
                        <a:pt x="1155" y="83"/>
                      </a:cubicBezTo>
                      <a:cubicBezTo>
                        <a:pt x="1153" y="79"/>
                        <a:pt x="1147" y="73"/>
                        <a:pt x="1145" y="70"/>
                      </a:cubicBezTo>
                      <a:cubicBezTo>
                        <a:pt x="1143" y="68"/>
                        <a:pt x="1140" y="64"/>
                        <a:pt x="1139" y="62"/>
                      </a:cubicBezTo>
                      <a:cubicBezTo>
                        <a:pt x="1137" y="59"/>
                        <a:pt x="1133" y="54"/>
                        <a:pt x="1132" y="52"/>
                      </a:cubicBezTo>
                      <a:cubicBezTo>
                        <a:pt x="1129" y="48"/>
                        <a:pt x="1125" y="42"/>
                        <a:pt x="1123" y="38"/>
                      </a:cubicBezTo>
                      <a:cubicBezTo>
                        <a:pt x="1121" y="35"/>
                        <a:pt x="1118" y="27"/>
                        <a:pt x="1116" y="24"/>
                      </a:cubicBezTo>
                      <a:cubicBezTo>
                        <a:pt x="1115" y="21"/>
                        <a:pt x="1113" y="17"/>
                        <a:pt x="1111" y="15"/>
                      </a:cubicBezTo>
                      <a:cubicBezTo>
                        <a:pt x="1109" y="12"/>
                        <a:pt x="1105" y="4"/>
                        <a:pt x="1103" y="0"/>
                      </a:cubicBezTo>
                      <a:cubicBezTo>
                        <a:pt x="985" y="30"/>
                        <a:pt x="985" y="30"/>
                        <a:pt x="985" y="30"/>
                      </a:cubicBezTo>
                      <a:cubicBezTo>
                        <a:pt x="985" y="30"/>
                        <a:pt x="908" y="49"/>
                        <a:pt x="883" y="56"/>
                      </a:cubicBezTo>
                      <a:cubicBezTo>
                        <a:pt x="861" y="61"/>
                        <a:pt x="817" y="72"/>
                        <a:pt x="795" y="77"/>
                      </a:cubicBezTo>
                      <a:cubicBezTo>
                        <a:pt x="775" y="82"/>
                        <a:pt x="735" y="92"/>
                        <a:pt x="715" y="96"/>
                      </a:cubicBezTo>
                      <a:cubicBezTo>
                        <a:pt x="701" y="99"/>
                        <a:pt x="672" y="105"/>
                        <a:pt x="658" y="108"/>
                      </a:cubicBezTo>
                      <a:cubicBezTo>
                        <a:pt x="645" y="111"/>
                        <a:pt x="619" y="118"/>
                        <a:pt x="606" y="120"/>
                      </a:cubicBezTo>
                      <a:cubicBezTo>
                        <a:pt x="592" y="124"/>
                        <a:pt x="564" y="129"/>
                        <a:pt x="550" y="132"/>
                      </a:cubicBezTo>
                      <a:cubicBezTo>
                        <a:pt x="535" y="135"/>
                        <a:pt x="507" y="141"/>
                        <a:pt x="493" y="144"/>
                      </a:cubicBezTo>
                      <a:cubicBezTo>
                        <a:pt x="485" y="145"/>
                        <a:pt x="469" y="147"/>
                        <a:pt x="461" y="148"/>
                      </a:cubicBezTo>
                      <a:cubicBezTo>
                        <a:pt x="455" y="149"/>
                        <a:pt x="444" y="152"/>
                        <a:pt x="438" y="153"/>
                      </a:cubicBezTo>
                      <a:cubicBezTo>
                        <a:pt x="423" y="156"/>
                        <a:pt x="394" y="160"/>
                        <a:pt x="379" y="162"/>
                      </a:cubicBezTo>
                      <a:cubicBezTo>
                        <a:pt x="369" y="164"/>
                        <a:pt x="349" y="169"/>
                        <a:pt x="339" y="170"/>
                      </a:cubicBezTo>
                      <a:cubicBezTo>
                        <a:pt x="334" y="170"/>
                        <a:pt x="326" y="171"/>
                        <a:pt x="322" y="171"/>
                      </a:cubicBezTo>
                      <a:cubicBezTo>
                        <a:pt x="321" y="171"/>
                        <a:pt x="321" y="171"/>
                        <a:pt x="320" y="171"/>
                      </a:cubicBezTo>
                      <a:cubicBezTo>
                        <a:pt x="319" y="173"/>
                        <a:pt x="319" y="173"/>
                        <a:pt x="319" y="173"/>
                      </a:cubicBezTo>
                      <a:cubicBezTo>
                        <a:pt x="318" y="175"/>
                        <a:pt x="318" y="176"/>
                        <a:pt x="318" y="176"/>
                      </a:cubicBezTo>
                      <a:cubicBezTo>
                        <a:pt x="317" y="176"/>
                        <a:pt x="317" y="178"/>
                        <a:pt x="317" y="178"/>
                      </a:cubicBezTo>
                      <a:cubicBezTo>
                        <a:pt x="317" y="178"/>
                        <a:pt x="317" y="179"/>
                        <a:pt x="317" y="179"/>
                      </a:cubicBezTo>
                      <a:cubicBezTo>
                        <a:pt x="317" y="179"/>
                        <a:pt x="317" y="180"/>
                        <a:pt x="317" y="180"/>
                      </a:cubicBezTo>
                      <a:cubicBezTo>
                        <a:pt x="317" y="181"/>
                        <a:pt x="317" y="182"/>
                        <a:pt x="317" y="183"/>
                      </a:cubicBezTo>
                      <a:cubicBezTo>
                        <a:pt x="317" y="183"/>
                        <a:pt x="317" y="184"/>
                        <a:pt x="317" y="184"/>
                      </a:cubicBezTo>
                      <a:cubicBezTo>
                        <a:pt x="318" y="185"/>
                        <a:pt x="318" y="186"/>
                        <a:pt x="318" y="187"/>
                      </a:cubicBezTo>
                      <a:cubicBezTo>
                        <a:pt x="319" y="188"/>
                        <a:pt x="320" y="192"/>
                        <a:pt x="319" y="195"/>
                      </a:cubicBezTo>
                      <a:cubicBezTo>
                        <a:pt x="319" y="196"/>
                        <a:pt x="318" y="197"/>
                        <a:pt x="318" y="198"/>
                      </a:cubicBezTo>
                      <a:cubicBezTo>
                        <a:pt x="318" y="198"/>
                        <a:pt x="318" y="198"/>
                        <a:pt x="318" y="198"/>
                      </a:cubicBezTo>
                      <a:cubicBezTo>
                        <a:pt x="318" y="199"/>
                        <a:pt x="319" y="201"/>
                        <a:pt x="318" y="203"/>
                      </a:cubicBezTo>
                      <a:cubicBezTo>
                        <a:pt x="318" y="204"/>
                        <a:pt x="318" y="205"/>
                        <a:pt x="317" y="206"/>
                      </a:cubicBezTo>
                      <a:cubicBezTo>
                        <a:pt x="317" y="207"/>
                        <a:pt x="318" y="207"/>
                        <a:pt x="318" y="208"/>
                      </a:cubicBezTo>
                      <a:cubicBezTo>
                        <a:pt x="318" y="208"/>
                        <a:pt x="320" y="212"/>
                        <a:pt x="320" y="214"/>
                      </a:cubicBezTo>
                      <a:cubicBezTo>
                        <a:pt x="320" y="217"/>
                        <a:pt x="320" y="220"/>
                        <a:pt x="318" y="222"/>
                      </a:cubicBezTo>
                      <a:cubicBezTo>
                        <a:pt x="316" y="224"/>
                        <a:pt x="313" y="224"/>
                        <a:pt x="311" y="224"/>
                      </a:cubicBezTo>
                      <a:cubicBezTo>
                        <a:pt x="311" y="224"/>
                        <a:pt x="311" y="224"/>
                        <a:pt x="310" y="224"/>
                      </a:cubicBezTo>
                      <a:cubicBezTo>
                        <a:pt x="309" y="224"/>
                        <a:pt x="307" y="223"/>
                        <a:pt x="305" y="222"/>
                      </a:cubicBezTo>
                      <a:cubicBezTo>
                        <a:pt x="305" y="222"/>
                        <a:pt x="305" y="222"/>
                        <a:pt x="305" y="221"/>
                      </a:cubicBezTo>
                      <a:cubicBezTo>
                        <a:pt x="304" y="221"/>
                        <a:pt x="304" y="221"/>
                        <a:pt x="304" y="221"/>
                      </a:cubicBezTo>
                      <a:cubicBezTo>
                        <a:pt x="304" y="222"/>
                        <a:pt x="304" y="222"/>
                        <a:pt x="304" y="222"/>
                      </a:cubicBezTo>
                      <a:cubicBezTo>
                        <a:pt x="303" y="222"/>
                        <a:pt x="303" y="222"/>
                        <a:pt x="303" y="222"/>
                      </a:cubicBezTo>
                      <a:cubicBezTo>
                        <a:pt x="302" y="223"/>
                        <a:pt x="301" y="224"/>
                        <a:pt x="300" y="225"/>
                      </a:cubicBezTo>
                      <a:cubicBezTo>
                        <a:pt x="300" y="225"/>
                        <a:pt x="300" y="225"/>
                        <a:pt x="300" y="225"/>
                      </a:cubicBezTo>
                      <a:cubicBezTo>
                        <a:pt x="300" y="227"/>
                        <a:pt x="299" y="228"/>
                        <a:pt x="298" y="230"/>
                      </a:cubicBezTo>
                      <a:cubicBezTo>
                        <a:pt x="297" y="230"/>
                        <a:pt x="296" y="231"/>
                        <a:pt x="295" y="231"/>
                      </a:cubicBezTo>
                      <a:cubicBezTo>
                        <a:pt x="295" y="232"/>
                        <a:pt x="295" y="232"/>
                        <a:pt x="295" y="233"/>
                      </a:cubicBezTo>
                      <a:cubicBezTo>
                        <a:pt x="294" y="234"/>
                        <a:pt x="294" y="235"/>
                        <a:pt x="294" y="235"/>
                      </a:cubicBezTo>
                      <a:cubicBezTo>
                        <a:pt x="294" y="236"/>
                        <a:pt x="293" y="238"/>
                        <a:pt x="293" y="240"/>
                      </a:cubicBezTo>
                      <a:cubicBezTo>
                        <a:pt x="292" y="242"/>
                        <a:pt x="291" y="245"/>
                        <a:pt x="290" y="246"/>
                      </a:cubicBezTo>
                      <a:cubicBezTo>
                        <a:pt x="290" y="247"/>
                        <a:pt x="290" y="248"/>
                        <a:pt x="290" y="249"/>
                      </a:cubicBezTo>
                      <a:cubicBezTo>
                        <a:pt x="290" y="252"/>
                        <a:pt x="289" y="254"/>
                        <a:pt x="289" y="256"/>
                      </a:cubicBezTo>
                      <a:cubicBezTo>
                        <a:pt x="288" y="257"/>
                        <a:pt x="287" y="261"/>
                        <a:pt x="285" y="263"/>
                      </a:cubicBezTo>
                      <a:cubicBezTo>
                        <a:pt x="284" y="264"/>
                        <a:pt x="282" y="265"/>
                        <a:pt x="282" y="266"/>
                      </a:cubicBezTo>
                      <a:cubicBezTo>
                        <a:pt x="281" y="266"/>
                        <a:pt x="281" y="266"/>
                        <a:pt x="281" y="266"/>
                      </a:cubicBezTo>
                      <a:cubicBezTo>
                        <a:pt x="281" y="266"/>
                        <a:pt x="280" y="266"/>
                        <a:pt x="280" y="267"/>
                      </a:cubicBezTo>
                      <a:cubicBezTo>
                        <a:pt x="279" y="267"/>
                        <a:pt x="279" y="268"/>
                        <a:pt x="278" y="269"/>
                      </a:cubicBezTo>
                      <a:cubicBezTo>
                        <a:pt x="275" y="271"/>
                        <a:pt x="273" y="273"/>
                        <a:pt x="271" y="273"/>
                      </a:cubicBezTo>
                      <a:cubicBezTo>
                        <a:pt x="270" y="273"/>
                        <a:pt x="269" y="273"/>
                        <a:pt x="269" y="273"/>
                      </a:cubicBezTo>
                      <a:cubicBezTo>
                        <a:pt x="267" y="273"/>
                        <a:pt x="264" y="273"/>
                        <a:pt x="262" y="271"/>
                      </a:cubicBezTo>
                      <a:cubicBezTo>
                        <a:pt x="261" y="270"/>
                        <a:pt x="261" y="269"/>
                        <a:pt x="261" y="268"/>
                      </a:cubicBezTo>
                      <a:cubicBezTo>
                        <a:pt x="260" y="268"/>
                        <a:pt x="260" y="268"/>
                        <a:pt x="260" y="268"/>
                      </a:cubicBezTo>
                      <a:cubicBezTo>
                        <a:pt x="260" y="268"/>
                        <a:pt x="260" y="268"/>
                        <a:pt x="260" y="268"/>
                      </a:cubicBezTo>
                      <a:cubicBezTo>
                        <a:pt x="259" y="268"/>
                        <a:pt x="259" y="268"/>
                        <a:pt x="259" y="268"/>
                      </a:cubicBezTo>
                      <a:cubicBezTo>
                        <a:pt x="257" y="268"/>
                        <a:pt x="256" y="268"/>
                        <a:pt x="255" y="267"/>
                      </a:cubicBezTo>
                      <a:cubicBezTo>
                        <a:pt x="255" y="267"/>
                        <a:pt x="255" y="267"/>
                        <a:pt x="255" y="267"/>
                      </a:cubicBezTo>
                      <a:cubicBezTo>
                        <a:pt x="255" y="267"/>
                        <a:pt x="252" y="271"/>
                        <a:pt x="250" y="272"/>
                      </a:cubicBezTo>
                      <a:cubicBezTo>
                        <a:pt x="249" y="272"/>
                        <a:pt x="248" y="272"/>
                        <a:pt x="247" y="272"/>
                      </a:cubicBezTo>
                      <a:cubicBezTo>
                        <a:pt x="246" y="272"/>
                        <a:pt x="246" y="272"/>
                        <a:pt x="245" y="272"/>
                      </a:cubicBezTo>
                      <a:cubicBezTo>
                        <a:pt x="245" y="273"/>
                        <a:pt x="244" y="274"/>
                        <a:pt x="243" y="275"/>
                      </a:cubicBezTo>
                      <a:cubicBezTo>
                        <a:pt x="242" y="276"/>
                        <a:pt x="240" y="277"/>
                        <a:pt x="238" y="277"/>
                      </a:cubicBezTo>
                      <a:cubicBezTo>
                        <a:pt x="238" y="277"/>
                        <a:pt x="237" y="277"/>
                        <a:pt x="237" y="278"/>
                      </a:cubicBezTo>
                      <a:cubicBezTo>
                        <a:pt x="236" y="278"/>
                        <a:pt x="234" y="280"/>
                        <a:pt x="234" y="281"/>
                      </a:cubicBezTo>
                      <a:cubicBezTo>
                        <a:pt x="233" y="282"/>
                        <a:pt x="232" y="285"/>
                        <a:pt x="232" y="287"/>
                      </a:cubicBezTo>
                      <a:cubicBezTo>
                        <a:pt x="231" y="288"/>
                        <a:pt x="231" y="288"/>
                        <a:pt x="231" y="288"/>
                      </a:cubicBezTo>
                      <a:cubicBezTo>
                        <a:pt x="231" y="288"/>
                        <a:pt x="231" y="289"/>
                        <a:pt x="231" y="290"/>
                      </a:cubicBezTo>
                      <a:cubicBezTo>
                        <a:pt x="231" y="292"/>
                        <a:pt x="230" y="294"/>
                        <a:pt x="230" y="295"/>
                      </a:cubicBezTo>
                      <a:cubicBezTo>
                        <a:pt x="229" y="298"/>
                        <a:pt x="226" y="300"/>
                        <a:pt x="225" y="301"/>
                      </a:cubicBezTo>
                      <a:cubicBezTo>
                        <a:pt x="224" y="302"/>
                        <a:pt x="223" y="303"/>
                        <a:pt x="221" y="304"/>
                      </a:cubicBezTo>
                      <a:cubicBezTo>
                        <a:pt x="221" y="304"/>
                        <a:pt x="220" y="305"/>
                        <a:pt x="220" y="305"/>
                      </a:cubicBezTo>
                      <a:cubicBezTo>
                        <a:pt x="220" y="305"/>
                        <a:pt x="219" y="306"/>
                        <a:pt x="219" y="306"/>
                      </a:cubicBezTo>
                      <a:cubicBezTo>
                        <a:pt x="217" y="307"/>
                        <a:pt x="216" y="309"/>
                        <a:pt x="213" y="310"/>
                      </a:cubicBezTo>
                      <a:cubicBezTo>
                        <a:pt x="213" y="310"/>
                        <a:pt x="212" y="310"/>
                        <a:pt x="211" y="310"/>
                      </a:cubicBezTo>
                      <a:cubicBezTo>
                        <a:pt x="210" y="310"/>
                        <a:pt x="208" y="309"/>
                        <a:pt x="206" y="309"/>
                      </a:cubicBezTo>
                      <a:cubicBezTo>
                        <a:pt x="206" y="309"/>
                        <a:pt x="206" y="309"/>
                        <a:pt x="206" y="309"/>
                      </a:cubicBezTo>
                      <a:cubicBezTo>
                        <a:pt x="204" y="308"/>
                        <a:pt x="202" y="308"/>
                        <a:pt x="201" y="306"/>
                      </a:cubicBezTo>
                      <a:cubicBezTo>
                        <a:pt x="199" y="304"/>
                        <a:pt x="198" y="299"/>
                        <a:pt x="198" y="297"/>
                      </a:cubicBezTo>
                      <a:cubicBezTo>
                        <a:pt x="199" y="296"/>
                        <a:pt x="199" y="294"/>
                        <a:pt x="200" y="293"/>
                      </a:cubicBezTo>
                      <a:cubicBezTo>
                        <a:pt x="200" y="293"/>
                        <a:pt x="200" y="293"/>
                        <a:pt x="200" y="293"/>
                      </a:cubicBezTo>
                      <a:cubicBezTo>
                        <a:pt x="199" y="293"/>
                        <a:pt x="199" y="293"/>
                        <a:pt x="198" y="293"/>
                      </a:cubicBezTo>
                      <a:cubicBezTo>
                        <a:pt x="198" y="293"/>
                        <a:pt x="197" y="294"/>
                        <a:pt x="196" y="295"/>
                      </a:cubicBezTo>
                      <a:cubicBezTo>
                        <a:pt x="196" y="295"/>
                        <a:pt x="195" y="297"/>
                        <a:pt x="194" y="297"/>
                      </a:cubicBezTo>
                      <a:cubicBezTo>
                        <a:pt x="194" y="298"/>
                        <a:pt x="193" y="299"/>
                        <a:pt x="192" y="300"/>
                      </a:cubicBezTo>
                      <a:cubicBezTo>
                        <a:pt x="191" y="301"/>
                        <a:pt x="189" y="303"/>
                        <a:pt x="187" y="304"/>
                      </a:cubicBezTo>
                      <a:cubicBezTo>
                        <a:pt x="187" y="304"/>
                        <a:pt x="187" y="305"/>
                        <a:pt x="187" y="305"/>
                      </a:cubicBezTo>
                      <a:cubicBezTo>
                        <a:pt x="187" y="306"/>
                        <a:pt x="188" y="307"/>
                        <a:pt x="188" y="309"/>
                      </a:cubicBezTo>
                      <a:cubicBezTo>
                        <a:pt x="188" y="311"/>
                        <a:pt x="187" y="313"/>
                        <a:pt x="186" y="314"/>
                      </a:cubicBezTo>
                      <a:cubicBezTo>
                        <a:pt x="186" y="316"/>
                        <a:pt x="186" y="318"/>
                        <a:pt x="184" y="320"/>
                      </a:cubicBezTo>
                      <a:cubicBezTo>
                        <a:pt x="182" y="322"/>
                        <a:pt x="179" y="323"/>
                        <a:pt x="177" y="323"/>
                      </a:cubicBezTo>
                      <a:cubicBezTo>
                        <a:pt x="175" y="323"/>
                        <a:pt x="174" y="323"/>
                        <a:pt x="173" y="322"/>
                      </a:cubicBezTo>
                      <a:cubicBezTo>
                        <a:pt x="171" y="321"/>
                        <a:pt x="171" y="320"/>
                        <a:pt x="170" y="319"/>
                      </a:cubicBezTo>
                      <a:cubicBezTo>
                        <a:pt x="170" y="319"/>
                        <a:pt x="170" y="319"/>
                        <a:pt x="170" y="319"/>
                      </a:cubicBezTo>
                      <a:cubicBezTo>
                        <a:pt x="170" y="319"/>
                        <a:pt x="170" y="319"/>
                        <a:pt x="169" y="319"/>
                      </a:cubicBezTo>
                      <a:cubicBezTo>
                        <a:pt x="170" y="320"/>
                        <a:pt x="170" y="320"/>
                        <a:pt x="171" y="321"/>
                      </a:cubicBezTo>
                      <a:cubicBezTo>
                        <a:pt x="171" y="321"/>
                        <a:pt x="171" y="321"/>
                        <a:pt x="171" y="321"/>
                      </a:cubicBezTo>
                      <a:cubicBezTo>
                        <a:pt x="172" y="323"/>
                        <a:pt x="173" y="325"/>
                        <a:pt x="173" y="327"/>
                      </a:cubicBezTo>
                      <a:cubicBezTo>
                        <a:pt x="173" y="329"/>
                        <a:pt x="172" y="331"/>
                        <a:pt x="172" y="332"/>
                      </a:cubicBezTo>
                      <a:cubicBezTo>
                        <a:pt x="172" y="332"/>
                        <a:pt x="171" y="332"/>
                        <a:pt x="171" y="332"/>
                      </a:cubicBezTo>
                      <a:cubicBezTo>
                        <a:pt x="172" y="334"/>
                        <a:pt x="172" y="335"/>
                        <a:pt x="172" y="337"/>
                      </a:cubicBezTo>
                      <a:cubicBezTo>
                        <a:pt x="171" y="339"/>
                        <a:pt x="169" y="340"/>
                        <a:pt x="168" y="341"/>
                      </a:cubicBezTo>
                      <a:cubicBezTo>
                        <a:pt x="168" y="341"/>
                        <a:pt x="168" y="341"/>
                        <a:pt x="168" y="341"/>
                      </a:cubicBezTo>
                      <a:cubicBezTo>
                        <a:pt x="168" y="342"/>
                        <a:pt x="167" y="342"/>
                        <a:pt x="167" y="343"/>
                      </a:cubicBezTo>
                      <a:cubicBezTo>
                        <a:pt x="167" y="344"/>
                        <a:pt x="167" y="345"/>
                        <a:pt x="166" y="346"/>
                      </a:cubicBezTo>
                      <a:cubicBezTo>
                        <a:pt x="166" y="347"/>
                        <a:pt x="164" y="349"/>
                        <a:pt x="162" y="351"/>
                      </a:cubicBezTo>
                      <a:cubicBezTo>
                        <a:pt x="161" y="352"/>
                        <a:pt x="158" y="353"/>
                        <a:pt x="156" y="353"/>
                      </a:cubicBezTo>
                      <a:cubicBezTo>
                        <a:pt x="156" y="353"/>
                        <a:pt x="156" y="353"/>
                        <a:pt x="156" y="353"/>
                      </a:cubicBezTo>
                      <a:cubicBezTo>
                        <a:pt x="154" y="353"/>
                        <a:pt x="152" y="352"/>
                        <a:pt x="151" y="351"/>
                      </a:cubicBezTo>
                      <a:cubicBezTo>
                        <a:pt x="151" y="351"/>
                        <a:pt x="150" y="351"/>
                        <a:pt x="150" y="351"/>
                      </a:cubicBezTo>
                      <a:cubicBezTo>
                        <a:pt x="150" y="351"/>
                        <a:pt x="150" y="351"/>
                        <a:pt x="150" y="351"/>
                      </a:cubicBezTo>
                      <a:cubicBezTo>
                        <a:pt x="149" y="351"/>
                        <a:pt x="149" y="352"/>
                        <a:pt x="149" y="352"/>
                      </a:cubicBezTo>
                      <a:cubicBezTo>
                        <a:pt x="147" y="354"/>
                        <a:pt x="144" y="356"/>
                        <a:pt x="143" y="357"/>
                      </a:cubicBezTo>
                      <a:cubicBezTo>
                        <a:pt x="142" y="358"/>
                        <a:pt x="141" y="358"/>
                        <a:pt x="140" y="358"/>
                      </a:cubicBezTo>
                      <a:cubicBezTo>
                        <a:pt x="140" y="358"/>
                        <a:pt x="140" y="359"/>
                        <a:pt x="139" y="359"/>
                      </a:cubicBezTo>
                      <a:cubicBezTo>
                        <a:pt x="139" y="360"/>
                        <a:pt x="139" y="362"/>
                        <a:pt x="137" y="364"/>
                      </a:cubicBezTo>
                      <a:cubicBezTo>
                        <a:pt x="135" y="366"/>
                        <a:pt x="132" y="366"/>
                        <a:pt x="130" y="366"/>
                      </a:cubicBezTo>
                      <a:cubicBezTo>
                        <a:pt x="130" y="366"/>
                        <a:pt x="129" y="366"/>
                        <a:pt x="129" y="366"/>
                      </a:cubicBezTo>
                      <a:cubicBezTo>
                        <a:pt x="129" y="367"/>
                        <a:pt x="129" y="367"/>
                        <a:pt x="128" y="367"/>
                      </a:cubicBezTo>
                      <a:cubicBezTo>
                        <a:pt x="128" y="367"/>
                        <a:pt x="128" y="367"/>
                        <a:pt x="128" y="367"/>
                      </a:cubicBezTo>
                      <a:cubicBezTo>
                        <a:pt x="128" y="368"/>
                        <a:pt x="128" y="370"/>
                        <a:pt x="128" y="371"/>
                      </a:cubicBezTo>
                      <a:cubicBezTo>
                        <a:pt x="127" y="373"/>
                        <a:pt x="125" y="376"/>
                        <a:pt x="124" y="377"/>
                      </a:cubicBezTo>
                      <a:cubicBezTo>
                        <a:pt x="124" y="377"/>
                        <a:pt x="124" y="377"/>
                        <a:pt x="124" y="377"/>
                      </a:cubicBezTo>
                      <a:cubicBezTo>
                        <a:pt x="123" y="379"/>
                        <a:pt x="121" y="381"/>
                        <a:pt x="117" y="381"/>
                      </a:cubicBezTo>
                      <a:cubicBezTo>
                        <a:pt x="117" y="381"/>
                        <a:pt x="117" y="381"/>
                        <a:pt x="117" y="381"/>
                      </a:cubicBezTo>
                      <a:cubicBezTo>
                        <a:pt x="116" y="381"/>
                        <a:pt x="116" y="381"/>
                        <a:pt x="115" y="381"/>
                      </a:cubicBezTo>
                      <a:cubicBezTo>
                        <a:pt x="115" y="381"/>
                        <a:pt x="115" y="381"/>
                        <a:pt x="115" y="381"/>
                      </a:cubicBezTo>
                      <a:cubicBezTo>
                        <a:pt x="114" y="382"/>
                        <a:pt x="114" y="383"/>
                        <a:pt x="113" y="384"/>
                      </a:cubicBezTo>
                      <a:cubicBezTo>
                        <a:pt x="113" y="384"/>
                        <a:pt x="110" y="388"/>
                        <a:pt x="107" y="390"/>
                      </a:cubicBezTo>
                      <a:cubicBezTo>
                        <a:pt x="106" y="391"/>
                        <a:pt x="105" y="391"/>
                        <a:pt x="104" y="391"/>
                      </a:cubicBezTo>
                      <a:cubicBezTo>
                        <a:pt x="104" y="391"/>
                        <a:pt x="104" y="391"/>
                        <a:pt x="103" y="391"/>
                      </a:cubicBezTo>
                      <a:cubicBezTo>
                        <a:pt x="103" y="392"/>
                        <a:pt x="103" y="392"/>
                        <a:pt x="103" y="393"/>
                      </a:cubicBezTo>
                      <a:cubicBezTo>
                        <a:pt x="102" y="394"/>
                        <a:pt x="102" y="395"/>
                        <a:pt x="101" y="395"/>
                      </a:cubicBezTo>
                      <a:cubicBezTo>
                        <a:pt x="101" y="395"/>
                        <a:pt x="101" y="396"/>
                        <a:pt x="101" y="396"/>
                      </a:cubicBezTo>
                      <a:cubicBezTo>
                        <a:pt x="100" y="398"/>
                        <a:pt x="98" y="400"/>
                        <a:pt x="96" y="401"/>
                      </a:cubicBezTo>
                      <a:cubicBezTo>
                        <a:pt x="95" y="401"/>
                        <a:pt x="94" y="402"/>
                        <a:pt x="92" y="402"/>
                      </a:cubicBezTo>
                      <a:cubicBezTo>
                        <a:pt x="91" y="402"/>
                        <a:pt x="90" y="401"/>
                        <a:pt x="89" y="401"/>
                      </a:cubicBezTo>
                      <a:cubicBezTo>
                        <a:pt x="89" y="401"/>
                        <a:pt x="89" y="401"/>
                        <a:pt x="89" y="401"/>
                      </a:cubicBezTo>
                      <a:cubicBezTo>
                        <a:pt x="88" y="403"/>
                        <a:pt x="86" y="405"/>
                        <a:pt x="83" y="405"/>
                      </a:cubicBezTo>
                      <a:cubicBezTo>
                        <a:pt x="82" y="405"/>
                        <a:pt x="82" y="404"/>
                        <a:pt x="81" y="404"/>
                      </a:cubicBezTo>
                      <a:cubicBezTo>
                        <a:pt x="80" y="404"/>
                        <a:pt x="79" y="403"/>
                        <a:pt x="79" y="403"/>
                      </a:cubicBezTo>
                      <a:cubicBezTo>
                        <a:pt x="78" y="403"/>
                        <a:pt x="78" y="403"/>
                        <a:pt x="78" y="403"/>
                      </a:cubicBezTo>
                      <a:cubicBezTo>
                        <a:pt x="77" y="404"/>
                        <a:pt x="75" y="404"/>
                        <a:pt x="73" y="404"/>
                      </a:cubicBezTo>
                      <a:cubicBezTo>
                        <a:pt x="73" y="404"/>
                        <a:pt x="72" y="404"/>
                        <a:pt x="72" y="404"/>
                      </a:cubicBezTo>
                      <a:cubicBezTo>
                        <a:pt x="72" y="404"/>
                        <a:pt x="71" y="404"/>
                        <a:pt x="70" y="404"/>
                      </a:cubicBezTo>
                      <a:cubicBezTo>
                        <a:pt x="69" y="404"/>
                        <a:pt x="69" y="404"/>
                        <a:pt x="68" y="404"/>
                      </a:cubicBezTo>
                      <a:cubicBezTo>
                        <a:pt x="68" y="405"/>
                        <a:pt x="67" y="405"/>
                        <a:pt x="67" y="405"/>
                      </a:cubicBezTo>
                      <a:cubicBezTo>
                        <a:pt x="66" y="406"/>
                        <a:pt x="65" y="407"/>
                        <a:pt x="63" y="407"/>
                      </a:cubicBezTo>
                      <a:cubicBezTo>
                        <a:pt x="62" y="407"/>
                        <a:pt x="61" y="408"/>
                        <a:pt x="60" y="408"/>
                      </a:cubicBezTo>
                      <a:cubicBezTo>
                        <a:pt x="60" y="408"/>
                        <a:pt x="60" y="408"/>
                        <a:pt x="59" y="408"/>
                      </a:cubicBezTo>
                      <a:cubicBezTo>
                        <a:pt x="59" y="408"/>
                        <a:pt x="59" y="408"/>
                        <a:pt x="59" y="408"/>
                      </a:cubicBezTo>
                      <a:cubicBezTo>
                        <a:pt x="58" y="408"/>
                        <a:pt x="58" y="408"/>
                        <a:pt x="58" y="409"/>
                      </a:cubicBezTo>
                      <a:cubicBezTo>
                        <a:pt x="58" y="409"/>
                        <a:pt x="57" y="410"/>
                        <a:pt x="57" y="410"/>
                      </a:cubicBezTo>
                      <a:cubicBezTo>
                        <a:pt x="57" y="411"/>
                        <a:pt x="57" y="411"/>
                        <a:pt x="56" y="411"/>
                      </a:cubicBezTo>
                      <a:cubicBezTo>
                        <a:pt x="55" y="413"/>
                        <a:pt x="54" y="414"/>
                        <a:pt x="53" y="415"/>
                      </a:cubicBezTo>
                      <a:cubicBezTo>
                        <a:pt x="51" y="416"/>
                        <a:pt x="50" y="417"/>
                        <a:pt x="48" y="417"/>
                      </a:cubicBezTo>
                      <a:cubicBezTo>
                        <a:pt x="48" y="417"/>
                        <a:pt x="48" y="417"/>
                        <a:pt x="47" y="417"/>
                      </a:cubicBezTo>
                      <a:cubicBezTo>
                        <a:pt x="47" y="417"/>
                        <a:pt x="46" y="417"/>
                        <a:pt x="46" y="417"/>
                      </a:cubicBezTo>
                      <a:cubicBezTo>
                        <a:pt x="46" y="418"/>
                        <a:pt x="46" y="418"/>
                        <a:pt x="46" y="418"/>
                      </a:cubicBezTo>
                      <a:cubicBezTo>
                        <a:pt x="46" y="418"/>
                        <a:pt x="46" y="418"/>
                        <a:pt x="46" y="418"/>
                      </a:cubicBezTo>
                      <a:cubicBezTo>
                        <a:pt x="46" y="420"/>
                        <a:pt x="46" y="423"/>
                        <a:pt x="44" y="424"/>
                      </a:cubicBezTo>
                      <a:cubicBezTo>
                        <a:pt x="43" y="426"/>
                        <a:pt x="41" y="427"/>
                        <a:pt x="39" y="427"/>
                      </a:cubicBezTo>
                      <a:cubicBezTo>
                        <a:pt x="39" y="427"/>
                        <a:pt x="39" y="427"/>
                        <a:pt x="39" y="427"/>
                      </a:cubicBezTo>
                      <a:cubicBezTo>
                        <a:pt x="39" y="428"/>
                        <a:pt x="38" y="428"/>
                        <a:pt x="37" y="429"/>
                      </a:cubicBezTo>
                      <a:cubicBezTo>
                        <a:pt x="37" y="429"/>
                        <a:pt x="36" y="431"/>
                        <a:pt x="36" y="432"/>
                      </a:cubicBezTo>
                      <a:cubicBezTo>
                        <a:pt x="35" y="433"/>
                        <a:pt x="35" y="434"/>
                        <a:pt x="34" y="435"/>
                      </a:cubicBezTo>
                      <a:cubicBezTo>
                        <a:pt x="34" y="435"/>
                        <a:pt x="34" y="436"/>
                        <a:pt x="33" y="436"/>
                      </a:cubicBezTo>
                      <a:cubicBezTo>
                        <a:pt x="34" y="437"/>
                        <a:pt x="34" y="438"/>
                        <a:pt x="34" y="439"/>
                      </a:cubicBezTo>
                      <a:cubicBezTo>
                        <a:pt x="35" y="441"/>
                        <a:pt x="34" y="443"/>
                        <a:pt x="33" y="445"/>
                      </a:cubicBezTo>
                      <a:cubicBezTo>
                        <a:pt x="33" y="445"/>
                        <a:pt x="33" y="445"/>
                        <a:pt x="33" y="445"/>
                      </a:cubicBezTo>
                      <a:cubicBezTo>
                        <a:pt x="33" y="446"/>
                        <a:pt x="32" y="447"/>
                        <a:pt x="32" y="448"/>
                      </a:cubicBezTo>
                      <a:cubicBezTo>
                        <a:pt x="32" y="448"/>
                        <a:pt x="32" y="448"/>
                        <a:pt x="32" y="448"/>
                      </a:cubicBezTo>
                      <a:cubicBezTo>
                        <a:pt x="32" y="448"/>
                        <a:pt x="32" y="448"/>
                        <a:pt x="32" y="448"/>
                      </a:cubicBezTo>
                      <a:cubicBezTo>
                        <a:pt x="33" y="449"/>
                        <a:pt x="35" y="451"/>
                        <a:pt x="35" y="454"/>
                      </a:cubicBezTo>
                      <a:cubicBezTo>
                        <a:pt x="36" y="457"/>
                        <a:pt x="34" y="459"/>
                        <a:pt x="31" y="462"/>
                      </a:cubicBezTo>
                      <a:cubicBezTo>
                        <a:pt x="31" y="462"/>
                        <a:pt x="30" y="463"/>
                        <a:pt x="29" y="463"/>
                      </a:cubicBezTo>
                      <a:cubicBezTo>
                        <a:pt x="29" y="464"/>
                        <a:pt x="29" y="464"/>
                        <a:pt x="29" y="464"/>
                      </a:cubicBezTo>
                      <a:cubicBezTo>
                        <a:pt x="28" y="464"/>
                        <a:pt x="28" y="464"/>
                        <a:pt x="28" y="465"/>
                      </a:cubicBezTo>
                      <a:cubicBezTo>
                        <a:pt x="27" y="466"/>
                        <a:pt x="27" y="466"/>
                        <a:pt x="26" y="467"/>
                      </a:cubicBezTo>
                      <a:cubicBezTo>
                        <a:pt x="25" y="468"/>
                        <a:pt x="23" y="470"/>
                        <a:pt x="21" y="471"/>
                      </a:cubicBezTo>
                      <a:cubicBezTo>
                        <a:pt x="19" y="471"/>
                        <a:pt x="18" y="471"/>
                        <a:pt x="16" y="471"/>
                      </a:cubicBezTo>
                      <a:cubicBezTo>
                        <a:pt x="15" y="471"/>
                        <a:pt x="15" y="471"/>
                        <a:pt x="14" y="471"/>
                      </a:cubicBezTo>
                      <a:cubicBezTo>
                        <a:pt x="14" y="472"/>
                        <a:pt x="14" y="472"/>
                        <a:pt x="13" y="472"/>
                      </a:cubicBezTo>
                      <a:cubicBezTo>
                        <a:pt x="12" y="472"/>
                        <a:pt x="11" y="473"/>
                        <a:pt x="10" y="473"/>
                      </a:cubicBezTo>
                      <a:cubicBezTo>
                        <a:pt x="9" y="473"/>
                        <a:pt x="9" y="473"/>
                        <a:pt x="8" y="473"/>
                      </a:cubicBezTo>
                      <a:cubicBezTo>
                        <a:pt x="6" y="473"/>
                        <a:pt x="4" y="473"/>
                        <a:pt x="3" y="472"/>
                      </a:cubicBezTo>
                      <a:cubicBezTo>
                        <a:pt x="2" y="473"/>
                        <a:pt x="2" y="474"/>
                        <a:pt x="0" y="475"/>
                      </a:cubicBezTo>
                      <a:cubicBezTo>
                        <a:pt x="2" y="509"/>
                        <a:pt x="2" y="509"/>
                        <a:pt x="2" y="509"/>
                      </a:cubicBezTo>
                      <a:cubicBezTo>
                        <a:pt x="14" y="507"/>
                        <a:pt x="28" y="505"/>
                        <a:pt x="37" y="504"/>
                      </a:cubicBezTo>
                      <a:cubicBezTo>
                        <a:pt x="37" y="503"/>
                        <a:pt x="37" y="503"/>
                        <a:pt x="37" y="503"/>
                      </a:cubicBezTo>
                      <a:cubicBezTo>
                        <a:pt x="56" y="500"/>
                        <a:pt x="90" y="494"/>
                        <a:pt x="108" y="491"/>
                      </a:cubicBezTo>
                      <a:cubicBezTo>
                        <a:pt x="113" y="490"/>
                        <a:pt x="122" y="488"/>
                        <a:pt x="131" y="486"/>
                      </a:cubicBezTo>
                      <a:cubicBezTo>
                        <a:pt x="138" y="484"/>
                        <a:pt x="145" y="482"/>
                        <a:pt x="150" y="481"/>
                      </a:cubicBezTo>
                      <a:cubicBezTo>
                        <a:pt x="152" y="481"/>
                        <a:pt x="154" y="481"/>
                        <a:pt x="156" y="480"/>
                      </a:cubicBezTo>
                      <a:cubicBezTo>
                        <a:pt x="158" y="480"/>
                        <a:pt x="161" y="479"/>
                        <a:pt x="163" y="479"/>
                      </a:cubicBezTo>
                      <a:cubicBezTo>
                        <a:pt x="163" y="479"/>
                        <a:pt x="164" y="478"/>
                        <a:pt x="165" y="478"/>
                      </a:cubicBezTo>
                      <a:cubicBezTo>
                        <a:pt x="168" y="478"/>
                        <a:pt x="168" y="478"/>
                        <a:pt x="168" y="478"/>
                      </a:cubicBezTo>
                      <a:cubicBezTo>
                        <a:pt x="169" y="477"/>
                        <a:pt x="169" y="477"/>
                        <a:pt x="169" y="477"/>
                      </a:cubicBezTo>
                      <a:cubicBezTo>
                        <a:pt x="170" y="477"/>
                        <a:pt x="170" y="477"/>
                        <a:pt x="170" y="477"/>
                      </a:cubicBezTo>
                      <a:cubicBezTo>
                        <a:pt x="172" y="476"/>
                        <a:pt x="176" y="474"/>
                        <a:pt x="178" y="472"/>
                      </a:cubicBezTo>
                      <a:cubicBezTo>
                        <a:pt x="180" y="471"/>
                        <a:pt x="181" y="470"/>
                        <a:pt x="183" y="469"/>
                      </a:cubicBezTo>
                      <a:cubicBezTo>
                        <a:pt x="183" y="469"/>
                        <a:pt x="188" y="466"/>
                        <a:pt x="191" y="464"/>
                      </a:cubicBezTo>
                      <a:cubicBezTo>
                        <a:pt x="192" y="463"/>
                        <a:pt x="194" y="462"/>
                        <a:pt x="196" y="461"/>
                      </a:cubicBezTo>
                      <a:cubicBezTo>
                        <a:pt x="197" y="461"/>
                        <a:pt x="199" y="460"/>
                        <a:pt x="200" y="459"/>
                      </a:cubicBezTo>
                      <a:cubicBezTo>
                        <a:pt x="200" y="459"/>
                        <a:pt x="200" y="459"/>
                        <a:pt x="200" y="459"/>
                      </a:cubicBezTo>
                      <a:cubicBezTo>
                        <a:pt x="202" y="457"/>
                        <a:pt x="204" y="456"/>
                        <a:pt x="207" y="456"/>
                      </a:cubicBezTo>
                      <a:cubicBezTo>
                        <a:pt x="207" y="456"/>
                        <a:pt x="207" y="456"/>
                        <a:pt x="207" y="456"/>
                      </a:cubicBezTo>
                      <a:cubicBezTo>
                        <a:pt x="209" y="456"/>
                        <a:pt x="210" y="457"/>
                        <a:pt x="211" y="458"/>
                      </a:cubicBezTo>
                      <a:cubicBezTo>
                        <a:pt x="212" y="457"/>
                        <a:pt x="212" y="457"/>
                        <a:pt x="212" y="457"/>
                      </a:cubicBezTo>
                      <a:cubicBezTo>
                        <a:pt x="213" y="456"/>
                        <a:pt x="214" y="456"/>
                        <a:pt x="215" y="455"/>
                      </a:cubicBezTo>
                      <a:cubicBezTo>
                        <a:pt x="216" y="455"/>
                        <a:pt x="216" y="455"/>
                        <a:pt x="216" y="454"/>
                      </a:cubicBezTo>
                      <a:cubicBezTo>
                        <a:pt x="217" y="454"/>
                        <a:pt x="217" y="454"/>
                        <a:pt x="217" y="453"/>
                      </a:cubicBezTo>
                      <a:cubicBezTo>
                        <a:pt x="218" y="452"/>
                        <a:pt x="218" y="451"/>
                        <a:pt x="219" y="450"/>
                      </a:cubicBezTo>
                      <a:cubicBezTo>
                        <a:pt x="220" y="449"/>
                        <a:pt x="223" y="447"/>
                        <a:pt x="224" y="446"/>
                      </a:cubicBezTo>
                      <a:cubicBezTo>
                        <a:pt x="225" y="445"/>
                        <a:pt x="227" y="445"/>
                        <a:pt x="228" y="444"/>
                      </a:cubicBezTo>
                      <a:cubicBezTo>
                        <a:pt x="229" y="443"/>
                        <a:pt x="230" y="443"/>
                        <a:pt x="230" y="442"/>
                      </a:cubicBezTo>
                      <a:cubicBezTo>
                        <a:pt x="231" y="442"/>
                        <a:pt x="231" y="442"/>
                        <a:pt x="232" y="441"/>
                      </a:cubicBezTo>
                      <a:cubicBezTo>
                        <a:pt x="234" y="440"/>
                        <a:pt x="235" y="438"/>
                        <a:pt x="237" y="437"/>
                      </a:cubicBezTo>
                      <a:cubicBezTo>
                        <a:pt x="238" y="437"/>
                        <a:pt x="240" y="437"/>
                        <a:pt x="241" y="437"/>
                      </a:cubicBezTo>
                      <a:cubicBezTo>
                        <a:pt x="241" y="437"/>
                        <a:pt x="241" y="437"/>
                        <a:pt x="242" y="437"/>
                      </a:cubicBezTo>
                      <a:cubicBezTo>
                        <a:pt x="242" y="436"/>
                        <a:pt x="242" y="436"/>
                        <a:pt x="242" y="436"/>
                      </a:cubicBezTo>
                      <a:cubicBezTo>
                        <a:pt x="243" y="435"/>
                        <a:pt x="244" y="435"/>
                        <a:pt x="245" y="434"/>
                      </a:cubicBezTo>
                      <a:cubicBezTo>
                        <a:pt x="246" y="434"/>
                        <a:pt x="248" y="433"/>
                        <a:pt x="250" y="433"/>
                      </a:cubicBezTo>
                      <a:cubicBezTo>
                        <a:pt x="250" y="432"/>
                        <a:pt x="250" y="431"/>
                        <a:pt x="250" y="430"/>
                      </a:cubicBezTo>
                      <a:cubicBezTo>
                        <a:pt x="252" y="428"/>
                        <a:pt x="255" y="424"/>
                        <a:pt x="258" y="424"/>
                      </a:cubicBezTo>
                      <a:cubicBezTo>
                        <a:pt x="259" y="424"/>
                        <a:pt x="259" y="424"/>
                        <a:pt x="259" y="424"/>
                      </a:cubicBezTo>
                      <a:cubicBezTo>
                        <a:pt x="261" y="424"/>
                        <a:pt x="264" y="425"/>
                        <a:pt x="265" y="427"/>
                      </a:cubicBezTo>
                      <a:cubicBezTo>
                        <a:pt x="266" y="426"/>
                        <a:pt x="266" y="426"/>
                        <a:pt x="267" y="426"/>
                      </a:cubicBezTo>
                      <a:cubicBezTo>
                        <a:pt x="267" y="426"/>
                        <a:pt x="268" y="426"/>
                        <a:pt x="268" y="426"/>
                      </a:cubicBezTo>
                      <a:cubicBezTo>
                        <a:pt x="269" y="426"/>
                        <a:pt x="270" y="425"/>
                        <a:pt x="271" y="424"/>
                      </a:cubicBezTo>
                      <a:cubicBezTo>
                        <a:pt x="273" y="423"/>
                        <a:pt x="277" y="422"/>
                        <a:pt x="279" y="422"/>
                      </a:cubicBezTo>
                      <a:cubicBezTo>
                        <a:pt x="358" y="411"/>
                        <a:pt x="358" y="411"/>
                        <a:pt x="358" y="411"/>
                      </a:cubicBezTo>
                      <a:cubicBezTo>
                        <a:pt x="447" y="398"/>
                        <a:pt x="447" y="398"/>
                        <a:pt x="447" y="398"/>
                      </a:cubicBezTo>
                      <a:cubicBezTo>
                        <a:pt x="448" y="398"/>
                        <a:pt x="448" y="398"/>
                        <a:pt x="448" y="398"/>
                      </a:cubicBezTo>
                      <a:cubicBezTo>
                        <a:pt x="452" y="400"/>
                        <a:pt x="453" y="401"/>
                        <a:pt x="454" y="402"/>
                      </a:cubicBezTo>
                      <a:cubicBezTo>
                        <a:pt x="455" y="403"/>
                        <a:pt x="457" y="407"/>
                        <a:pt x="457" y="410"/>
                      </a:cubicBezTo>
                      <a:cubicBezTo>
                        <a:pt x="465" y="401"/>
                        <a:pt x="465" y="401"/>
                        <a:pt x="465" y="401"/>
                      </a:cubicBezTo>
                      <a:cubicBezTo>
                        <a:pt x="499" y="431"/>
                        <a:pt x="499" y="431"/>
                        <a:pt x="499" y="431"/>
                      </a:cubicBezTo>
                      <a:cubicBezTo>
                        <a:pt x="499" y="447"/>
                        <a:pt x="499" y="447"/>
                        <a:pt x="499" y="447"/>
                      </a:cubicBezTo>
                      <a:cubicBezTo>
                        <a:pt x="652" y="418"/>
                        <a:pt x="652" y="418"/>
                        <a:pt x="652" y="418"/>
                      </a:cubicBezTo>
                      <a:cubicBezTo>
                        <a:pt x="851" y="546"/>
                        <a:pt x="851" y="546"/>
                        <a:pt x="851" y="546"/>
                      </a:cubicBezTo>
                      <a:cubicBezTo>
                        <a:pt x="853" y="545"/>
                        <a:pt x="855" y="544"/>
                        <a:pt x="856" y="543"/>
                      </a:cubicBezTo>
                      <a:cubicBezTo>
                        <a:pt x="861" y="541"/>
                        <a:pt x="870" y="536"/>
                        <a:pt x="875" y="534"/>
                      </a:cubicBezTo>
                      <a:cubicBezTo>
                        <a:pt x="880" y="532"/>
                        <a:pt x="890" y="529"/>
                        <a:pt x="896" y="528"/>
                      </a:cubicBezTo>
                      <a:cubicBezTo>
                        <a:pt x="898" y="528"/>
                        <a:pt x="904" y="527"/>
                        <a:pt x="907" y="527"/>
                      </a:cubicBezTo>
                      <a:cubicBezTo>
                        <a:pt x="910" y="527"/>
                        <a:pt x="915" y="525"/>
                        <a:pt x="918" y="527"/>
                      </a:cubicBezTo>
                      <a:cubicBezTo>
                        <a:pt x="919" y="527"/>
                        <a:pt x="920" y="528"/>
                        <a:pt x="920" y="529"/>
                      </a:cubicBezTo>
                      <a:cubicBezTo>
                        <a:pt x="921" y="530"/>
                        <a:pt x="921" y="532"/>
                        <a:pt x="922" y="532"/>
                      </a:cubicBezTo>
                      <a:cubicBezTo>
                        <a:pt x="923" y="533"/>
                        <a:pt x="925" y="534"/>
                        <a:pt x="926" y="533"/>
                      </a:cubicBezTo>
                      <a:cubicBezTo>
                        <a:pt x="927" y="533"/>
                        <a:pt x="929" y="531"/>
                        <a:pt x="929" y="530"/>
                      </a:cubicBezTo>
                      <a:cubicBezTo>
                        <a:pt x="930" y="528"/>
                        <a:pt x="929" y="525"/>
                        <a:pt x="929" y="524"/>
                      </a:cubicBezTo>
                      <a:cubicBezTo>
                        <a:pt x="929" y="522"/>
                        <a:pt x="927" y="519"/>
                        <a:pt x="927" y="518"/>
                      </a:cubicBezTo>
                      <a:cubicBezTo>
                        <a:pt x="927" y="517"/>
                        <a:pt x="929" y="515"/>
                        <a:pt x="929" y="513"/>
                      </a:cubicBezTo>
                      <a:cubicBezTo>
                        <a:pt x="929" y="513"/>
                        <a:pt x="929" y="511"/>
                        <a:pt x="930" y="510"/>
                      </a:cubicBezTo>
                      <a:cubicBezTo>
                        <a:pt x="930" y="507"/>
                        <a:pt x="932" y="500"/>
                        <a:pt x="932" y="500"/>
                      </a:cubicBezTo>
                      <a:cubicBezTo>
                        <a:pt x="932" y="499"/>
                        <a:pt x="932" y="491"/>
                        <a:pt x="932" y="489"/>
                      </a:cubicBezTo>
                      <a:cubicBezTo>
                        <a:pt x="933" y="487"/>
                        <a:pt x="934" y="484"/>
                        <a:pt x="934" y="482"/>
                      </a:cubicBezTo>
                      <a:cubicBezTo>
                        <a:pt x="934" y="479"/>
                        <a:pt x="934" y="473"/>
                        <a:pt x="935" y="470"/>
                      </a:cubicBezTo>
                      <a:cubicBezTo>
                        <a:pt x="936" y="466"/>
                        <a:pt x="940" y="457"/>
                        <a:pt x="942" y="453"/>
                      </a:cubicBezTo>
                      <a:cubicBezTo>
                        <a:pt x="944" y="450"/>
                        <a:pt x="948" y="442"/>
                        <a:pt x="951" y="439"/>
                      </a:cubicBezTo>
                      <a:cubicBezTo>
                        <a:pt x="957" y="430"/>
                        <a:pt x="969" y="414"/>
                        <a:pt x="976" y="406"/>
                      </a:cubicBezTo>
                      <a:cubicBezTo>
                        <a:pt x="981" y="400"/>
                        <a:pt x="993" y="388"/>
                        <a:pt x="999" y="382"/>
                      </a:cubicBezTo>
                      <a:cubicBezTo>
                        <a:pt x="1002" y="379"/>
                        <a:pt x="1007" y="374"/>
                        <a:pt x="1010" y="371"/>
                      </a:cubicBezTo>
                      <a:cubicBezTo>
                        <a:pt x="1014" y="369"/>
                        <a:pt x="1021" y="365"/>
                        <a:pt x="1024" y="363"/>
                      </a:cubicBezTo>
                      <a:cubicBezTo>
                        <a:pt x="1027" y="361"/>
                        <a:pt x="1034" y="358"/>
                        <a:pt x="1037" y="356"/>
                      </a:cubicBezTo>
                      <a:cubicBezTo>
                        <a:pt x="1043" y="353"/>
                        <a:pt x="1054" y="348"/>
                        <a:pt x="1059" y="346"/>
                      </a:cubicBezTo>
                      <a:cubicBezTo>
                        <a:pt x="1063" y="345"/>
                        <a:pt x="1071" y="344"/>
                        <a:pt x="1075" y="344"/>
                      </a:cubicBezTo>
                      <a:cubicBezTo>
                        <a:pt x="1077" y="344"/>
                        <a:pt x="1081" y="345"/>
                        <a:pt x="1083" y="345"/>
                      </a:cubicBezTo>
                      <a:cubicBezTo>
                        <a:pt x="1085" y="346"/>
                        <a:pt x="1089" y="346"/>
                        <a:pt x="1091" y="347"/>
                      </a:cubicBezTo>
                      <a:cubicBezTo>
                        <a:pt x="1092" y="348"/>
                        <a:pt x="1092" y="351"/>
                        <a:pt x="1092" y="352"/>
                      </a:cubicBezTo>
                      <a:cubicBezTo>
                        <a:pt x="1092" y="353"/>
                        <a:pt x="1093" y="355"/>
                        <a:pt x="1094" y="356"/>
                      </a:cubicBezTo>
                      <a:cubicBezTo>
                        <a:pt x="1094" y="357"/>
                        <a:pt x="1096" y="357"/>
                        <a:pt x="1096" y="357"/>
                      </a:cubicBezTo>
                      <a:cubicBezTo>
                        <a:pt x="1098" y="356"/>
                        <a:pt x="1098" y="353"/>
                        <a:pt x="1098" y="351"/>
                      </a:cubicBezTo>
                      <a:cubicBezTo>
                        <a:pt x="1098" y="349"/>
                        <a:pt x="1097" y="345"/>
                        <a:pt x="1098" y="343"/>
                      </a:cubicBezTo>
                      <a:cubicBezTo>
                        <a:pt x="1098" y="341"/>
                        <a:pt x="1101" y="337"/>
                        <a:pt x="1102" y="335"/>
                      </a:cubicBezTo>
                      <a:cubicBezTo>
                        <a:pt x="1104" y="331"/>
                        <a:pt x="1107" y="324"/>
                        <a:pt x="1109" y="320"/>
                      </a:cubicBezTo>
                      <a:cubicBezTo>
                        <a:pt x="1110" y="317"/>
                        <a:pt x="1114" y="312"/>
                        <a:pt x="1116" y="309"/>
                      </a:cubicBezTo>
                      <a:cubicBezTo>
                        <a:pt x="1118" y="306"/>
                        <a:pt x="1122" y="299"/>
                        <a:pt x="1125" y="296"/>
                      </a:cubicBezTo>
                      <a:cubicBezTo>
                        <a:pt x="1126" y="294"/>
                        <a:pt x="1129" y="289"/>
                        <a:pt x="1130" y="286"/>
                      </a:cubicBezTo>
                      <a:cubicBezTo>
                        <a:pt x="1132" y="283"/>
                        <a:pt x="1135" y="277"/>
                        <a:pt x="1137" y="274"/>
                      </a:cubicBezTo>
                      <a:cubicBezTo>
                        <a:pt x="1138" y="272"/>
                        <a:pt x="1140" y="268"/>
                        <a:pt x="1141" y="267"/>
                      </a:cubicBezTo>
                      <a:cubicBezTo>
                        <a:pt x="1142" y="265"/>
                        <a:pt x="1144" y="264"/>
                        <a:pt x="1145" y="262"/>
                      </a:cubicBezTo>
                      <a:cubicBezTo>
                        <a:pt x="1145" y="261"/>
                        <a:pt x="1145" y="259"/>
                        <a:pt x="1145" y="258"/>
                      </a:cubicBezTo>
                      <a:cubicBezTo>
                        <a:pt x="1144" y="258"/>
                        <a:pt x="1142" y="257"/>
                        <a:pt x="1141" y="257"/>
                      </a:cubicBezTo>
                      <a:cubicBezTo>
                        <a:pt x="1140" y="257"/>
                        <a:pt x="1139" y="258"/>
                        <a:pt x="1138" y="259"/>
                      </a:cubicBezTo>
                      <a:cubicBezTo>
                        <a:pt x="1137" y="260"/>
                        <a:pt x="1137" y="263"/>
                        <a:pt x="1137" y="264"/>
                      </a:cubicBezTo>
                      <a:cubicBezTo>
                        <a:pt x="1136" y="266"/>
                        <a:pt x="1134" y="270"/>
                        <a:pt x="1133" y="271"/>
                      </a:cubicBezTo>
                      <a:cubicBezTo>
                        <a:pt x="1132" y="273"/>
                        <a:pt x="1130" y="277"/>
                        <a:pt x="1129" y="279"/>
                      </a:cubicBezTo>
                      <a:cubicBezTo>
                        <a:pt x="1128" y="280"/>
                        <a:pt x="1126" y="282"/>
                        <a:pt x="1125" y="283"/>
                      </a:cubicBezTo>
                      <a:cubicBezTo>
                        <a:pt x="1124" y="285"/>
                        <a:pt x="1123" y="288"/>
                        <a:pt x="1122" y="290"/>
                      </a:cubicBezTo>
                      <a:cubicBezTo>
                        <a:pt x="1122" y="291"/>
                        <a:pt x="1120" y="294"/>
                        <a:pt x="1119" y="295"/>
                      </a:cubicBezTo>
                      <a:cubicBezTo>
                        <a:pt x="1119" y="296"/>
                        <a:pt x="1117" y="298"/>
                        <a:pt x="1116" y="299"/>
                      </a:cubicBezTo>
                      <a:cubicBezTo>
                        <a:pt x="1116" y="300"/>
                        <a:pt x="1114" y="302"/>
                        <a:pt x="1113" y="303"/>
                      </a:cubicBezTo>
                      <a:cubicBezTo>
                        <a:pt x="1113" y="304"/>
                        <a:pt x="1111" y="307"/>
                        <a:pt x="1111" y="308"/>
                      </a:cubicBezTo>
                      <a:cubicBezTo>
                        <a:pt x="1110" y="309"/>
                        <a:pt x="1110" y="313"/>
                        <a:pt x="1109" y="314"/>
                      </a:cubicBezTo>
                      <a:cubicBezTo>
                        <a:pt x="1108" y="314"/>
                        <a:pt x="1107" y="315"/>
                        <a:pt x="1106" y="314"/>
                      </a:cubicBezTo>
                      <a:cubicBezTo>
                        <a:pt x="1105" y="314"/>
                        <a:pt x="1104" y="313"/>
                        <a:pt x="1104" y="312"/>
                      </a:cubicBezTo>
                      <a:cubicBezTo>
                        <a:pt x="1103" y="311"/>
                        <a:pt x="1103" y="307"/>
                        <a:pt x="1104" y="306"/>
                      </a:cubicBezTo>
                      <a:cubicBezTo>
                        <a:pt x="1105" y="305"/>
                        <a:pt x="1107" y="304"/>
                        <a:pt x="1108" y="303"/>
                      </a:cubicBezTo>
                      <a:cubicBezTo>
                        <a:pt x="1109" y="302"/>
                        <a:pt x="1111" y="300"/>
                        <a:pt x="1111" y="299"/>
                      </a:cubicBezTo>
                      <a:cubicBezTo>
                        <a:pt x="1112" y="298"/>
                        <a:pt x="1112" y="295"/>
                        <a:pt x="1112" y="294"/>
                      </a:cubicBezTo>
                      <a:cubicBezTo>
                        <a:pt x="1113" y="293"/>
                        <a:pt x="1115" y="292"/>
                        <a:pt x="1116" y="291"/>
                      </a:cubicBezTo>
                      <a:cubicBezTo>
                        <a:pt x="1116" y="290"/>
                        <a:pt x="1117" y="287"/>
                        <a:pt x="1117" y="286"/>
                      </a:cubicBezTo>
                      <a:cubicBezTo>
                        <a:pt x="1117" y="285"/>
                        <a:pt x="1114" y="283"/>
                        <a:pt x="1113" y="282"/>
                      </a:cubicBezTo>
                      <a:cubicBezTo>
                        <a:pt x="1113" y="281"/>
                        <a:pt x="1113" y="279"/>
                        <a:pt x="1113" y="278"/>
                      </a:cubicBezTo>
                      <a:cubicBezTo>
                        <a:pt x="1112" y="277"/>
                        <a:pt x="1110" y="277"/>
                        <a:pt x="1109" y="276"/>
                      </a:cubicBezTo>
                      <a:cubicBezTo>
                        <a:pt x="1109" y="276"/>
                        <a:pt x="1107" y="276"/>
                        <a:pt x="1106" y="275"/>
                      </a:cubicBezTo>
                      <a:cubicBezTo>
                        <a:pt x="1105" y="275"/>
                        <a:pt x="1104" y="274"/>
                        <a:pt x="1104" y="273"/>
                      </a:cubicBezTo>
                      <a:cubicBezTo>
                        <a:pt x="1103" y="273"/>
                        <a:pt x="1101" y="274"/>
                        <a:pt x="1101" y="275"/>
                      </a:cubicBezTo>
                      <a:cubicBezTo>
                        <a:pt x="1101" y="276"/>
                        <a:pt x="1102" y="277"/>
                        <a:pt x="1103" y="278"/>
                      </a:cubicBezTo>
                      <a:cubicBezTo>
                        <a:pt x="1104" y="279"/>
                        <a:pt x="1106" y="279"/>
                        <a:pt x="1106" y="280"/>
                      </a:cubicBezTo>
                      <a:cubicBezTo>
                        <a:pt x="1107" y="280"/>
                        <a:pt x="1109" y="282"/>
                        <a:pt x="1109" y="283"/>
                      </a:cubicBezTo>
                      <a:cubicBezTo>
                        <a:pt x="1109" y="284"/>
                        <a:pt x="1109" y="285"/>
                        <a:pt x="1108" y="286"/>
                      </a:cubicBezTo>
                      <a:cubicBezTo>
                        <a:pt x="1108" y="286"/>
                        <a:pt x="1105" y="287"/>
                        <a:pt x="1104" y="287"/>
                      </a:cubicBezTo>
                      <a:cubicBezTo>
                        <a:pt x="1102" y="287"/>
                        <a:pt x="1099" y="286"/>
                        <a:pt x="1098" y="286"/>
                      </a:cubicBezTo>
                      <a:cubicBezTo>
                        <a:pt x="1097" y="285"/>
                        <a:pt x="1095" y="284"/>
                        <a:pt x="1094" y="283"/>
                      </a:cubicBezTo>
                      <a:cubicBezTo>
                        <a:pt x="1093" y="281"/>
                        <a:pt x="1092" y="278"/>
                        <a:pt x="1091" y="277"/>
                      </a:cubicBezTo>
                      <a:cubicBezTo>
                        <a:pt x="1091" y="276"/>
                        <a:pt x="1091" y="274"/>
                        <a:pt x="1090" y="273"/>
                      </a:cubicBezTo>
                      <a:cubicBezTo>
                        <a:pt x="1089" y="272"/>
                        <a:pt x="1088" y="272"/>
                        <a:pt x="1087" y="272"/>
                      </a:cubicBezTo>
                      <a:cubicBezTo>
                        <a:pt x="1086" y="272"/>
                        <a:pt x="1084" y="275"/>
                        <a:pt x="1084" y="276"/>
                      </a:cubicBezTo>
                      <a:cubicBezTo>
                        <a:pt x="1084" y="277"/>
                        <a:pt x="1086" y="281"/>
                        <a:pt x="1086" y="282"/>
                      </a:cubicBezTo>
                      <a:cubicBezTo>
                        <a:pt x="1085" y="284"/>
                        <a:pt x="1084" y="286"/>
                        <a:pt x="1083" y="287"/>
                      </a:cubicBezTo>
                      <a:cubicBezTo>
                        <a:pt x="1081" y="288"/>
                        <a:pt x="1078" y="288"/>
                        <a:pt x="1076" y="289"/>
                      </a:cubicBezTo>
                      <a:cubicBezTo>
                        <a:pt x="1075" y="289"/>
                        <a:pt x="1073" y="290"/>
                        <a:pt x="1071" y="290"/>
                      </a:cubicBezTo>
                      <a:cubicBezTo>
                        <a:pt x="1070" y="290"/>
                        <a:pt x="1067" y="291"/>
                        <a:pt x="1066" y="290"/>
                      </a:cubicBezTo>
                      <a:cubicBezTo>
                        <a:pt x="1065" y="289"/>
                        <a:pt x="1063" y="287"/>
                        <a:pt x="1062" y="286"/>
                      </a:cubicBezTo>
                      <a:cubicBezTo>
                        <a:pt x="1062" y="285"/>
                        <a:pt x="1063" y="282"/>
                        <a:pt x="1063" y="281"/>
                      </a:cubicBezTo>
                      <a:cubicBezTo>
                        <a:pt x="1064" y="279"/>
                        <a:pt x="1067" y="277"/>
                        <a:pt x="1068" y="276"/>
                      </a:cubicBezTo>
                      <a:cubicBezTo>
                        <a:pt x="1069" y="275"/>
                        <a:pt x="1069" y="272"/>
                        <a:pt x="1070" y="271"/>
                      </a:cubicBezTo>
                      <a:cubicBezTo>
                        <a:pt x="1070" y="269"/>
                        <a:pt x="1072" y="266"/>
                        <a:pt x="1072" y="264"/>
                      </a:cubicBezTo>
                      <a:cubicBezTo>
                        <a:pt x="1072" y="262"/>
                        <a:pt x="1070" y="260"/>
                        <a:pt x="1071" y="258"/>
                      </a:cubicBezTo>
                      <a:cubicBezTo>
                        <a:pt x="1071" y="257"/>
                        <a:pt x="1071" y="255"/>
                        <a:pt x="1072" y="254"/>
                      </a:cubicBezTo>
                      <a:cubicBezTo>
                        <a:pt x="1072" y="254"/>
                        <a:pt x="1074" y="253"/>
                        <a:pt x="1074" y="252"/>
                      </a:cubicBezTo>
                      <a:cubicBezTo>
                        <a:pt x="1075" y="251"/>
                        <a:pt x="1076" y="250"/>
                        <a:pt x="1076" y="249"/>
                      </a:cubicBezTo>
                      <a:cubicBezTo>
                        <a:pt x="1076" y="247"/>
                        <a:pt x="1075" y="245"/>
                        <a:pt x="1075" y="244"/>
                      </a:cubicBezTo>
                      <a:cubicBezTo>
                        <a:pt x="1075" y="242"/>
                        <a:pt x="1078" y="239"/>
                        <a:pt x="1077" y="237"/>
                      </a:cubicBezTo>
                      <a:cubicBezTo>
                        <a:pt x="1077" y="236"/>
                        <a:pt x="1076" y="234"/>
                        <a:pt x="1075" y="233"/>
                      </a:cubicBezTo>
                      <a:cubicBezTo>
                        <a:pt x="1074" y="232"/>
                        <a:pt x="1073" y="231"/>
                        <a:pt x="1072" y="231"/>
                      </a:cubicBezTo>
                      <a:cubicBezTo>
                        <a:pt x="1070" y="230"/>
                        <a:pt x="1065" y="230"/>
                        <a:pt x="1063" y="230"/>
                      </a:cubicBezTo>
                      <a:cubicBezTo>
                        <a:pt x="1062" y="230"/>
                        <a:pt x="1060" y="233"/>
                        <a:pt x="1058" y="233"/>
                      </a:cubicBezTo>
                      <a:cubicBezTo>
                        <a:pt x="1057" y="233"/>
                        <a:pt x="1055" y="232"/>
                        <a:pt x="1054" y="232"/>
                      </a:cubicBezTo>
                      <a:cubicBezTo>
                        <a:pt x="1053" y="231"/>
                        <a:pt x="1050" y="229"/>
                        <a:pt x="1050" y="228"/>
                      </a:cubicBezTo>
                      <a:cubicBezTo>
                        <a:pt x="1050" y="226"/>
                        <a:pt x="1053" y="224"/>
                        <a:pt x="1054" y="223"/>
                      </a:cubicBezTo>
                      <a:cubicBezTo>
                        <a:pt x="1055" y="222"/>
                        <a:pt x="1058" y="223"/>
                        <a:pt x="1059" y="223"/>
                      </a:cubicBezTo>
                      <a:cubicBezTo>
                        <a:pt x="1060" y="222"/>
                        <a:pt x="1063" y="219"/>
                        <a:pt x="1064" y="219"/>
                      </a:cubicBezTo>
                      <a:cubicBezTo>
                        <a:pt x="1065" y="219"/>
                        <a:pt x="1066" y="221"/>
                        <a:pt x="1067" y="221"/>
                      </a:cubicBezTo>
                      <a:cubicBezTo>
                        <a:pt x="1068" y="221"/>
                        <a:pt x="1070" y="222"/>
                        <a:pt x="1071" y="221"/>
                      </a:cubicBezTo>
                      <a:cubicBezTo>
                        <a:pt x="1072" y="221"/>
                        <a:pt x="1073" y="220"/>
                        <a:pt x="1073" y="219"/>
                      </a:cubicBezTo>
                      <a:cubicBezTo>
                        <a:pt x="1074" y="219"/>
                        <a:pt x="1076" y="220"/>
                        <a:pt x="1076" y="220"/>
                      </a:cubicBezTo>
                      <a:cubicBezTo>
                        <a:pt x="1077" y="221"/>
                        <a:pt x="1079" y="224"/>
                        <a:pt x="1080" y="224"/>
                      </a:cubicBezTo>
                      <a:cubicBezTo>
                        <a:pt x="1081" y="224"/>
                        <a:pt x="1082" y="223"/>
                        <a:pt x="1083" y="223"/>
                      </a:cubicBezTo>
                      <a:cubicBezTo>
                        <a:pt x="1084" y="222"/>
                        <a:pt x="1086" y="221"/>
                        <a:pt x="1087" y="221"/>
                      </a:cubicBezTo>
                      <a:cubicBezTo>
                        <a:pt x="1088" y="221"/>
                        <a:pt x="1091" y="222"/>
                        <a:pt x="1092" y="221"/>
                      </a:cubicBezTo>
                      <a:cubicBezTo>
                        <a:pt x="1092" y="221"/>
                        <a:pt x="1093" y="219"/>
                        <a:pt x="1093" y="219"/>
                      </a:cubicBezTo>
                      <a:cubicBezTo>
                        <a:pt x="1094" y="219"/>
                        <a:pt x="1096" y="219"/>
                        <a:pt x="1097" y="219"/>
                      </a:cubicBezTo>
                      <a:cubicBezTo>
                        <a:pt x="1099" y="219"/>
                        <a:pt x="1101" y="220"/>
                        <a:pt x="1103" y="220"/>
                      </a:cubicBezTo>
                      <a:cubicBezTo>
                        <a:pt x="1103" y="219"/>
                        <a:pt x="1104" y="218"/>
                        <a:pt x="1105" y="218"/>
                      </a:cubicBezTo>
                      <a:cubicBezTo>
                        <a:pt x="1106" y="218"/>
                        <a:pt x="1107" y="219"/>
                        <a:pt x="1107" y="219"/>
                      </a:cubicBezTo>
                      <a:cubicBezTo>
                        <a:pt x="1109" y="219"/>
                        <a:pt x="1111" y="218"/>
                        <a:pt x="1112" y="218"/>
                      </a:cubicBezTo>
                      <a:cubicBezTo>
                        <a:pt x="1114" y="218"/>
                        <a:pt x="1117" y="220"/>
                        <a:pt x="1118" y="219"/>
                      </a:cubicBezTo>
                      <a:cubicBezTo>
                        <a:pt x="1119" y="218"/>
                        <a:pt x="1119" y="214"/>
                        <a:pt x="1120" y="213"/>
                      </a:cubicBezTo>
                      <a:cubicBezTo>
                        <a:pt x="1121" y="212"/>
                        <a:pt x="1123" y="211"/>
                        <a:pt x="1124" y="210"/>
                      </a:cubicBezTo>
                      <a:cubicBezTo>
                        <a:pt x="1125" y="209"/>
                        <a:pt x="1128" y="207"/>
                        <a:pt x="1128" y="205"/>
                      </a:cubicBezTo>
                      <a:cubicBezTo>
                        <a:pt x="1128" y="204"/>
                        <a:pt x="1126" y="202"/>
                        <a:pt x="1127" y="201"/>
                      </a:cubicBezTo>
                      <a:cubicBezTo>
                        <a:pt x="1127" y="200"/>
                        <a:pt x="1129" y="200"/>
                        <a:pt x="1130" y="200"/>
                      </a:cubicBezTo>
                      <a:cubicBezTo>
                        <a:pt x="1131" y="198"/>
                        <a:pt x="1133" y="195"/>
                        <a:pt x="1133" y="194"/>
                      </a:cubicBezTo>
                      <a:cubicBezTo>
                        <a:pt x="1134" y="192"/>
                        <a:pt x="1133" y="188"/>
                        <a:pt x="1133" y="186"/>
                      </a:cubicBezTo>
                      <a:cubicBezTo>
                        <a:pt x="1134" y="185"/>
                        <a:pt x="1136" y="184"/>
                        <a:pt x="1136" y="183"/>
                      </a:cubicBezTo>
                      <a:cubicBezTo>
                        <a:pt x="1137" y="181"/>
                        <a:pt x="1135" y="178"/>
                        <a:pt x="1136" y="177"/>
                      </a:cubicBezTo>
                      <a:cubicBezTo>
                        <a:pt x="1136" y="176"/>
                        <a:pt x="1138" y="176"/>
                        <a:pt x="1139" y="175"/>
                      </a:cubicBezTo>
                      <a:cubicBezTo>
                        <a:pt x="1140" y="174"/>
                        <a:pt x="1142" y="173"/>
                        <a:pt x="1143" y="172"/>
                      </a:cubicBezTo>
                      <a:cubicBezTo>
                        <a:pt x="1143" y="170"/>
                        <a:pt x="1143" y="168"/>
                        <a:pt x="1144" y="167"/>
                      </a:cubicBezTo>
                      <a:cubicBezTo>
                        <a:pt x="1145" y="166"/>
                        <a:pt x="1147" y="165"/>
                        <a:pt x="1148" y="165"/>
                      </a:cubicBezTo>
                      <a:cubicBezTo>
                        <a:pt x="1149" y="164"/>
                        <a:pt x="1152" y="166"/>
                        <a:pt x="1154" y="165"/>
                      </a:cubicBezTo>
                      <a:cubicBezTo>
                        <a:pt x="1155" y="165"/>
                        <a:pt x="1157" y="163"/>
                        <a:pt x="1158" y="162"/>
                      </a:cubicBezTo>
                      <a:cubicBezTo>
                        <a:pt x="1158" y="161"/>
                        <a:pt x="1158" y="158"/>
                        <a:pt x="1158" y="157"/>
                      </a:cubicBezTo>
                      <a:cubicBezTo>
                        <a:pt x="1159" y="157"/>
                        <a:pt x="1160" y="156"/>
                        <a:pt x="1161" y="155"/>
                      </a:cubicBezTo>
                      <a:cubicBezTo>
                        <a:pt x="1161" y="154"/>
                        <a:pt x="1162" y="153"/>
                        <a:pt x="1162" y="152"/>
                      </a:cubicBezTo>
                      <a:cubicBezTo>
                        <a:pt x="1162" y="151"/>
                        <a:pt x="1159" y="150"/>
                        <a:pt x="1159" y="149"/>
                      </a:cubicBezTo>
                      <a:cubicBezTo>
                        <a:pt x="1159" y="148"/>
                        <a:pt x="1159" y="146"/>
                        <a:pt x="1159" y="146"/>
                      </a:cubicBezTo>
                      <a:cubicBezTo>
                        <a:pt x="1160" y="144"/>
                        <a:pt x="1162" y="142"/>
                        <a:pt x="1162" y="140"/>
                      </a:cubicBezTo>
                      <a:cubicBezTo>
                        <a:pt x="1162" y="138"/>
                        <a:pt x="1159" y="134"/>
                        <a:pt x="1158" y="133"/>
                      </a:cubicBezTo>
                      <a:cubicBezTo>
                        <a:pt x="1157" y="131"/>
                        <a:pt x="1155" y="129"/>
                        <a:pt x="1155" y="128"/>
                      </a:cubicBezTo>
                      <a:cubicBezTo>
                        <a:pt x="1154" y="126"/>
                        <a:pt x="1155" y="123"/>
                        <a:pt x="1155" y="122"/>
                      </a:cubicBezTo>
                      <a:cubicBezTo>
                        <a:pt x="1154" y="120"/>
                        <a:pt x="1153" y="117"/>
                        <a:pt x="1152" y="116"/>
                      </a:cubicBezTo>
                      <a:cubicBezTo>
                        <a:pt x="1151" y="114"/>
                        <a:pt x="1149" y="111"/>
                        <a:pt x="1148" y="110"/>
                      </a:cubicBezTo>
                      <a:cubicBezTo>
                        <a:pt x="1147" y="109"/>
                        <a:pt x="1144" y="107"/>
                        <a:pt x="1143" y="106"/>
                      </a:cubicBezTo>
                      <a:cubicBezTo>
                        <a:pt x="1142" y="105"/>
                        <a:pt x="1140" y="102"/>
                        <a:pt x="1139" y="101"/>
                      </a:cubicBezTo>
                      <a:cubicBezTo>
                        <a:pt x="1138" y="100"/>
                        <a:pt x="1136" y="99"/>
                        <a:pt x="1135" y="98"/>
                      </a:cubicBezTo>
                      <a:cubicBezTo>
                        <a:pt x="1134" y="98"/>
                        <a:pt x="1130" y="97"/>
                        <a:pt x="1129" y="97"/>
                      </a:cubicBezTo>
                      <a:cubicBezTo>
                        <a:pt x="1127" y="97"/>
                        <a:pt x="1125" y="97"/>
                        <a:pt x="1124" y="98"/>
                      </a:cubicBezTo>
                      <a:cubicBezTo>
                        <a:pt x="1122" y="98"/>
                        <a:pt x="1120" y="99"/>
                        <a:pt x="1120" y="100"/>
                      </a:cubicBezTo>
                      <a:cubicBezTo>
                        <a:pt x="1119" y="101"/>
                        <a:pt x="1118" y="102"/>
                        <a:pt x="1118" y="103"/>
                      </a:cubicBezTo>
                      <a:cubicBezTo>
                        <a:pt x="1119" y="104"/>
                        <a:pt x="1121" y="104"/>
                        <a:pt x="1122" y="105"/>
                      </a:cubicBezTo>
                      <a:cubicBezTo>
                        <a:pt x="1122" y="106"/>
                        <a:pt x="1122" y="107"/>
                        <a:pt x="1122" y="107"/>
                      </a:cubicBezTo>
                      <a:cubicBezTo>
                        <a:pt x="1122" y="108"/>
                        <a:pt x="1120" y="109"/>
                        <a:pt x="1120" y="110"/>
                      </a:cubicBezTo>
                      <a:cubicBezTo>
                        <a:pt x="1119" y="111"/>
                        <a:pt x="1119" y="113"/>
                        <a:pt x="1118" y="114"/>
                      </a:cubicBezTo>
                      <a:cubicBezTo>
                        <a:pt x="1117" y="115"/>
                        <a:pt x="1116" y="115"/>
                        <a:pt x="1115" y="115"/>
                      </a:cubicBezTo>
                      <a:cubicBezTo>
                        <a:pt x="1114" y="115"/>
                        <a:pt x="1112" y="115"/>
                        <a:pt x="1111" y="114"/>
                      </a:cubicBezTo>
                      <a:cubicBezTo>
                        <a:pt x="1110" y="113"/>
                        <a:pt x="1109" y="110"/>
                        <a:pt x="1109" y="108"/>
                      </a:cubicBezTo>
                      <a:cubicBezTo>
                        <a:pt x="1108" y="107"/>
                        <a:pt x="1107" y="104"/>
                        <a:pt x="1106" y="103"/>
                      </a:cubicBezTo>
                      <a:cubicBezTo>
                        <a:pt x="1105" y="102"/>
                        <a:pt x="1103" y="102"/>
                        <a:pt x="1102" y="101"/>
                      </a:cubicBezTo>
                      <a:cubicBezTo>
                        <a:pt x="1099" y="101"/>
                        <a:pt x="1093" y="103"/>
                        <a:pt x="1091" y="103"/>
                      </a:cubicBezTo>
                      <a:cubicBezTo>
                        <a:pt x="1088" y="104"/>
                        <a:pt x="1082" y="106"/>
                        <a:pt x="1079" y="107"/>
                      </a:cubicBezTo>
                      <a:cubicBezTo>
                        <a:pt x="1077" y="108"/>
                        <a:pt x="1073" y="111"/>
                        <a:pt x="1072" y="112"/>
                      </a:cubicBezTo>
                      <a:cubicBezTo>
                        <a:pt x="1070" y="113"/>
                        <a:pt x="1069" y="117"/>
                        <a:pt x="1067" y="118"/>
                      </a:cubicBezTo>
                      <a:cubicBezTo>
                        <a:pt x="1066" y="119"/>
                        <a:pt x="1064" y="121"/>
                        <a:pt x="1062" y="121"/>
                      </a:cubicBezTo>
                      <a:cubicBezTo>
                        <a:pt x="1061" y="121"/>
                        <a:pt x="1060" y="118"/>
                        <a:pt x="1059" y="118"/>
                      </a:cubicBezTo>
                      <a:cubicBezTo>
                        <a:pt x="1058" y="117"/>
                        <a:pt x="1055" y="116"/>
                        <a:pt x="1054" y="116"/>
                      </a:cubicBezTo>
                      <a:cubicBezTo>
                        <a:pt x="1052" y="116"/>
                        <a:pt x="1049" y="117"/>
                        <a:pt x="1048" y="118"/>
                      </a:cubicBezTo>
                      <a:cubicBezTo>
                        <a:pt x="1046" y="119"/>
                        <a:pt x="1043" y="123"/>
                        <a:pt x="1041" y="125"/>
                      </a:cubicBezTo>
                      <a:cubicBezTo>
                        <a:pt x="1039" y="126"/>
                        <a:pt x="1035" y="128"/>
                        <a:pt x="1033" y="128"/>
                      </a:cubicBezTo>
                      <a:cubicBezTo>
                        <a:pt x="1031" y="129"/>
                        <a:pt x="1027" y="131"/>
                        <a:pt x="1025" y="132"/>
                      </a:cubicBezTo>
                      <a:cubicBezTo>
                        <a:pt x="1024" y="132"/>
                        <a:pt x="1021" y="133"/>
                        <a:pt x="1020" y="133"/>
                      </a:cubicBezTo>
                      <a:cubicBezTo>
                        <a:pt x="1019" y="132"/>
                        <a:pt x="1017" y="130"/>
                        <a:pt x="1016" y="129"/>
                      </a:cubicBezTo>
                      <a:cubicBezTo>
                        <a:pt x="1016" y="128"/>
                        <a:pt x="1017" y="126"/>
                        <a:pt x="1017" y="125"/>
                      </a:cubicBezTo>
                      <a:cubicBezTo>
                        <a:pt x="1017" y="123"/>
                        <a:pt x="1016" y="121"/>
                        <a:pt x="1016" y="119"/>
                      </a:cubicBezTo>
                      <a:cubicBezTo>
                        <a:pt x="1016" y="118"/>
                        <a:pt x="1018" y="117"/>
                        <a:pt x="1018" y="116"/>
                      </a:cubicBezTo>
                      <a:cubicBezTo>
                        <a:pt x="1019" y="116"/>
                        <a:pt x="1019" y="114"/>
                        <a:pt x="1020" y="114"/>
                      </a:cubicBezTo>
                      <a:cubicBezTo>
                        <a:pt x="1021" y="114"/>
                        <a:pt x="1023" y="113"/>
                        <a:pt x="1024" y="114"/>
                      </a:cubicBezTo>
                      <a:cubicBezTo>
                        <a:pt x="1025" y="114"/>
                        <a:pt x="1026" y="116"/>
                        <a:pt x="1026" y="116"/>
                      </a:cubicBezTo>
                      <a:cubicBezTo>
                        <a:pt x="1027" y="117"/>
                        <a:pt x="1029" y="118"/>
                        <a:pt x="1030" y="118"/>
                      </a:cubicBezTo>
                      <a:cubicBezTo>
                        <a:pt x="1032" y="118"/>
                        <a:pt x="1035" y="116"/>
                        <a:pt x="1036" y="115"/>
                      </a:cubicBezTo>
                      <a:cubicBezTo>
                        <a:pt x="1037" y="115"/>
                        <a:pt x="1038" y="115"/>
                        <a:pt x="1039" y="115"/>
                      </a:cubicBezTo>
                      <a:cubicBezTo>
                        <a:pt x="1041" y="114"/>
                        <a:pt x="1044" y="113"/>
                        <a:pt x="1045" y="112"/>
                      </a:cubicBezTo>
                      <a:cubicBezTo>
                        <a:pt x="1047" y="110"/>
                        <a:pt x="1048" y="107"/>
                        <a:pt x="1049" y="106"/>
                      </a:cubicBezTo>
                      <a:cubicBezTo>
                        <a:pt x="1050" y="104"/>
                        <a:pt x="1051" y="101"/>
                        <a:pt x="1052" y="99"/>
                      </a:cubicBezTo>
                      <a:cubicBezTo>
                        <a:pt x="1053" y="99"/>
                        <a:pt x="1055" y="97"/>
                        <a:pt x="1056" y="97"/>
                      </a:cubicBezTo>
                      <a:cubicBezTo>
                        <a:pt x="1057" y="96"/>
                        <a:pt x="1059" y="97"/>
                        <a:pt x="1060" y="96"/>
                      </a:cubicBezTo>
                      <a:cubicBezTo>
                        <a:pt x="1062" y="96"/>
                        <a:pt x="1064" y="95"/>
                        <a:pt x="1065" y="94"/>
                      </a:cubicBezTo>
                      <a:cubicBezTo>
                        <a:pt x="1066" y="93"/>
                        <a:pt x="1066" y="91"/>
                        <a:pt x="1067" y="90"/>
                      </a:cubicBezTo>
                      <a:cubicBezTo>
                        <a:pt x="1069" y="90"/>
                        <a:pt x="1072" y="91"/>
                        <a:pt x="1074" y="90"/>
                      </a:cubicBezTo>
                      <a:cubicBezTo>
                        <a:pt x="1075" y="90"/>
                        <a:pt x="1076" y="89"/>
                        <a:pt x="1076" y="88"/>
                      </a:cubicBezTo>
                      <a:cubicBezTo>
                        <a:pt x="1077" y="87"/>
                        <a:pt x="1079" y="85"/>
                        <a:pt x="1080" y="84"/>
                      </a:cubicBezTo>
                      <a:cubicBezTo>
                        <a:pt x="1081" y="83"/>
                        <a:pt x="1083" y="82"/>
                        <a:pt x="1084" y="82"/>
                      </a:cubicBezTo>
                      <a:cubicBezTo>
                        <a:pt x="1085" y="81"/>
                        <a:pt x="1087" y="80"/>
                        <a:pt x="1088" y="80"/>
                      </a:cubicBezTo>
                      <a:cubicBezTo>
                        <a:pt x="1089" y="79"/>
                        <a:pt x="1092" y="79"/>
                        <a:pt x="1093" y="79"/>
                      </a:cubicBezTo>
                      <a:cubicBezTo>
                        <a:pt x="1094" y="78"/>
                        <a:pt x="1094" y="75"/>
                        <a:pt x="1094" y="74"/>
                      </a:cubicBezTo>
                      <a:cubicBezTo>
                        <a:pt x="1094" y="73"/>
                        <a:pt x="1093" y="72"/>
                        <a:pt x="1093" y="71"/>
                      </a:cubicBezTo>
                      <a:cubicBezTo>
                        <a:pt x="1094" y="70"/>
                        <a:pt x="1095" y="68"/>
                        <a:pt x="1096" y="68"/>
                      </a:cubicBezTo>
                      <a:cubicBezTo>
                        <a:pt x="1096" y="67"/>
                        <a:pt x="1098" y="67"/>
                        <a:pt x="1099" y="67"/>
                      </a:cubicBezTo>
                      <a:cubicBezTo>
                        <a:pt x="1101" y="68"/>
                        <a:pt x="1104" y="69"/>
                        <a:pt x="1105" y="69"/>
                      </a:cubicBezTo>
                      <a:cubicBezTo>
                        <a:pt x="1106" y="69"/>
                        <a:pt x="1109" y="69"/>
                        <a:pt x="1110" y="68"/>
                      </a:cubicBezTo>
                      <a:cubicBezTo>
                        <a:pt x="1111" y="68"/>
                        <a:pt x="1115" y="67"/>
                        <a:pt x="1116" y="67"/>
                      </a:cubicBezTo>
                      <a:cubicBezTo>
                        <a:pt x="1117" y="67"/>
                        <a:pt x="1119" y="67"/>
                        <a:pt x="1120" y="68"/>
                      </a:cubicBezTo>
                      <a:cubicBezTo>
                        <a:pt x="1121" y="69"/>
                        <a:pt x="1121" y="72"/>
                        <a:pt x="1122" y="73"/>
                      </a:cubicBezTo>
                      <a:cubicBezTo>
                        <a:pt x="1122" y="74"/>
                        <a:pt x="1124" y="76"/>
                        <a:pt x="1124" y="77"/>
                      </a:cubicBezTo>
                      <a:cubicBezTo>
                        <a:pt x="1125" y="77"/>
                        <a:pt x="1128" y="78"/>
                        <a:pt x="1129" y="79"/>
                      </a:cubicBezTo>
                      <a:cubicBezTo>
                        <a:pt x="1130" y="79"/>
                        <a:pt x="1132" y="82"/>
                        <a:pt x="1133" y="81"/>
                      </a:cubicBezTo>
                      <a:cubicBezTo>
                        <a:pt x="1134" y="80"/>
                        <a:pt x="1133" y="78"/>
                        <a:pt x="1133" y="77"/>
                      </a:cubicBezTo>
                      <a:cubicBezTo>
                        <a:pt x="1133" y="75"/>
                        <a:pt x="1131" y="73"/>
                        <a:pt x="1131" y="71"/>
                      </a:cubicBezTo>
                      <a:cubicBezTo>
                        <a:pt x="1130" y="70"/>
                        <a:pt x="1128" y="67"/>
                        <a:pt x="1127" y="66"/>
                      </a:cubicBezTo>
                      <a:cubicBezTo>
                        <a:pt x="1126" y="65"/>
                        <a:pt x="1124" y="64"/>
                        <a:pt x="1124" y="63"/>
                      </a:cubicBezTo>
                      <a:cubicBezTo>
                        <a:pt x="1123" y="62"/>
                        <a:pt x="1123" y="59"/>
                        <a:pt x="1122" y="58"/>
                      </a:cubicBezTo>
                      <a:cubicBezTo>
                        <a:pt x="1121" y="57"/>
                        <a:pt x="1119" y="55"/>
                        <a:pt x="1119" y="55"/>
                      </a:cubicBezTo>
                      <a:cubicBezTo>
                        <a:pt x="1118" y="54"/>
                        <a:pt x="1116" y="52"/>
                        <a:pt x="1116" y="51"/>
                      </a:cubicBezTo>
                      <a:cubicBezTo>
                        <a:pt x="1115" y="50"/>
                        <a:pt x="1115" y="48"/>
                        <a:pt x="1114" y="46"/>
                      </a:cubicBezTo>
                      <a:cubicBezTo>
                        <a:pt x="1114" y="45"/>
                        <a:pt x="1111" y="44"/>
                        <a:pt x="1110" y="43"/>
                      </a:cubicBezTo>
                      <a:cubicBezTo>
                        <a:pt x="1110" y="43"/>
                        <a:pt x="1108" y="40"/>
                        <a:pt x="1108" y="40"/>
                      </a:cubicBezTo>
                      <a:cubicBezTo>
                        <a:pt x="1107" y="38"/>
                        <a:pt x="1104" y="37"/>
                        <a:pt x="1104" y="35"/>
                      </a:cubicBezTo>
                      <a:cubicBezTo>
                        <a:pt x="1103" y="34"/>
                        <a:pt x="1103" y="30"/>
                        <a:pt x="1103" y="28"/>
                      </a:cubicBezTo>
                      <a:cubicBezTo>
                        <a:pt x="1103" y="27"/>
                        <a:pt x="1102" y="24"/>
                        <a:pt x="1101" y="24"/>
                      </a:cubicBezTo>
                      <a:cubicBezTo>
                        <a:pt x="1100" y="23"/>
                        <a:pt x="1098" y="25"/>
                        <a:pt x="1098" y="25"/>
                      </a:cubicBezTo>
                      <a:cubicBezTo>
                        <a:pt x="1097" y="26"/>
                        <a:pt x="1096" y="27"/>
                        <a:pt x="1096" y="27"/>
                      </a:cubicBezTo>
                      <a:cubicBezTo>
                        <a:pt x="1095" y="27"/>
                        <a:pt x="1093" y="25"/>
                        <a:pt x="1093" y="25"/>
                      </a:cubicBezTo>
                      <a:cubicBezTo>
                        <a:pt x="1092" y="24"/>
                        <a:pt x="1091" y="23"/>
                        <a:pt x="1090" y="23"/>
                      </a:cubicBezTo>
                      <a:cubicBezTo>
                        <a:pt x="1088" y="22"/>
                        <a:pt x="1086" y="22"/>
                        <a:pt x="1085" y="21"/>
                      </a:cubicBezTo>
                      <a:cubicBezTo>
                        <a:pt x="1084" y="20"/>
                        <a:pt x="1083" y="18"/>
                        <a:pt x="1083" y="17"/>
                      </a:cubicBezTo>
                      <a:cubicBezTo>
                        <a:pt x="1083" y="16"/>
                        <a:pt x="1084" y="14"/>
                        <a:pt x="1085" y="13"/>
                      </a:cubicBezTo>
                      <a:cubicBezTo>
                        <a:pt x="1087" y="13"/>
                        <a:pt x="1089" y="12"/>
                        <a:pt x="1091" y="12"/>
                      </a:cubicBezTo>
                      <a:cubicBezTo>
                        <a:pt x="1092" y="12"/>
                        <a:pt x="1096" y="13"/>
                        <a:pt x="1098" y="13"/>
                      </a:cubicBezTo>
                      <a:cubicBezTo>
                        <a:pt x="1099" y="13"/>
                        <a:pt x="1101" y="13"/>
                        <a:pt x="1102" y="14"/>
                      </a:cubicBezTo>
                      <a:cubicBezTo>
                        <a:pt x="1102" y="14"/>
                        <a:pt x="1103" y="17"/>
                        <a:pt x="1103" y="18"/>
                      </a:cubicBezTo>
                      <a:cubicBezTo>
                        <a:pt x="1104" y="19"/>
                        <a:pt x="1105" y="20"/>
                        <a:pt x="1106" y="21"/>
                      </a:cubicBezTo>
                      <a:cubicBezTo>
                        <a:pt x="1107" y="21"/>
                        <a:pt x="1110" y="21"/>
                        <a:pt x="1111" y="21"/>
                      </a:cubicBezTo>
                      <a:cubicBezTo>
                        <a:pt x="1111" y="22"/>
                        <a:pt x="1111" y="24"/>
                        <a:pt x="1111" y="25"/>
                      </a:cubicBezTo>
                      <a:cubicBezTo>
                        <a:pt x="1111" y="26"/>
                        <a:pt x="1111" y="28"/>
                        <a:pt x="1111" y="29"/>
                      </a:cubicBezTo>
                      <a:cubicBezTo>
                        <a:pt x="1112" y="30"/>
                        <a:pt x="1114" y="30"/>
                        <a:pt x="1114" y="31"/>
                      </a:cubicBezTo>
                      <a:cubicBezTo>
                        <a:pt x="1115" y="32"/>
                        <a:pt x="1115" y="34"/>
                        <a:pt x="1115" y="35"/>
                      </a:cubicBezTo>
                      <a:cubicBezTo>
                        <a:pt x="1115" y="36"/>
                        <a:pt x="1115" y="39"/>
                        <a:pt x="1116" y="40"/>
                      </a:cubicBezTo>
                      <a:cubicBezTo>
                        <a:pt x="1116" y="41"/>
                        <a:pt x="1117" y="42"/>
                        <a:pt x="1117" y="43"/>
                      </a:cubicBezTo>
                      <a:cubicBezTo>
                        <a:pt x="1118" y="43"/>
                        <a:pt x="1119" y="43"/>
                        <a:pt x="1120" y="44"/>
                      </a:cubicBezTo>
                      <a:cubicBezTo>
                        <a:pt x="1120" y="44"/>
                        <a:pt x="1121" y="46"/>
                        <a:pt x="1122" y="47"/>
                      </a:cubicBezTo>
                      <a:cubicBezTo>
                        <a:pt x="1123" y="49"/>
                        <a:pt x="1126" y="51"/>
                        <a:pt x="1128" y="53"/>
                      </a:cubicBezTo>
                      <a:cubicBezTo>
                        <a:pt x="1129" y="54"/>
                        <a:pt x="1131" y="58"/>
                        <a:pt x="1132" y="59"/>
                      </a:cubicBezTo>
                      <a:cubicBezTo>
                        <a:pt x="1134" y="61"/>
                        <a:pt x="1137" y="65"/>
                        <a:pt x="1138" y="67"/>
                      </a:cubicBezTo>
                      <a:cubicBezTo>
                        <a:pt x="1139" y="69"/>
                        <a:pt x="1141" y="73"/>
                        <a:pt x="1141" y="74"/>
                      </a:cubicBezTo>
                      <a:cubicBezTo>
                        <a:pt x="1142" y="76"/>
                        <a:pt x="1143" y="78"/>
                        <a:pt x="1144" y="80"/>
                      </a:cubicBezTo>
                      <a:cubicBezTo>
                        <a:pt x="1144" y="81"/>
                        <a:pt x="1144" y="83"/>
                        <a:pt x="1144" y="84"/>
                      </a:cubicBezTo>
                      <a:cubicBezTo>
                        <a:pt x="1145" y="85"/>
                        <a:pt x="1145" y="88"/>
                        <a:pt x="1146" y="88"/>
                      </a:cubicBezTo>
                      <a:cubicBezTo>
                        <a:pt x="1147" y="89"/>
                        <a:pt x="1150" y="89"/>
                        <a:pt x="1151" y="89"/>
                      </a:cubicBezTo>
                      <a:cubicBezTo>
                        <a:pt x="1152" y="89"/>
                        <a:pt x="1154" y="89"/>
                        <a:pt x="1154" y="89"/>
                      </a:cubicBezTo>
                      <a:cubicBezTo>
                        <a:pt x="1156" y="90"/>
                        <a:pt x="1158" y="93"/>
                        <a:pt x="1160" y="94"/>
                      </a:cubicBezTo>
                      <a:cubicBezTo>
                        <a:pt x="1161" y="95"/>
                        <a:pt x="1164" y="96"/>
                        <a:pt x="1164" y="98"/>
                      </a:cubicBezTo>
                      <a:cubicBezTo>
                        <a:pt x="1165" y="99"/>
                        <a:pt x="1165" y="101"/>
                        <a:pt x="1164" y="102"/>
                      </a:cubicBezTo>
                      <a:cubicBezTo>
                        <a:pt x="1164" y="102"/>
                        <a:pt x="1163" y="103"/>
                        <a:pt x="1163" y="103"/>
                      </a:cubicBezTo>
                      <a:cubicBezTo>
                        <a:pt x="1162" y="103"/>
                        <a:pt x="1160" y="102"/>
                        <a:pt x="1160" y="101"/>
                      </a:cubicBezTo>
                      <a:cubicBezTo>
                        <a:pt x="1159" y="101"/>
                        <a:pt x="1157" y="99"/>
                        <a:pt x="1156" y="98"/>
                      </a:cubicBezTo>
                      <a:cubicBezTo>
                        <a:pt x="1155" y="98"/>
                        <a:pt x="1152" y="96"/>
                        <a:pt x="1151" y="97"/>
                      </a:cubicBezTo>
                      <a:cubicBezTo>
                        <a:pt x="1150" y="97"/>
                        <a:pt x="1149" y="98"/>
                        <a:pt x="1149" y="99"/>
                      </a:cubicBezTo>
                      <a:cubicBezTo>
                        <a:pt x="1149" y="100"/>
                        <a:pt x="1150" y="102"/>
                        <a:pt x="1151" y="103"/>
                      </a:cubicBezTo>
                      <a:cubicBezTo>
                        <a:pt x="1152" y="104"/>
                        <a:pt x="1155" y="105"/>
                        <a:pt x="1156" y="105"/>
                      </a:cubicBezTo>
                      <a:cubicBezTo>
                        <a:pt x="1157" y="106"/>
                        <a:pt x="1160" y="108"/>
                        <a:pt x="1161" y="109"/>
                      </a:cubicBezTo>
                      <a:cubicBezTo>
                        <a:pt x="1161" y="109"/>
                        <a:pt x="1162" y="111"/>
                        <a:pt x="1162" y="111"/>
                      </a:cubicBezTo>
                      <a:cubicBezTo>
                        <a:pt x="1162" y="112"/>
                        <a:pt x="1161" y="114"/>
                        <a:pt x="1161" y="115"/>
                      </a:cubicBezTo>
                      <a:cubicBezTo>
                        <a:pt x="1161" y="116"/>
                        <a:pt x="1162" y="117"/>
                        <a:pt x="1162" y="117"/>
                      </a:cubicBezTo>
                      <a:cubicBezTo>
                        <a:pt x="1163" y="118"/>
                        <a:pt x="1165" y="118"/>
                        <a:pt x="1166" y="118"/>
                      </a:cubicBezTo>
                      <a:cubicBezTo>
                        <a:pt x="1167" y="118"/>
                        <a:pt x="1169" y="118"/>
                        <a:pt x="1170" y="117"/>
                      </a:cubicBezTo>
                      <a:cubicBezTo>
                        <a:pt x="1170" y="116"/>
                        <a:pt x="1170" y="114"/>
                        <a:pt x="1170" y="114"/>
                      </a:cubicBezTo>
                      <a:cubicBezTo>
                        <a:pt x="1169" y="113"/>
                        <a:pt x="1168" y="111"/>
                        <a:pt x="1167" y="110"/>
                      </a:cubicBezTo>
                      <a:cubicBezTo>
                        <a:pt x="1167" y="109"/>
                        <a:pt x="1165" y="108"/>
                        <a:pt x="1166" y="107"/>
                      </a:cubicBezTo>
                      <a:cubicBezTo>
                        <a:pt x="1166" y="106"/>
                        <a:pt x="1167" y="105"/>
                        <a:pt x="1167" y="105"/>
                      </a:cubicBezTo>
                      <a:cubicBezTo>
                        <a:pt x="1168" y="105"/>
                        <a:pt x="1171" y="108"/>
                        <a:pt x="1171" y="108"/>
                      </a:cubicBezTo>
                      <a:cubicBezTo>
                        <a:pt x="1171" y="108"/>
                        <a:pt x="1172" y="111"/>
                        <a:pt x="1172" y="112"/>
                      </a:cubicBezTo>
                      <a:cubicBezTo>
                        <a:pt x="1173" y="113"/>
                        <a:pt x="1175" y="115"/>
                        <a:pt x="1176" y="116"/>
                      </a:cubicBezTo>
                      <a:cubicBezTo>
                        <a:pt x="1177" y="117"/>
                        <a:pt x="1181" y="119"/>
                        <a:pt x="1182" y="120"/>
                      </a:cubicBezTo>
                      <a:cubicBezTo>
                        <a:pt x="1183" y="122"/>
                        <a:pt x="1185" y="126"/>
                        <a:pt x="1186" y="128"/>
                      </a:cubicBezTo>
                      <a:cubicBezTo>
                        <a:pt x="1187" y="130"/>
                        <a:pt x="1189" y="134"/>
                        <a:pt x="1190" y="136"/>
                      </a:cubicBezTo>
                      <a:cubicBezTo>
                        <a:pt x="1191" y="137"/>
                        <a:pt x="1193" y="139"/>
                        <a:pt x="1194" y="141"/>
                      </a:cubicBezTo>
                      <a:cubicBezTo>
                        <a:pt x="1194" y="142"/>
                        <a:pt x="1195" y="144"/>
                        <a:pt x="1196" y="144"/>
                      </a:cubicBezTo>
                      <a:cubicBezTo>
                        <a:pt x="1196" y="146"/>
                        <a:pt x="1198" y="151"/>
                        <a:pt x="1198" y="153"/>
                      </a:cubicBezTo>
                      <a:cubicBezTo>
                        <a:pt x="1199" y="156"/>
                        <a:pt x="1200" y="164"/>
                        <a:pt x="1200" y="167"/>
                      </a:cubicBezTo>
                      <a:cubicBezTo>
                        <a:pt x="1201" y="172"/>
                        <a:pt x="1202" y="180"/>
                        <a:pt x="1202" y="185"/>
                      </a:cubicBezTo>
                      <a:cubicBezTo>
                        <a:pt x="1202" y="188"/>
                        <a:pt x="1202" y="194"/>
                        <a:pt x="1202" y="198"/>
                      </a:cubicBezTo>
                      <a:cubicBezTo>
                        <a:pt x="1202" y="199"/>
                        <a:pt x="1204" y="201"/>
                        <a:pt x="1204" y="203"/>
                      </a:cubicBezTo>
                      <a:cubicBezTo>
                        <a:pt x="1203" y="204"/>
                        <a:pt x="1202" y="205"/>
                        <a:pt x="1202" y="206"/>
                      </a:cubicBezTo>
                      <a:cubicBezTo>
                        <a:pt x="1201" y="207"/>
                        <a:pt x="1199" y="207"/>
                        <a:pt x="1198" y="208"/>
                      </a:cubicBezTo>
                      <a:cubicBezTo>
                        <a:pt x="1197" y="209"/>
                        <a:pt x="1196" y="211"/>
                        <a:pt x="1195" y="212"/>
                      </a:cubicBezTo>
                      <a:cubicBezTo>
                        <a:pt x="1194" y="213"/>
                        <a:pt x="1191" y="216"/>
                        <a:pt x="1189" y="217"/>
                      </a:cubicBezTo>
                      <a:cubicBezTo>
                        <a:pt x="1189" y="217"/>
                        <a:pt x="1187" y="217"/>
                        <a:pt x="1186" y="217"/>
                      </a:cubicBezTo>
                      <a:cubicBezTo>
                        <a:pt x="1185" y="218"/>
                        <a:pt x="1183" y="219"/>
                        <a:pt x="1182" y="220"/>
                      </a:cubicBezTo>
                      <a:cubicBezTo>
                        <a:pt x="1182" y="221"/>
                        <a:pt x="1180" y="222"/>
                        <a:pt x="1179" y="223"/>
                      </a:cubicBezTo>
                      <a:cubicBezTo>
                        <a:pt x="1178" y="223"/>
                        <a:pt x="1176" y="224"/>
                        <a:pt x="1175" y="225"/>
                      </a:cubicBezTo>
                      <a:cubicBezTo>
                        <a:pt x="1174" y="226"/>
                        <a:pt x="1171" y="230"/>
                        <a:pt x="1169" y="231"/>
                      </a:cubicBezTo>
                      <a:cubicBezTo>
                        <a:pt x="1168" y="233"/>
                        <a:pt x="1164" y="236"/>
                        <a:pt x="1163" y="237"/>
                      </a:cubicBezTo>
                      <a:cubicBezTo>
                        <a:pt x="1161" y="239"/>
                        <a:pt x="1157" y="242"/>
                        <a:pt x="1156" y="243"/>
                      </a:cubicBezTo>
                      <a:cubicBezTo>
                        <a:pt x="1155" y="244"/>
                        <a:pt x="1153" y="246"/>
                        <a:pt x="1151" y="247"/>
                      </a:cubicBezTo>
                      <a:cubicBezTo>
                        <a:pt x="1151" y="247"/>
                        <a:pt x="1149" y="247"/>
                        <a:pt x="1148" y="247"/>
                      </a:cubicBezTo>
                      <a:cubicBezTo>
                        <a:pt x="1148" y="248"/>
                        <a:pt x="1148" y="249"/>
                        <a:pt x="1148" y="250"/>
                      </a:cubicBezTo>
                      <a:cubicBezTo>
                        <a:pt x="1148" y="251"/>
                        <a:pt x="1148" y="252"/>
                        <a:pt x="1148" y="253"/>
                      </a:cubicBezTo>
                      <a:cubicBezTo>
                        <a:pt x="1148" y="254"/>
                        <a:pt x="1148" y="257"/>
                        <a:pt x="1149" y="258"/>
                      </a:cubicBezTo>
                      <a:cubicBezTo>
                        <a:pt x="1150" y="258"/>
                        <a:pt x="1153" y="255"/>
                        <a:pt x="1154" y="254"/>
                      </a:cubicBezTo>
                      <a:cubicBezTo>
                        <a:pt x="1155" y="253"/>
                        <a:pt x="1156" y="250"/>
                        <a:pt x="1157" y="248"/>
                      </a:cubicBezTo>
                      <a:cubicBezTo>
                        <a:pt x="1159" y="246"/>
                        <a:pt x="1163" y="244"/>
                        <a:pt x="1165" y="242"/>
                      </a:cubicBezTo>
                      <a:cubicBezTo>
                        <a:pt x="1168" y="240"/>
                        <a:pt x="1173" y="234"/>
                        <a:pt x="1176" y="232"/>
                      </a:cubicBezTo>
                      <a:cubicBezTo>
                        <a:pt x="1177" y="231"/>
                        <a:pt x="1181" y="228"/>
                        <a:pt x="1183" y="227"/>
                      </a:cubicBezTo>
                      <a:cubicBezTo>
                        <a:pt x="1184" y="226"/>
                        <a:pt x="1188" y="224"/>
                        <a:pt x="1190" y="223"/>
                      </a:cubicBezTo>
                      <a:cubicBezTo>
                        <a:pt x="1191" y="222"/>
                        <a:pt x="1193" y="220"/>
                        <a:pt x="1195" y="219"/>
                      </a:cubicBezTo>
                      <a:cubicBezTo>
                        <a:pt x="1196" y="218"/>
                        <a:pt x="1199" y="216"/>
                        <a:pt x="1200" y="215"/>
                      </a:cubicBezTo>
                      <a:cubicBezTo>
                        <a:pt x="1201" y="215"/>
                        <a:pt x="1203" y="215"/>
                        <a:pt x="1204" y="214"/>
                      </a:cubicBezTo>
                      <a:cubicBezTo>
                        <a:pt x="1205" y="214"/>
                        <a:pt x="1206" y="213"/>
                        <a:pt x="1207" y="212"/>
                      </a:cubicBezTo>
                      <a:cubicBezTo>
                        <a:pt x="1208" y="211"/>
                        <a:pt x="1209" y="208"/>
                        <a:pt x="1210" y="207"/>
                      </a:cubicBezTo>
                      <a:cubicBezTo>
                        <a:pt x="1210" y="205"/>
                        <a:pt x="1209" y="200"/>
                        <a:pt x="1209" y="198"/>
                      </a:cubicBez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41" name="Freeform 101">
                  <a:extLst>
                    <a:ext uri="{FF2B5EF4-FFF2-40B4-BE49-F238E27FC236}">
                      <a16:creationId xmlns:a16="http://schemas.microsoft.com/office/drawing/2014/main" id="{52B6AC68-99C9-4B4B-A8DD-0E116B53B337}"/>
                    </a:ext>
                  </a:extLst>
                </p:cNvPr>
                <p:cNvSpPr>
                  <a:spLocks/>
                </p:cNvSpPr>
                <p:nvPr/>
              </p:nvSpPr>
              <p:spPr bwMode="auto">
                <a:xfrm>
                  <a:off x="7031694" y="3080672"/>
                  <a:ext cx="58892" cy="144966"/>
                </a:xfrm>
                <a:custGeom>
                  <a:avLst/>
                  <a:gdLst>
                    <a:gd name="T0" fmla="*/ 74 w 74"/>
                    <a:gd name="T1" fmla="*/ 0 h 181"/>
                    <a:gd name="T2" fmla="*/ 67 w 74"/>
                    <a:gd name="T3" fmla="*/ 18 h 181"/>
                    <a:gd name="T4" fmla="*/ 67 w 74"/>
                    <a:gd name="T5" fmla="*/ 31 h 181"/>
                    <a:gd name="T6" fmla="*/ 59 w 74"/>
                    <a:gd name="T7" fmla="*/ 32 h 181"/>
                    <a:gd name="T8" fmla="*/ 50 w 74"/>
                    <a:gd name="T9" fmla="*/ 43 h 181"/>
                    <a:gd name="T10" fmla="*/ 46 w 74"/>
                    <a:gd name="T11" fmla="*/ 61 h 181"/>
                    <a:gd name="T12" fmla="*/ 44 w 74"/>
                    <a:gd name="T13" fmla="*/ 82 h 181"/>
                    <a:gd name="T14" fmla="*/ 47 w 74"/>
                    <a:gd name="T15" fmla="*/ 89 h 181"/>
                    <a:gd name="T16" fmla="*/ 45 w 74"/>
                    <a:gd name="T17" fmla="*/ 98 h 181"/>
                    <a:gd name="T18" fmla="*/ 43 w 74"/>
                    <a:gd name="T19" fmla="*/ 109 h 181"/>
                    <a:gd name="T20" fmla="*/ 44 w 74"/>
                    <a:gd name="T21" fmla="*/ 119 h 181"/>
                    <a:gd name="T22" fmla="*/ 40 w 74"/>
                    <a:gd name="T23" fmla="*/ 133 h 181"/>
                    <a:gd name="T24" fmla="*/ 35 w 74"/>
                    <a:gd name="T25" fmla="*/ 142 h 181"/>
                    <a:gd name="T26" fmla="*/ 35 w 74"/>
                    <a:gd name="T27" fmla="*/ 148 h 181"/>
                    <a:gd name="T28" fmla="*/ 37 w 74"/>
                    <a:gd name="T29" fmla="*/ 155 h 181"/>
                    <a:gd name="T30" fmla="*/ 36 w 74"/>
                    <a:gd name="T31" fmla="*/ 164 h 181"/>
                    <a:gd name="T32" fmla="*/ 31 w 74"/>
                    <a:gd name="T33" fmla="*/ 172 h 181"/>
                    <a:gd name="T34" fmla="*/ 25 w 74"/>
                    <a:gd name="T35" fmla="*/ 179 h 181"/>
                    <a:gd name="T36" fmla="*/ 21 w 74"/>
                    <a:gd name="T37" fmla="*/ 178 h 181"/>
                    <a:gd name="T38" fmla="*/ 16 w 74"/>
                    <a:gd name="T39" fmla="*/ 179 h 181"/>
                    <a:gd name="T40" fmla="*/ 12 w 74"/>
                    <a:gd name="T41" fmla="*/ 170 h 181"/>
                    <a:gd name="T42" fmla="*/ 6 w 74"/>
                    <a:gd name="T43" fmla="*/ 164 h 181"/>
                    <a:gd name="T44" fmla="*/ 1 w 74"/>
                    <a:gd name="T45" fmla="*/ 148 h 181"/>
                    <a:gd name="T46" fmla="*/ 5 w 74"/>
                    <a:gd name="T47" fmla="*/ 134 h 181"/>
                    <a:gd name="T48" fmla="*/ 1 w 74"/>
                    <a:gd name="T49" fmla="*/ 123 h 181"/>
                    <a:gd name="T50" fmla="*/ 1 w 74"/>
                    <a:gd name="T51" fmla="*/ 98 h 181"/>
                    <a:gd name="T52" fmla="*/ 3 w 74"/>
                    <a:gd name="T53" fmla="*/ 89 h 181"/>
                    <a:gd name="T54" fmla="*/ 6 w 74"/>
                    <a:gd name="T55" fmla="*/ 76 h 181"/>
                    <a:gd name="T56" fmla="*/ 10 w 74"/>
                    <a:gd name="T57" fmla="*/ 69 h 181"/>
                    <a:gd name="T58" fmla="*/ 12 w 74"/>
                    <a:gd name="T59" fmla="*/ 62 h 181"/>
                    <a:gd name="T60" fmla="*/ 11 w 74"/>
                    <a:gd name="T61" fmla="*/ 56 h 181"/>
                    <a:gd name="T62" fmla="*/ 20 w 74"/>
                    <a:gd name="T63" fmla="*/ 48 h 181"/>
                    <a:gd name="T64" fmla="*/ 22 w 74"/>
                    <a:gd name="T65" fmla="*/ 41 h 181"/>
                    <a:gd name="T66" fmla="*/ 16 w 74"/>
                    <a:gd name="T67" fmla="*/ 38 h 181"/>
                    <a:gd name="T68" fmla="*/ 11 w 74"/>
                    <a:gd name="T69" fmla="*/ 40 h 181"/>
                    <a:gd name="T70" fmla="*/ 13 w 74"/>
                    <a:gd name="T71" fmla="*/ 34 h 181"/>
                    <a:gd name="T72" fmla="*/ 16 w 74"/>
                    <a:gd name="T73" fmla="*/ 29 h 181"/>
                    <a:gd name="T74" fmla="*/ 24 w 74"/>
                    <a:gd name="T75" fmla="*/ 28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4" h="181">
                      <a:moveTo>
                        <a:pt x="24" y="21"/>
                      </a:moveTo>
                      <a:cubicBezTo>
                        <a:pt x="74" y="0"/>
                        <a:pt x="74" y="0"/>
                        <a:pt x="74" y="0"/>
                      </a:cubicBezTo>
                      <a:cubicBezTo>
                        <a:pt x="73" y="3"/>
                        <a:pt x="71" y="7"/>
                        <a:pt x="71" y="9"/>
                      </a:cubicBezTo>
                      <a:cubicBezTo>
                        <a:pt x="70" y="11"/>
                        <a:pt x="67" y="15"/>
                        <a:pt x="67" y="18"/>
                      </a:cubicBezTo>
                      <a:cubicBezTo>
                        <a:pt x="67" y="20"/>
                        <a:pt x="69" y="23"/>
                        <a:pt x="69" y="24"/>
                      </a:cubicBezTo>
                      <a:cubicBezTo>
                        <a:pt x="69" y="26"/>
                        <a:pt x="68" y="30"/>
                        <a:pt x="67" y="31"/>
                      </a:cubicBezTo>
                      <a:cubicBezTo>
                        <a:pt x="66" y="32"/>
                        <a:pt x="64" y="35"/>
                        <a:pt x="63" y="35"/>
                      </a:cubicBezTo>
                      <a:cubicBezTo>
                        <a:pt x="62" y="35"/>
                        <a:pt x="60" y="32"/>
                        <a:pt x="59" y="32"/>
                      </a:cubicBezTo>
                      <a:cubicBezTo>
                        <a:pt x="58" y="32"/>
                        <a:pt x="55" y="33"/>
                        <a:pt x="54" y="34"/>
                      </a:cubicBezTo>
                      <a:cubicBezTo>
                        <a:pt x="53" y="35"/>
                        <a:pt x="51" y="40"/>
                        <a:pt x="50" y="43"/>
                      </a:cubicBezTo>
                      <a:cubicBezTo>
                        <a:pt x="49" y="44"/>
                        <a:pt x="48" y="47"/>
                        <a:pt x="47" y="49"/>
                      </a:cubicBezTo>
                      <a:cubicBezTo>
                        <a:pt x="46" y="52"/>
                        <a:pt x="46" y="58"/>
                        <a:pt x="46" y="61"/>
                      </a:cubicBezTo>
                      <a:cubicBezTo>
                        <a:pt x="46" y="63"/>
                        <a:pt x="46" y="69"/>
                        <a:pt x="46" y="72"/>
                      </a:cubicBezTo>
                      <a:cubicBezTo>
                        <a:pt x="46" y="74"/>
                        <a:pt x="44" y="79"/>
                        <a:pt x="44" y="82"/>
                      </a:cubicBezTo>
                      <a:cubicBezTo>
                        <a:pt x="44" y="83"/>
                        <a:pt x="44" y="86"/>
                        <a:pt x="45" y="87"/>
                      </a:cubicBezTo>
                      <a:cubicBezTo>
                        <a:pt x="45" y="88"/>
                        <a:pt x="47" y="88"/>
                        <a:pt x="47" y="89"/>
                      </a:cubicBezTo>
                      <a:cubicBezTo>
                        <a:pt x="48" y="90"/>
                        <a:pt x="48" y="93"/>
                        <a:pt x="48" y="94"/>
                      </a:cubicBezTo>
                      <a:cubicBezTo>
                        <a:pt x="48" y="95"/>
                        <a:pt x="45" y="96"/>
                        <a:pt x="45" y="98"/>
                      </a:cubicBezTo>
                      <a:cubicBezTo>
                        <a:pt x="45" y="99"/>
                        <a:pt x="46" y="101"/>
                        <a:pt x="45" y="102"/>
                      </a:cubicBezTo>
                      <a:cubicBezTo>
                        <a:pt x="45" y="104"/>
                        <a:pt x="43" y="107"/>
                        <a:pt x="43" y="109"/>
                      </a:cubicBezTo>
                      <a:cubicBezTo>
                        <a:pt x="43" y="109"/>
                        <a:pt x="44" y="111"/>
                        <a:pt x="44" y="112"/>
                      </a:cubicBezTo>
                      <a:cubicBezTo>
                        <a:pt x="45" y="114"/>
                        <a:pt x="44" y="117"/>
                        <a:pt x="44" y="119"/>
                      </a:cubicBezTo>
                      <a:cubicBezTo>
                        <a:pt x="43" y="120"/>
                        <a:pt x="41" y="123"/>
                        <a:pt x="41" y="124"/>
                      </a:cubicBezTo>
                      <a:cubicBezTo>
                        <a:pt x="40" y="126"/>
                        <a:pt x="40" y="131"/>
                        <a:pt x="40" y="133"/>
                      </a:cubicBezTo>
                      <a:cubicBezTo>
                        <a:pt x="40" y="135"/>
                        <a:pt x="39" y="138"/>
                        <a:pt x="38" y="140"/>
                      </a:cubicBezTo>
                      <a:cubicBezTo>
                        <a:pt x="37" y="140"/>
                        <a:pt x="36" y="142"/>
                        <a:pt x="35" y="142"/>
                      </a:cubicBezTo>
                      <a:cubicBezTo>
                        <a:pt x="34" y="143"/>
                        <a:pt x="33" y="143"/>
                        <a:pt x="33" y="144"/>
                      </a:cubicBezTo>
                      <a:cubicBezTo>
                        <a:pt x="33" y="145"/>
                        <a:pt x="35" y="148"/>
                        <a:pt x="35" y="148"/>
                      </a:cubicBezTo>
                      <a:cubicBezTo>
                        <a:pt x="35" y="148"/>
                        <a:pt x="35" y="151"/>
                        <a:pt x="35" y="152"/>
                      </a:cubicBezTo>
                      <a:cubicBezTo>
                        <a:pt x="35" y="152"/>
                        <a:pt x="37" y="154"/>
                        <a:pt x="37" y="155"/>
                      </a:cubicBezTo>
                      <a:cubicBezTo>
                        <a:pt x="37" y="156"/>
                        <a:pt x="38" y="158"/>
                        <a:pt x="37" y="159"/>
                      </a:cubicBezTo>
                      <a:cubicBezTo>
                        <a:pt x="37" y="160"/>
                        <a:pt x="36" y="163"/>
                        <a:pt x="36" y="164"/>
                      </a:cubicBezTo>
                      <a:cubicBezTo>
                        <a:pt x="35" y="165"/>
                        <a:pt x="34" y="166"/>
                        <a:pt x="33" y="167"/>
                      </a:cubicBezTo>
                      <a:cubicBezTo>
                        <a:pt x="32" y="168"/>
                        <a:pt x="32" y="171"/>
                        <a:pt x="31" y="172"/>
                      </a:cubicBezTo>
                      <a:cubicBezTo>
                        <a:pt x="31" y="174"/>
                        <a:pt x="29" y="177"/>
                        <a:pt x="28" y="178"/>
                      </a:cubicBezTo>
                      <a:cubicBezTo>
                        <a:pt x="27" y="178"/>
                        <a:pt x="26" y="180"/>
                        <a:pt x="25" y="179"/>
                      </a:cubicBezTo>
                      <a:cubicBezTo>
                        <a:pt x="24" y="179"/>
                        <a:pt x="25" y="177"/>
                        <a:pt x="24" y="176"/>
                      </a:cubicBezTo>
                      <a:cubicBezTo>
                        <a:pt x="24" y="176"/>
                        <a:pt x="22" y="177"/>
                        <a:pt x="21" y="178"/>
                      </a:cubicBezTo>
                      <a:cubicBezTo>
                        <a:pt x="20" y="178"/>
                        <a:pt x="19" y="180"/>
                        <a:pt x="18" y="181"/>
                      </a:cubicBezTo>
                      <a:cubicBezTo>
                        <a:pt x="18" y="181"/>
                        <a:pt x="16" y="179"/>
                        <a:pt x="16" y="179"/>
                      </a:cubicBezTo>
                      <a:cubicBezTo>
                        <a:pt x="15" y="178"/>
                        <a:pt x="16" y="176"/>
                        <a:pt x="15" y="175"/>
                      </a:cubicBezTo>
                      <a:cubicBezTo>
                        <a:pt x="15" y="173"/>
                        <a:pt x="13" y="171"/>
                        <a:pt x="12" y="170"/>
                      </a:cubicBezTo>
                      <a:cubicBezTo>
                        <a:pt x="11" y="169"/>
                        <a:pt x="10" y="168"/>
                        <a:pt x="9" y="168"/>
                      </a:cubicBezTo>
                      <a:cubicBezTo>
                        <a:pt x="8" y="167"/>
                        <a:pt x="7" y="165"/>
                        <a:pt x="6" y="164"/>
                      </a:cubicBezTo>
                      <a:cubicBezTo>
                        <a:pt x="5" y="161"/>
                        <a:pt x="3" y="156"/>
                        <a:pt x="3" y="154"/>
                      </a:cubicBezTo>
                      <a:cubicBezTo>
                        <a:pt x="2" y="152"/>
                        <a:pt x="1" y="149"/>
                        <a:pt x="1" y="148"/>
                      </a:cubicBezTo>
                      <a:cubicBezTo>
                        <a:pt x="1" y="146"/>
                        <a:pt x="2" y="143"/>
                        <a:pt x="3" y="141"/>
                      </a:cubicBezTo>
                      <a:cubicBezTo>
                        <a:pt x="4" y="139"/>
                        <a:pt x="5" y="136"/>
                        <a:pt x="5" y="134"/>
                      </a:cubicBezTo>
                      <a:cubicBezTo>
                        <a:pt x="5" y="132"/>
                        <a:pt x="3" y="130"/>
                        <a:pt x="3" y="129"/>
                      </a:cubicBezTo>
                      <a:cubicBezTo>
                        <a:pt x="2" y="128"/>
                        <a:pt x="1" y="125"/>
                        <a:pt x="1" y="123"/>
                      </a:cubicBezTo>
                      <a:cubicBezTo>
                        <a:pt x="0" y="120"/>
                        <a:pt x="1" y="114"/>
                        <a:pt x="1" y="110"/>
                      </a:cubicBezTo>
                      <a:cubicBezTo>
                        <a:pt x="1" y="107"/>
                        <a:pt x="1" y="101"/>
                        <a:pt x="1" y="98"/>
                      </a:cubicBezTo>
                      <a:cubicBezTo>
                        <a:pt x="1" y="97"/>
                        <a:pt x="1" y="94"/>
                        <a:pt x="1" y="93"/>
                      </a:cubicBezTo>
                      <a:cubicBezTo>
                        <a:pt x="1" y="92"/>
                        <a:pt x="3" y="90"/>
                        <a:pt x="3" y="89"/>
                      </a:cubicBezTo>
                      <a:cubicBezTo>
                        <a:pt x="4" y="88"/>
                        <a:pt x="5" y="85"/>
                        <a:pt x="5" y="84"/>
                      </a:cubicBezTo>
                      <a:cubicBezTo>
                        <a:pt x="6" y="82"/>
                        <a:pt x="6" y="78"/>
                        <a:pt x="6" y="76"/>
                      </a:cubicBezTo>
                      <a:cubicBezTo>
                        <a:pt x="7" y="75"/>
                        <a:pt x="8" y="74"/>
                        <a:pt x="9" y="73"/>
                      </a:cubicBezTo>
                      <a:cubicBezTo>
                        <a:pt x="9" y="72"/>
                        <a:pt x="9" y="70"/>
                        <a:pt x="10" y="69"/>
                      </a:cubicBezTo>
                      <a:cubicBezTo>
                        <a:pt x="10" y="68"/>
                        <a:pt x="11" y="67"/>
                        <a:pt x="11" y="66"/>
                      </a:cubicBezTo>
                      <a:cubicBezTo>
                        <a:pt x="12" y="65"/>
                        <a:pt x="12" y="63"/>
                        <a:pt x="12" y="62"/>
                      </a:cubicBezTo>
                      <a:cubicBezTo>
                        <a:pt x="11" y="61"/>
                        <a:pt x="8" y="60"/>
                        <a:pt x="8" y="58"/>
                      </a:cubicBezTo>
                      <a:cubicBezTo>
                        <a:pt x="8" y="57"/>
                        <a:pt x="10" y="56"/>
                        <a:pt x="11" y="56"/>
                      </a:cubicBezTo>
                      <a:cubicBezTo>
                        <a:pt x="12" y="55"/>
                        <a:pt x="15" y="55"/>
                        <a:pt x="16" y="55"/>
                      </a:cubicBezTo>
                      <a:cubicBezTo>
                        <a:pt x="17" y="53"/>
                        <a:pt x="19" y="50"/>
                        <a:pt x="20" y="48"/>
                      </a:cubicBezTo>
                      <a:cubicBezTo>
                        <a:pt x="20" y="47"/>
                        <a:pt x="21" y="46"/>
                        <a:pt x="22" y="45"/>
                      </a:cubicBezTo>
                      <a:cubicBezTo>
                        <a:pt x="22" y="44"/>
                        <a:pt x="23" y="42"/>
                        <a:pt x="22" y="41"/>
                      </a:cubicBezTo>
                      <a:cubicBezTo>
                        <a:pt x="22" y="40"/>
                        <a:pt x="20" y="38"/>
                        <a:pt x="19" y="38"/>
                      </a:cubicBezTo>
                      <a:cubicBezTo>
                        <a:pt x="18" y="38"/>
                        <a:pt x="17" y="38"/>
                        <a:pt x="16" y="38"/>
                      </a:cubicBezTo>
                      <a:cubicBezTo>
                        <a:pt x="15" y="39"/>
                        <a:pt x="14" y="41"/>
                        <a:pt x="13" y="41"/>
                      </a:cubicBezTo>
                      <a:cubicBezTo>
                        <a:pt x="12" y="41"/>
                        <a:pt x="11" y="41"/>
                        <a:pt x="11" y="40"/>
                      </a:cubicBezTo>
                      <a:cubicBezTo>
                        <a:pt x="11" y="40"/>
                        <a:pt x="10" y="38"/>
                        <a:pt x="11" y="37"/>
                      </a:cubicBezTo>
                      <a:cubicBezTo>
                        <a:pt x="11" y="36"/>
                        <a:pt x="12" y="35"/>
                        <a:pt x="13" y="34"/>
                      </a:cubicBezTo>
                      <a:cubicBezTo>
                        <a:pt x="13" y="34"/>
                        <a:pt x="15" y="33"/>
                        <a:pt x="15" y="32"/>
                      </a:cubicBezTo>
                      <a:cubicBezTo>
                        <a:pt x="16" y="32"/>
                        <a:pt x="16" y="30"/>
                        <a:pt x="16" y="29"/>
                      </a:cubicBezTo>
                      <a:cubicBezTo>
                        <a:pt x="17" y="29"/>
                        <a:pt x="17" y="29"/>
                        <a:pt x="17" y="28"/>
                      </a:cubicBezTo>
                      <a:cubicBezTo>
                        <a:pt x="24" y="28"/>
                        <a:pt x="24" y="28"/>
                        <a:pt x="24" y="28"/>
                      </a:cubicBezTo>
                      <a:lnTo>
                        <a:pt x="24" y="21"/>
                      </a:ln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42" name="Freeform 102">
                  <a:extLst>
                    <a:ext uri="{FF2B5EF4-FFF2-40B4-BE49-F238E27FC236}">
                      <a16:creationId xmlns:a16="http://schemas.microsoft.com/office/drawing/2014/main" id="{613D804D-5195-421B-8D50-7335349B288B}"/>
                    </a:ext>
                  </a:extLst>
                </p:cNvPr>
                <p:cNvSpPr>
                  <a:spLocks/>
                </p:cNvSpPr>
                <p:nvPr/>
              </p:nvSpPr>
              <p:spPr bwMode="auto">
                <a:xfrm>
                  <a:off x="6238910" y="2965906"/>
                  <a:ext cx="838086" cy="504362"/>
                </a:xfrm>
                <a:custGeom>
                  <a:avLst/>
                  <a:gdLst>
                    <a:gd name="T0" fmla="*/ 1000 w 1044"/>
                    <a:gd name="T1" fmla="*/ 361 h 629"/>
                    <a:gd name="T2" fmla="*/ 964 w 1044"/>
                    <a:gd name="T3" fmla="*/ 370 h 629"/>
                    <a:gd name="T4" fmla="*/ 935 w 1044"/>
                    <a:gd name="T5" fmla="*/ 364 h 629"/>
                    <a:gd name="T6" fmla="*/ 911 w 1044"/>
                    <a:gd name="T7" fmla="*/ 339 h 629"/>
                    <a:gd name="T8" fmla="*/ 898 w 1044"/>
                    <a:gd name="T9" fmla="*/ 337 h 629"/>
                    <a:gd name="T10" fmla="*/ 924 w 1044"/>
                    <a:gd name="T11" fmla="*/ 347 h 629"/>
                    <a:gd name="T12" fmla="*/ 956 w 1044"/>
                    <a:gd name="T13" fmla="*/ 362 h 629"/>
                    <a:gd name="T14" fmla="*/ 954 w 1044"/>
                    <a:gd name="T15" fmla="*/ 329 h 629"/>
                    <a:gd name="T16" fmla="*/ 932 w 1044"/>
                    <a:gd name="T17" fmla="*/ 322 h 629"/>
                    <a:gd name="T18" fmla="*/ 938 w 1044"/>
                    <a:gd name="T19" fmla="*/ 300 h 629"/>
                    <a:gd name="T20" fmla="*/ 955 w 1044"/>
                    <a:gd name="T21" fmla="*/ 300 h 629"/>
                    <a:gd name="T22" fmla="*/ 939 w 1044"/>
                    <a:gd name="T23" fmla="*/ 271 h 629"/>
                    <a:gd name="T24" fmla="*/ 924 w 1044"/>
                    <a:gd name="T25" fmla="*/ 257 h 629"/>
                    <a:gd name="T26" fmla="*/ 883 w 1044"/>
                    <a:gd name="T27" fmla="*/ 237 h 629"/>
                    <a:gd name="T28" fmla="*/ 873 w 1044"/>
                    <a:gd name="T29" fmla="*/ 224 h 629"/>
                    <a:gd name="T30" fmla="*/ 906 w 1044"/>
                    <a:gd name="T31" fmla="*/ 244 h 629"/>
                    <a:gd name="T32" fmla="*/ 935 w 1044"/>
                    <a:gd name="T33" fmla="*/ 252 h 629"/>
                    <a:gd name="T34" fmla="*/ 936 w 1044"/>
                    <a:gd name="T35" fmla="*/ 235 h 629"/>
                    <a:gd name="T36" fmla="*/ 924 w 1044"/>
                    <a:gd name="T37" fmla="*/ 194 h 629"/>
                    <a:gd name="T38" fmla="*/ 878 w 1044"/>
                    <a:gd name="T39" fmla="*/ 174 h 629"/>
                    <a:gd name="T40" fmla="*/ 847 w 1044"/>
                    <a:gd name="T41" fmla="*/ 174 h 629"/>
                    <a:gd name="T42" fmla="*/ 814 w 1044"/>
                    <a:gd name="T43" fmla="*/ 154 h 629"/>
                    <a:gd name="T44" fmla="*/ 791 w 1044"/>
                    <a:gd name="T45" fmla="*/ 156 h 629"/>
                    <a:gd name="T46" fmla="*/ 769 w 1044"/>
                    <a:gd name="T47" fmla="*/ 131 h 629"/>
                    <a:gd name="T48" fmla="*/ 779 w 1044"/>
                    <a:gd name="T49" fmla="*/ 108 h 629"/>
                    <a:gd name="T50" fmla="*/ 794 w 1044"/>
                    <a:gd name="T51" fmla="*/ 81 h 629"/>
                    <a:gd name="T52" fmla="*/ 772 w 1044"/>
                    <a:gd name="T53" fmla="*/ 48 h 629"/>
                    <a:gd name="T54" fmla="*/ 730 w 1044"/>
                    <a:gd name="T55" fmla="*/ 40 h 629"/>
                    <a:gd name="T56" fmla="*/ 715 w 1044"/>
                    <a:gd name="T57" fmla="*/ 10 h 629"/>
                    <a:gd name="T58" fmla="*/ 680 w 1044"/>
                    <a:gd name="T59" fmla="*/ 6 h 629"/>
                    <a:gd name="T60" fmla="*/ 593 w 1044"/>
                    <a:gd name="T61" fmla="*/ 8 h 629"/>
                    <a:gd name="T62" fmla="*/ 596 w 1044"/>
                    <a:gd name="T63" fmla="*/ 41 h 629"/>
                    <a:gd name="T64" fmla="*/ 583 w 1044"/>
                    <a:gd name="T65" fmla="*/ 75 h 629"/>
                    <a:gd name="T66" fmla="*/ 567 w 1044"/>
                    <a:gd name="T67" fmla="*/ 103 h 629"/>
                    <a:gd name="T68" fmla="*/ 527 w 1044"/>
                    <a:gd name="T69" fmla="*/ 142 h 629"/>
                    <a:gd name="T70" fmla="*/ 518 w 1044"/>
                    <a:gd name="T71" fmla="*/ 183 h 629"/>
                    <a:gd name="T72" fmla="*/ 456 w 1044"/>
                    <a:gd name="T73" fmla="*/ 191 h 629"/>
                    <a:gd name="T74" fmla="*/ 454 w 1044"/>
                    <a:gd name="T75" fmla="*/ 229 h 629"/>
                    <a:gd name="T76" fmla="*/ 436 w 1044"/>
                    <a:gd name="T77" fmla="*/ 262 h 629"/>
                    <a:gd name="T78" fmla="*/ 427 w 1044"/>
                    <a:gd name="T79" fmla="*/ 307 h 629"/>
                    <a:gd name="T80" fmla="*/ 409 w 1044"/>
                    <a:gd name="T81" fmla="*/ 345 h 629"/>
                    <a:gd name="T82" fmla="*/ 414 w 1044"/>
                    <a:gd name="T83" fmla="*/ 374 h 629"/>
                    <a:gd name="T84" fmla="*/ 385 w 1044"/>
                    <a:gd name="T85" fmla="*/ 404 h 629"/>
                    <a:gd name="T86" fmla="*/ 272 w 1044"/>
                    <a:gd name="T87" fmla="*/ 451 h 629"/>
                    <a:gd name="T88" fmla="*/ 243 w 1044"/>
                    <a:gd name="T89" fmla="*/ 480 h 629"/>
                    <a:gd name="T90" fmla="*/ 194 w 1044"/>
                    <a:gd name="T91" fmla="*/ 459 h 629"/>
                    <a:gd name="T92" fmla="*/ 186 w 1044"/>
                    <a:gd name="T93" fmla="*/ 439 h 629"/>
                    <a:gd name="T94" fmla="*/ 114 w 1044"/>
                    <a:gd name="T95" fmla="*/ 515 h 629"/>
                    <a:gd name="T96" fmla="*/ 98 w 1044"/>
                    <a:gd name="T97" fmla="*/ 543 h 629"/>
                    <a:gd name="T98" fmla="*/ 78 w 1044"/>
                    <a:gd name="T99" fmla="*/ 576 h 629"/>
                    <a:gd name="T100" fmla="*/ 56 w 1044"/>
                    <a:gd name="T101" fmla="*/ 593 h 629"/>
                    <a:gd name="T102" fmla="*/ 35 w 1044"/>
                    <a:gd name="T103" fmla="*/ 611 h 629"/>
                    <a:gd name="T104" fmla="*/ 0 w 1044"/>
                    <a:gd name="T105" fmla="*/ 629 h 629"/>
                    <a:gd name="T106" fmla="*/ 227 w 1044"/>
                    <a:gd name="T107" fmla="*/ 582 h 629"/>
                    <a:gd name="T108" fmla="*/ 256 w 1044"/>
                    <a:gd name="T109" fmla="*/ 580 h 629"/>
                    <a:gd name="T110" fmla="*/ 379 w 1044"/>
                    <a:gd name="T111" fmla="*/ 564 h 629"/>
                    <a:gd name="T112" fmla="*/ 599 w 1044"/>
                    <a:gd name="T113" fmla="*/ 519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44" h="629">
                      <a:moveTo>
                        <a:pt x="1042" y="407"/>
                      </a:moveTo>
                      <a:cubicBezTo>
                        <a:pt x="1041" y="405"/>
                        <a:pt x="1037" y="401"/>
                        <a:pt x="1035" y="398"/>
                      </a:cubicBezTo>
                      <a:cubicBezTo>
                        <a:pt x="1033" y="396"/>
                        <a:pt x="1031" y="391"/>
                        <a:pt x="1029" y="388"/>
                      </a:cubicBezTo>
                      <a:cubicBezTo>
                        <a:pt x="1027" y="386"/>
                        <a:pt x="1024" y="381"/>
                        <a:pt x="1022" y="379"/>
                      </a:cubicBezTo>
                      <a:cubicBezTo>
                        <a:pt x="1021" y="377"/>
                        <a:pt x="1019" y="372"/>
                        <a:pt x="1018" y="370"/>
                      </a:cubicBezTo>
                      <a:cubicBezTo>
                        <a:pt x="1017" y="368"/>
                        <a:pt x="1016" y="363"/>
                        <a:pt x="1014" y="360"/>
                      </a:cubicBezTo>
                      <a:cubicBezTo>
                        <a:pt x="1013" y="359"/>
                        <a:pt x="1012" y="356"/>
                        <a:pt x="1010" y="355"/>
                      </a:cubicBezTo>
                      <a:cubicBezTo>
                        <a:pt x="1009" y="355"/>
                        <a:pt x="1007" y="355"/>
                        <a:pt x="1007" y="355"/>
                      </a:cubicBezTo>
                      <a:cubicBezTo>
                        <a:pt x="1005" y="356"/>
                        <a:pt x="1003" y="357"/>
                        <a:pt x="1003" y="358"/>
                      </a:cubicBezTo>
                      <a:cubicBezTo>
                        <a:pt x="1002" y="358"/>
                        <a:pt x="1001" y="360"/>
                        <a:pt x="1000" y="361"/>
                      </a:cubicBezTo>
                      <a:cubicBezTo>
                        <a:pt x="999" y="362"/>
                        <a:pt x="997" y="363"/>
                        <a:pt x="995" y="363"/>
                      </a:cubicBezTo>
                      <a:cubicBezTo>
                        <a:pt x="994" y="363"/>
                        <a:pt x="990" y="362"/>
                        <a:pt x="989" y="362"/>
                      </a:cubicBezTo>
                      <a:cubicBezTo>
                        <a:pt x="987" y="362"/>
                        <a:pt x="983" y="362"/>
                        <a:pt x="981" y="362"/>
                      </a:cubicBezTo>
                      <a:cubicBezTo>
                        <a:pt x="979" y="362"/>
                        <a:pt x="977" y="360"/>
                        <a:pt x="975" y="360"/>
                      </a:cubicBezTo>
                      <a:cubicBezTo>
                        <a:pt x="974" y="359"/>
                        <a:pt x="972" y="358"/>
                        <a:pt x="971" y="358"/>
                      </a:cubicBezTo>
                      <a:cubicBezTo>
                        <a:pt x="970" y="359"/>
                        <a:pt x="970" y="361"/>
                        <a:pt x="969" y="361"/>
                      </a:cubicBezTo>
                      <a:cubicBezTo>
                        <a:pt x="968" y="362"/>
                        <a:pt x="966" y="361"/>
                        <a:pt x="965" y="362"/>
                      </a:cubicBezTo>
                      <a:cubicBezTo>
                        <a:pt x="965" y="362"/>
                        <a:pt x="964" y="363"/>
                        <a:pt x="964" y="364"/>
                      </a:cubicBezTo>
                      <a:cubicBezTo>
                        <a:pt x="964" y="365"/>
                        <a:pt x="966" y="367"/>
                        <a:pt x="966" y="368"/>
                      </a:cubicBezTo>
                      <a:cubicBezTo>
                        <a:pt x="966" y="369"/>
                        <a:pt x="965" y="370"/>
                        <a:pt x="964" y="370"/>
                      </a:cubicBezTo>
                      <a:cubicBezTo>
                        <a:pt x="963" y="370"/>
                        <a:pt x="961" y="369"/>
                        <a:pt x="960" y="370"/>
                      </a:cubicBezTo>
                      <a:cubicBezTo>
                        <a:pt x="959" y="370"/>
                        <a:pt x="958" y="373"/>
                        <a:pt x="958" y="373"/>
                      </a:cubicBezTo>
                      <a:cubicBezTo>
                        <a:pt x="957" y="374"/>
                        <a:pt x="955" y="376"/>
                        <a:pt x="955" y="376"/>
                      </a:cubicBezTo>
                      <a:cubicBezTo>
                        <a:pt x="955" y="376"/>
                        <a:pt x="953" y="375"/>
                        <a:pt x="952" y="376"/>
                      </a:cubicBezTo>
                      <a:cubicBezTo>
                        <a:pt x="951" y="376"/>
                        <a:pt x="951" y="378"/>
                        <a:pt x="951" y="379"/>
                      </a:cubicBezTo>
                      <a:cubicBezTo>
                        <a:pt x="950" y="379"/>
                        <a:pt x="949" y="380"/>
                        <a:pt x="949" y="380"/>
                      </a:cubicBezTo>
                      <a:cubicBezTo>
                        <a:pt x="947" y="379"/>
                        <a:pt x="946" y="376"/>
                        <a:pt x="945" y="374"/>
                      </a:cubicBezTo>
                      <a:cubicBezTo>
                        <a:pt x="945" y="373"/>
                        <a:pt x="944" y="369"/>
                        <a:pt x="943" y="368"/>
                      </a:cubicBezTo>
                      <a:cubicBezTo>
                        <a:pt x="943" y="367"/>
                        <a:pt x="941" y="366"/>
                        <a:pt x="940" y="366"/>
                      </a:cubicBezTo>
                      <a:cubicBezTo>
                        <a:pt x="939" y="365"/>
                        <a:pt x="936" y="364"/>
                        <a:pt x="935" y="364"/>
                      </a:cubicBezTo>
                      <a:cubicBezTo>
                        <a:pt x="933" y="363"/>
                        <a:pt x="930" y="361"/>
                        <a:pt x="929" y="360"/>
                      </a:cubicBezTo>
                      <a:cubicBezTo>
                        <a:pt x="928" y="359"/>
                        <a:pt x="926" y="358"/>
                        <a:pt x="925" y="358"/>
                      </a:cubicBezTo>
                      <a:cubicBezTo>
                        <a:pt x="924" y="358"/>
                        <a:pt x="923" y="361"/>
                        <a:pt x="922" y="361"/>
                      </a:cubicBezTo>
                      <a:cubicBezTo>
                        <a:pt x="920" y="361"/>
                        <a:pt x="918" y="361"/>
                        <a:pt x="917" y="360"/>
                      </a:cubicBezTo>
                      <a:cubicBezTo>
                        <a:pt x="916" y="360"/>
                        <a:pt x="915" y="358"/>
                        <a:pt x="915" y="357"/>
                      </a:cubicBezTo>
                      <a:cubicBezTo>
                        <a:pt x="915" y="356"/>
                        <a:pt x="914" y="354"/>
                        <a:pt x="915" y="353"/>
                      </a:cubicBezTo>
                      <a:cubicBezTo>
                        <a:pt x="915" y="352"/>
                        <a:pt x="916" y="351"/>
                        <a:pt x="916" y="351"/>
                      </a:cubicBezTo>
                      <a:cubicBezTo>
                        <a:pt x="916" y="350"/>
                        <a:pt x="915" y="348"/>
                        <a:pt x="915" y="347"/>
                      </a:cubicBezTo>
                      <a:cubicBezTo>
                        <a:pt x="914" y="346"/>
                        <a:pt x="913" y="345"/>
                        <a:pt x="913" y="344"/>
                      </a:cubicBezTo>
                      <a:cubicBezTo>
                        <a:pt x="912" y="343"/>
                        <a:pt x="911" y="340"/>
                        <a:pt x="911" y="339"/>
                      </a:cubicBezTo>
                      <a:cubicBezTo>
                        <a:pt x="910" y="338"/>
                        <a:pt x="909" y="336"/>
                        <a:pt x="908" y="336"/>
                      </a:cubicBezTo>
                      <a:cubicBezTo>
                        <a:pt x="907" y="337"/>
                        <a:pt x="907" y="338"/>
                        <a:pt x="907" y="339"/>
                      </a:cubicBezTo>
                      <a:cubicBezTo>
                        <a:pt x="906" y="340"/>
                        <a:pt x="906" y="342"/>
                        <a:pt x="905" y="343"/>
                      </a:cubicBezTo>
                      <a:cubicBezTo>
                        <a:pt x="905" y="343"/>
                        <a:pt x="903" y="344"/>
                        <a:pt x="903" y="344"/>
                      </a:cubicBezTo>
                      <a:cubicBezTo>
                        <a:pt x="902" y="344"/>
                        <a:pt x="900" y="343"/>
                        <a:pt x="899" y="343"/>
                      </a:cubicBezTo>
                      <a:cubicBezTo>
                        <a:pt x="898" y="342"/>
                        <a:pt x="897" y="341"/>
                        <a:pt x="896" y="341"/>
                      </a:cubicBezTo>
                      <a:cubicBezTo>
                        <a:pt x="896" y="341"/>
                        <a:pt x="894" y="341"/>
                        <a:pt x="894" y="341"/>
                      </a:cubicBezTo>
                      <a:cubicBezTo>
                        <a:pt x="893" y="341"/>
                        <a:pt x="892" y="339"/>
                        <a:pt x="892" y="339"/>
                      </a:cubicBezTo>
                      <a:cubicBezTo>
                        <a:pt x="892" y="338"/>
                        <a:pt x="893" y="337"/>
                        <a:pt x="894" y="336"/>
                      </a:cubicBezTo>
                      <a:cubicBezTo>
                        <a:pt x="895" y="336"/>
                        <a:pt x="897" y="337"/>
                        <a:pt x="898" y="337"/>
                      </a:cubicBezTo>
                      <a:cubicBezTo>
                        <a:pt x="898" y="337"/>
                        <a:pt x="899" y="335"/>
                        <a:pt x="899" y="335"/>
                      </a:cubicBezTo>
                      <a:cubicBezTo>
                        <a:pt x="900" y="334"/>
                        <a:pt x="902" y="331"/>
                        <a:pt x="903" y="331"/>
                      </a:cubicBezTo>
                      <a:cubicBezTo>
                        <a:pt x="904" y="330"/>
                        <a:pt x="906" y="330"/>
                        <a:pt x="907" y="329"/>
                      </a:cubicBezTo>
                      <a:cubicBezTo>
                        <a:pt x="909" y="329"/>
                        <a:pt x="913" y="329"/>
                        <a:pt x="914" y="330"/>
                      </a:cubicBezTo>
                      <a:cubicBezTo>
                        <a:pt x="915" y="331"/>
                        <a:pt x="915" y="334"/>
                        <a:pt x="916" y="335"/>
                      </a:cubicBezTo>
                      <a:cubicBezTo>
                        <a:pt x="916" y="335"/>
                        <a:pt x="918" y="336"/>
                        <a:pt x="918" y="337"/>
                      </a:cubicBezTo>
                      <a:cubicBezTo>
                        <a:pt x="918" y="338"/>
                        <a:pt x="917" y="339"/>
                        <a:pt x="917" y="340"/>
                      </a:cubicBezTo>
                      <a:cubicBezTo>
                        <a:pt x="917" y="341"/>
                        <a:pt x="917" y="343"/>
                        <a:pt x="918" y="343"/>
                      </a:cubicBezTo>
                      <a:cubicBezTo>
                        <a:pt x="918" y="344"/>
                        <a:pt x="920" y="346"/>
                        <a:pt x="921" y="346"/>
                      </a:cubicBezTo>
                      <a:cubicBezTo>
                        <a:pt x="921" y="346"/>
                        <a:pt x="923" y="346"/>
                        <a:pt x="924" y="347"/>
                      </a:cubicBezTo>
                      <a:cubicBezTo>
                        <a:pt x="925" y="347"/>
                        <a:pt x="926" y="350"/>
                        <a:pt x="927" y="350"/>
                      </a:cubicBezTo>
                      <a:cubicBezTo>
                        <a:pt x="929" y="350"/>
                        <a:pt x="931" y="348"/>
                        <a:pt x="932" y="349"/>
                      </a:cubicBezTo>
                      <a:cubicBezTo>
                        <a:pt x="933" y="349"/>
                        <a:pt x="934" y="351"/>
                        <a:pt x="935" y="352"/>
                      </a:cubicBezTo>
                      <a:cubicBezTo>
                        <a:pt x="935" y="353"/>
                        <a:pt x="938" y="354"/>
                        <a:pt x="939" y="354"/>
                      </a:cubicBezTo>
                      <a:cubicBezTo>
                        <a:pt x="940" y="355"/>
                        <a:pt x="942" y="355"/>
                        <a:pt x="943" y="355"/>
                      </a:cubicBezTo>
                      <a:cubicBezTo>
                        <a:pt x="944" y="356"/>
                        <a:pt x="946" y="358"/>
                        <a:pt x="946" y="359"/>
                      </a:cubicBezTo>
                      <a:cubicBezTo>
                        <a:pt x="947" y="359"/>
                        <a:pt x="947" y="361"/>
                        <a:pt x="947" y="361"/>
                      </a:cubicBezTo>
                      <a:cubicBezTo>
                        <a:pt x="948" y="362"/>
                        <a:pt x="949" y="363"/>
                        <a:pt x="949" y="364"/>
                      </a:cubicBezTo>
                      <a:cubicBezTo>
                        <a:pt x="950" y="364"/>
                        <a:pt x="952" y="365"/>
                        <a:pt x="953" y="365"/>
                      </a:cubicBezTo>
                      <a:cubicBezTo>
                        <a:pt x="954" y="365"/>
                        <a:pt x="956" y="363"/>
                        <a:pt x="956" y="362"/>
                      </a:cubicBezTo>
                      <a:cubicBezTo>
                        <a:pt x="957" y="361"/>
                        <a:pt x="956" y="358"/>
                        <a:pt x="957" y="357"/>
                      </a:cubicBezTo>
                      <a:cubicBezTo>
                        <a:pt x="957" y="357"/>
                        <a:pt x="959" y="355"/>
                        <a:pt x="960" y="355"/>
                      </a:cubicBezTo>
                      <a:cubicBezTo>
                        <a:pt x="961" y="355"/>
                        <a:pt x="962" y="355"/>
                        <a:pt x="963" y="355"/>
                      </a:cubicBezTo>
                      <a:cubicBezTo>
                        <a:pt x="964" y="355"/>
                        <a:pt x="966" y="355"/>
                        <a:pt x="966" y="354"/>
                      </a:cubicBezTo>
                      <a:cubicBezTo>
                        <a:pt x="967" y="352"/>
                        <a:pt x="967" y="349"/>
                        <a:pt x="967" y="347"/>
                      </a:cubicBezTo>
                      <a:cubicBezTo>
                        <a:pt x="967" y="345"/>
                        <a:pt x="967" y="341"/>
                        <a:pt x="966" y="339"/>
                      </a:cubicBezTo>
                      <a:cubicBezTo>
                        <a:pt x="966" y="338"/>
                        <a:pt x="965" y="336"/>
                        <a:pt x="964" y="335"/>
                      </a:cubicBezTo>
                      <a:cubicBezTo>
                        <a:pt x="964" y="334"/>
                        <a:pt x="963" y="331"/>
                        <a:pt x="961" y="331"/>
                      </a:cubicBezTo>
                      <a:cubicBezTo>
                        <a:pt x="960" y="331"/>
                        <a:pt x="957" y="333"/>
                        <a:pt x="956" y="332"/>
                      </a:cubicBezTo>
                      <a:cubicBezTo>
                        <a:pt x="955" y="332"/>
                        <a:pt x="955" y="329"/>
                        <a:pt x="954" y="329"/>
                      </a:cubicBezTo>
                      <a:cubicBezTo>
                        <a:pt x="953" y="328"/>
                        <a:pt x="952" y="328"/>
                        <a:pt x="951" y="328"/>
                      </a:cubicBezTo>
                      <a:cubicBezTo>
                        <a:pt x="950" y="329"/>
                        <a:pt x="949" y="331"/>
                        <a:pt x="948" y="331"/>
                      </a:cubicBezTo>
                      <a:cubicBezTo>
                        <a:pt x="948" y="332"/>
                        <a:pt x="946" y="330"/>
                        <a:pt x="946" y="329"/>
                      </a:cubicBezTo>
                      <a:cubicBezTo>
                        <a:pt x="946" y="328"/>
                        <a:pt x="947" y="327"/>
                        <a:pt x="947" y="326"/>
                      </a:cubicBezTo>
                      <a:cubicBezTo>
                        <a:pt x="947" y="325"/>
                        <a:pt x="946" y="323"/>
                        <a:pt x="946" y="322"/>
                      </a:cubicBezTo>
                      <a:cubicBezTo>
                        <a:pt x="945" y="321"/>
                        <a:pt x="944" y="319"/>
                        <a:pt x="943" y="319"/>
                      </a:cubicBezTo>
                      <a:cubicBezTo>
                        <a:pt x="943" y="319"/>
                        <a:pt x="941" y="320"/>
                        <a:pt x="941" y="321"/>
                      </a:cubicBezTo>
                      <a:cubicBezTo>
                        <a:pt x="940" y="321"/>
                        <a:pt x="939" y="323"/>
                        <a:pt x="938" y="324"/>
                      </a:cubicBezTo>
                      <a:cubicBezTo>
                        <a:pt x="937" y="324"/>
                        <a:pt x="935" y="324"/>
                        <a:pt x="934" y="324"/>
                      </a:cubicBezTo>
                      <a:cubicBezTo>
                        <a:pt x="933" y="324"/>
                        <a:pt x="932" y="323"/>
                        <a:pt x="932" y="322"/>
                      </a:cubicBezTo>
                      <a:cubicBezTo>
                        <a:pt x="931" y="321"/>
                        <a:pt x="931" y="319"/>
                        <a:pt x="931" y="319"/>
                      </a:cubicBezTo>
                      <a:cubicBezTo>
                        <a:pt x="932" y="318"/>
                        <a:pt x="934" y="318"/>
                        <a:pt x="935" y="317"/>
                      </a:cubicBezTo>
                      <a:cubicBezTo>
                        <a:pt x="936" y="317"/>
                        <a:pt x="937" y="316"/>
                        <a:pt x="938" y="315"/>
                      </a:cubicBezTo>
                      <a:cubicBezTo>
                        <a:pt x="939" y="314"/>
                        <a:pt x="940" y="313"/>
                        <a:pt x="940" y="312"/>
                      </a:cubicBezTo>
                      <a:cubicBezTo>
                        <a:pt x="942" y="312"/>
                        <a:pt x="945" y="313"/>
                        <a:pt x="946" y="312"/>
                      </a:cubicBezTo>
                      <a:cubicBezTo>
                        <a:pt x="947" y="312"/>
                        <a:pt x="948" y="311"/>
                        <a:pt x="948" y="310"/>
                      </a:cubicBezTo>
                      <a:cubicBezTo>
                        <a:pt x="949" y="310"/>
                        <a:pt x="947" y="308"/>
                        <a:pt x="946" y="308"/>
                      </a:cubicBezTo>
                      <a:cubicBezTo>
                        <a:pt x="945" y="308"/>
                        <a:pt x="944" y="307"/>
                        <a:pt x="943" y="307"/>
                      </a:cubicBezTo>
                      <a:cubicBezTo>
                        <a:pt x="942" y="306"/>
                        <a:pt x="941" y="304"/>
                        <a:pt x="940" y="302"/>
                      </a:cubicBezTo>
                      <a:cubicBezTo>
                        <a:pt x="939" y="302"/>
                        <a:pt x="938" y="300"/>
                        <a:pt x="938" y="300"/>
                      </a:cubicBezTo>
                      <a:cubicBezTo>
                        <a:pt x="937" y="299"/>
                        <a:pt x="934" y="299"/>
                        <a:pt x="933" y="299"/>
                      </a:cubicBezTo>
                      <a:cubicBezTo>
                        <a:pt x="932" y="298"/>
                        <a:pt x="931" y="297"/>
                        <a:pt x="931" y="296"/>
                      </a:cubicBezTo>
                      <a:cubicBezTo>
                        <a:pt x="931" y="295"/>
                        <a:pt x="933" y="293"/>
                        <a:pt x="933" y="293"/>
                      </a:cubicBezTo>
                      <a:cubicBezTo>
                        <a:pt x="934" y="292"/>
                        <a:pt x="934" y="290"/>
                        <a:pt x="935" y="289"/>
                      </a:cubicBezTo>
                      <a:cubicBezTo>
                        <a:pt x="936" y="289"/>
                        <a:pt x="938" y="291"/>
                        <a:pt x="938" y="292"/>
                      </a:cubicBezTo>
                      <a:cubicBezTo>
                        <a:pt x="939" y="292"/>
                        <a:pt x="940" y="294"/>
                        <a:pt x="941" y="294"/>
                      </a:cubicBezTo>
                      <a:cubicBezTo>
                        <a:pt x="942" y="295"/>
                        <a:pt x="944" y="294"/>
                        <a:pt x="945" y="294"/>
                      </a:cubicBezTo>
                      <a:cubicBezTo>
                        <a:pt x="946" y="294"/>
                        <a:pt x="948" y="295"/>
                        <a:pt x="949" y="296"/>
                      </a:cubicBezTo>
                      <a:cubicBezTo>
                        <a:pt x="950" y="297"/>
                        <a:pt x="951" y="299"/>
                        <a:pt x="952" y="300"/>
                      </a:cubicBezTo>
                      <a:cubicBezTo>
                        <a:pt x="952" y="300"/>
                        <a:pt x="954" y="301"/>
                        <a:pt x="955" y="300"/>
                      </a:cubicBezTo>
                      <a:cubicBezTo>
                        <a:pt x="956" y="300"/>
                        <a:pt x="957" y="298"/>
                        <a:pt x="957" y="297"/>
                      </a:cubicBezTo>
                      <a:cubicBezTo>
                        <a:pt x="958" y="296"/>
                        <a:pt x="957" y="293"/>
                        <a:pt x="957" y="291"/>
                      </a:cubicBezTo>
                      <a:cubicBezTo>
                        <a:pt x="957" y="289"/>
                        <a:pt x="958" y="285"/>
                        <a:pt x="958" y="283"/>
                      </a:cubicBezTo>
                      <a:cubicBezTo>
                        <a:pt x="958" y="281"/>
                        <a:pt x="955" y="278"/>
                        <a:pt x="954" y="276"/>
                      </a:cubicBezTo>
                      <a:cubicBezTo>
                        <a:pt x="953" y="275"/>
                        <a:pt x="951" y="272"/>
                        <a:pt x="950" y="270"/>
                      </a:cubicBezTo>
                      <a:cubicBezTo>
                        <a:pt x="950" y="269"/>
                        <a:pt x="949" y="267"/>
                        <a:pt x="948" y="266"/>
                      </a:cubicBezTo>
                      <a:cubicBezTo>
                        <a:pt x="947" y="266"/>
                        <a:pt x="945" y="265"/>
                        <a:pt x="944" y="266"/>
                      </a:cubicBezTo>
                      <a:cubicBezTo>
                        <a:pt x="944" y="266"/>
                        <a:pt x="945" y="269"/>
                        <a:pt x="945" y="270"/>
                      </a:cubicBezTo>
                      <a:cubicBezTo>
                        <a:pt x="944" y="270"/>
                        <a:pt x="943" y="271"/>
                        <a:pt x="942" y="272"/>
                      </a:cubicBezTo>
                      <a:cubicBezTo>
                        <a:pt x="941" y="272"/>
                        <a:pt x="940" y="271"/>
                        <a:pt x="939" y="271"/>
                      </a:cubicBezTo>
                      <a:cubicBezTo>
                        <a:pt x="938" y="270"/>
                        <a:pt x="937" y="269"/>
                        <a:pt x="937" y="268"/>
                      </a:cubicBezTo>
                      <a:cubicBezTo>
                        <a:pt x="936" y="267"/>
                        <a:pt x="937" y="265"/>
                        <a:pt x="938" y="264"/>
                      </a:cubicBezTo>
                      <a:cubicBezTo>
                        <a:pt x="938" y="264"/>
                        <a:pt x="940" y="263"/>
                        <a:pt x="941" y="263"/>
                      </a:cubicBezTo>
                      <a:cubicBezTo>
                        <a:pt x="941" y="262"/>
                        <a:pt x="943" y="261"/>
                        <a:pt x="943" y="260"/>
                      </a:cubicBezTo>
                      <a:cubicBezTo>
                        <a:pt x="943" y="260"/>
                        <a:pt x="942" y="258"/>
                        <a:pt x="942" y="258"/>
                      </a:cubicBezTo>
                      <a:cubicBezTo>
                        <a:pt x="941" y="257"/>
                        <a:pt x="938" y="257"/>
                        <a:pt x="937" y="257"/>
                      </a:cubicBezTo>
                      <a:cubicBezTo>
                        <a:pt x="936" y="257"/>
                        <a:pt x="933" y="258"/>
                        <a:pt x="932" y="259"/>
                      </a:cubicBezTo>
                      <a:cubicBezTo>
                        <a:pt x="932" y="259"/>
                        <a:pt x="931" y="260"/>
                        <a:pt x="930" y="260"/>
                      </a:cubicBezTo>
                      <a:cubicBezTo>
                        <a:pt x="929" y="260"/>
                        <a:pt x="928" y="259"/>
                        <a:pt x="927" y="259"/>
                      </a:cubicBezTo>
                      <a:cubicBezTo>
                        <a:pt x="926" y="258"/>
                        <a:pt x="925" y="257"/>
                        <a:pt x="924" y="257"/>
                      </a:cubicBezTo>
                      <a:cubicBezTo>
                        <a:pt x="923" y="256"/>
                        <a:pt x="922" y="255"/>
                        <a:pt x="921" y="255"/>
                      </a:cubicBezTo>
                      <a:cubicBezTo>
                        <a:pt x="919" y="255"/>
                        <a:pt x="916" y="257"/>
                        <a:pt x="915" y="257"/>
                      </a:cubicBezTo>
                      <a:cubicBezTo>
                        <a:pt x="913" y="257"/>
                        <a:pt x="911" y="258"/>
                        <a:pt x="910" y="257"/>
                      </a:cubicBezTo>
                      <a:cubicBezTo>
                        <a:pt x="909" y="257"/>
                        <a:pt x="907" y="256"/>
                        <a:pt x="906" y="256"/>
                      </a:cubicBezTo>
                      <a:cubicBezTo>
                        <a:pt x="905" y="255"/>
                        <a:pt x="902" y="253"/>
                        <a:pt x="902" y="252"/>
                      </a:cubicBezTo>
                      <a:cubicBezTo>
                        <a:pt x="901" y="250"/>
                        <a:pt x="900" y="247"/>
                        <a:pt x="899" y="246"/>
                      </a:cubicBezTo>
                      <a:cubicBezTo>
                        <a:pt x="898" y="245"/>
                        <a:pt x="896" y="242"/>
                        <a:pt x="895" y="241"/>
                      </a:cubicBezTo>
                      <a:cubicBezTo>
                        <a:pt x="894" y="241"/>
                        <a:pt x="893" y="239"/>
                        <a:pt x="892" y="239"/>
                      </a:cubicBezTo>
                      <a:cubicBezTo>
                        <a:pt x="891" y="238"/>
                        <a:pt x="889" y="239"/>
                        <a:pt x="888" y="239"/>
                      </a:cubicBezTo>
                      <a:cubicBezTo>
                        <a:pt x="887" y="239"/>
                        <a:pt x="884" y="238"/>
                        <a:pt x="883" y="237"/>
                      </a:cubicBezTo>
                      <a:cubicBezTo>
                        <a:pt x="882" y="237"/>
                        <a:pt x="882" y="236"/>
                        <a:pt x="881" y="235"/>
                      </a:cubicBezTo>
                      <a:cubicBezTo>
                        <a:pt x="880" y="235"/>
                        <a:pt x="878" y="234"/>
                        <a:pt x="877" y="233"/>
                      </a:cubicBezTo>
                      <a:cubicBezTo>
                        <a:pt x="876" y="233"/>
                        <a:pt x="874" y="232"/>
                        <a:pt x="873" y="231"/>
                      </a:cubicBezTo>
                      <a:cubicBezTo>
                        <a:pt x="872" y="231"/>
                        <a:pt x="871" y="229"/>
                        <a:pt x="870" y="229"/>
                      </a:cubicBezTo>
                      <a:cubicBezTo>
                        <a:pt x="870" y="228"/>
                        <a:pt x="868" y="227"/>
                        <a:pt x="867" y="227"/>
                      </a:cubicBezTo>
                      <a:cubicBezTo>
                        <a:pt x="866" y="226"/>
                        <a:pt x="865" y="224"/>
                        <a:pt x="864" y="223"/>
                      </a:cubicBezTo>
                      <a:cubicBezTo>
                        <a:pt x="864" y="223"/>
                        <a:pt x="864" y="221"/>
                        <a:pt x="865" y="220"/>
                      </a:cubicBezTo>
                      <a:cubicBezTo>
                        <a:pt x="866" y="219"/>
                        <a:pt x="868" y="219"/>
                        <a:pt x="870" y="219"/>
                      </a:cubicBezTo>
                      <a:cubicBezTo>
                        <a:pt x="870" y="219"/>
                        <a:pt x="871" y="220"/>
                        <a:pt x="872" y="221"/>
                      </a:cubicBezTo>
                      <a:cubicBezTo>
                        <a:pt x="872" y="222"/>
                        <a:pt x="873" y="223"/>
                        <a:pt x="873" y="224"/>
                      </a:cubicBezTo>
                      <a:cubicBezTo>
                        <a:pt x="874" y="224"/>
                        <a:pt x="875" y="225"/>
                        <a:pt x="876" y="225"/>
                      </a:cubicBezTo>
                      <a:cubicBezTo>
                        <a:pt x="877" y="226"/>
                        <a:pt x="877" y="227"/>
                        <a:pt x="878" y="227"/>
                      </a:cubicBezTo>
                      <a:cubicBezTo>
                        <a:pt x="879" y="228"/>
                        <a:pt x="883" y="226"/>
                        <a:pt x="884" y="227"/>
                      </a:cubicBezTo>
                      <a:cubicBezTo>
                        <a:pt x="884" y="227"/>
                        <a:pt x="885" y="229"/>
                        <a:pt x="885" y="229"/>
                      </a:cubicBezTo>
                      <a:cubicBezTo>
                        <a:pt x="886" y="230"/>
                        <a:pt x="887" y="230"/>
                        <a:pt x="888" y="231"/>
                      </a:cubicBezTo>
                      <a:cubicBezTo>
                        <a:pt x="889" y="231"/>
                        <a:pt x="891" y="231"/>
                        <a:pt x="892" y="231"/>
                      </a:cubicBezTo>
                      <a:cubicBezTo>
                        <a:pt x="893" y="232"/>
                        <a:pt x="893" y="233"/>
                        <a:pt x="894" y="233"/>
                      </a:cubicBezTo>
                      <a:cubicBezTo>
                        <a:pt x="895" y="234"/>
                        <a:pt x="898" y="234"/>
                        <a:pt x="899" y="235"/>
                      </a:cubicBezTo>
                      <a:cubicBezTo>
                        <a:pt x="900" y="236"/>
                        <a:pt x="902" y="239"/>
                        <a:pt x="903" y="240"/>
                      </a:cubicBezTo>
                      <a:cubicBezTo>
                        <a:pt x="903" y="241"/>
                        <a:pt x="905" y="243"/>
                        <a:pt x="906" y="244"/>
                      </a:cubicBezTo>
                      <a:cubicBezTo>
                        <a:pt x="906" y="245"/>
                        <a:pt x="906" y="248"/>
                        <a:pt x="907" y="249"/>
                      </a:cubicBezTo>
                      <a:cubicBezTo>
                        <a:pt x="907" y="249"/>
                        <a:pt x="909" y="251"/>
                        <a:pt x="909" y="252"/>
                      </a:cubicBezTo>
                      <a:cubicBezTo>
                        <a:pt x="910" y="252"/>
                        <a:pt x="912" y="252"/>
                        <a:pt x="912" y="252"/>
                      </a:cubicBezTo>
                      <a:cubicBezTo>
                        <a:pt x="913" y="251"/>
                        <a:pt x="912" y="249"/>
                        <a:pt x="912" y="248"/>
                      </a:cubicBezTo>
                      <a:cubicBezTo>
                        <a:pt x="913" y="247"/>
                        <a:pt x="916" y="247"/>
                        <a:pt x="917" y="247"/>
                      </a:cubicBezTo>
                      <a:cubicBezTo>
                        <a:pt x="918" y="247"/>
                        <a:pt x="919" y="248"/>
                        <a:pt x="920" y="248"/>
                      </a:cubicBezTo>
                      <a:cubicBezTo>
                        <a:pt x="921" y="249"/>
                        <a:pt x="924" y="251"/>
                        <a:pt x="925" y="251"/>
                      </a:cubicBezTo>
                      <a:cubicBezTo>
                        <a:pt x="926" y="252"/>
                        <a:pt x="928" y="251"/>
                        <a:pt x="929" y="251"/>
                      </a:cubicBezTo>
                      <a:cubicBezTo>
                        <a:pt x="930" y="251"/>
                        <a:pt x="931" y="252"/>
                        <a:pt x="932" y="252"/>
                      </a:cubicBezTo>
                      <a:cubicBezTo>
                        <a:pt x="933" y="253"/>
                        <a:pt x="934" y="252"/>
                        <a:pt x="935" y="252"/>
                      </a:cubicBezTo>
                      <a:cubicBezTo>
                        <a:pt x="936" y="252"/>
                        <a:pt x="937" y="251"/>
                        <a:pt x="937" y="251"/>
                      </a:cubicBezTo>
                      <a:cubicBezTo>
                        <a:pt x="939" y="250"/>
                        <a:pt x="944" y="252"/>
                        <a:pt x="945" y="250"/>
                      </a:cubicBezTo>
                      <a:cubicBezTo>
                        <a:pt x="945" y="249"/>
                        <a:pt x="943" y="248"/>
                        <a:pt x="943" y="247"/>
                      </a:cubicBezTo>
                      <a:cubicBezTo>
                        <a:pt x="942" y="246"/>
                        <a:pt x="940" y="245"/>
                        <a:pt x="939" y="245"/>
                      </a:cubicBezTo>
                      <a:cubicBezTo>
                        <a:pt x="939" y="245"/>
                        <a:pt x="937" y="246"/>
                        <a:pt x="936" y="246"/>
                      </a:cubicBezTo>
                      <a:cubicBezTo>
                        <a:pt x="936" y="246"/>
                        <a:pt x="934" y="246"/>
                        <a:pt x="933" y="245"/>
                      </a:cubicBezTo>
                      <a:cubicBezTo>
                        <a:pt x="933" y="245"/>
                        <a:pt x="932" y="243"/>
                        <a:pt x="932" y="242"/>
                      </a:cubicBezTo>
                      <a:cubicBezTo>
                        <a:pt x="932" y="242"/>
                        <a:pt x="934" y="241"/>
                        <a:pt x="934" y="240"/>
                      </a:cubicBezTo>
                      <a:cubicBezTo>
                        <a:pt x="935" y="240"/>
                        <a:pt x="936" y="238"/>
                        <a:pt x="936" y="238"/>
                      </a:cubicBezTo>
                      <a:cubicBezTo>
                        <a:pt x="936" y="237"/>
                        <a:pt x="936" y="235"/>
                        <a:pt x="936" y="235"/>
                      </a:cubicBezTo>
                      <a:cubicBezTo>
                        <a:pt x="936" y="234"/>
                        <a:pt x="934" y="232"/>
                        <a:pt x="934" y="231"/>
                      </a:cubicBezTo>
                      <a:cubicBezTo>
                        <a:pt x="934" y="230"/>
                        <a:pt x="933" y="228"/>
                        <a:pt x="933" y="227"/>
                      </a:cubicBezTo>
                      <a:cubicBezTo>
                        <a:pt x="933" y="225"/>
                        <a:pt x="931" y="223"/>
                        <a:pt x="931" y="222"/>
                      </a:cubicBezTo>
                      <a:cubicBezTo>
                        <a:pt x="931" y="221"/>
                        <a:pt x="930" y="219"/>
                        <a:pt x="930" y="218"/>
                      </a:cubicBezTo>
                      <a:cubicBezTo>
                        <a:pt x="930" y="217"/>
                        <a:pt x="931" y="216"/>
                        <a:pt x="932" y="215"/>
                      </a:cubicBezTo>
                      <a:cubicBezTo>
                        <a:pt x="933" y="215"/>
                        <a:pt x="935" y="215"/>
                        <a:pt x="936" y="214"/>
                      </a:cubicBezTo>
                      <a:cubicBezTo>
                        <a:pt x="937" y="213"/>
                        <a:pt x="939" y="211"/>
                        <a:pt x="939" y="209"/>
                      </a:cubicBezTo>
                      <a:cubicBezTo>
                        <a:pt x="940" y="207"/>
                        <a:pt x="939" y="204"/>
                        <a:pt x="938" y="202"/>
                      </a:cubicBezTo>
                      <a:cubicBezTo>
                        <a:pt x="937" y="201"/>
                        <a:pt x="935" y="199"/>
                        <a:pt x="934" y="198"/>
                      </a:cubicBezTo>
                      <a:cubicBezTo>
                        <a:pt x="932" y="197"/>
                        <a:pt x="927" y="195"/>
                        <a:pt x="924" y="194"/>
                      </a:cubicBezTo>
                      <a:cubicBezTo>
                        <a:pt x="923" y="193"/>
                        <a:pt x="921" y="193"/>
                        <a:pt x="919" y="193"/>
                      </a:cubicBezTo>
                      <a:cubicBezTo>
                        <a:pt x="917" y="192"/>
                        <a:pt x="914" y="193"/>
                        <a:pt x="912" y="193"/>
                      </a:cubicBezTo>
                      <a:cubicBezTo>
                        <a:pt x="911" y="193"/>
                        <a:pt x="908" y="193"/>
                        <a:pt x="907" y="192"/>
                      </a:cubicBezTo>
                      <a:cubicBezTo>
                        <a:pt x="906" y="191"/>
                        <a:pt x="904" y="189"/>
                        <a:pt x="903" y="189"/>
                      </a:cubicBezTo>
                      <a:cubicBezTo>
                        <a:pt x="902" y="188"/>
                        <a:pt x="900" y="187"/>
                        <a:pt x="899" y="187"/>
                      </a:cubicBezTo>
                      <a:cubicBezTo>
                        <a:pt x="898" y="187"/>
                        <a:pt x="896" y="187"/>
                        <a:pt x="895" y="186"/>
                      </a:cubicBezTo>
                      <a:cubicBezTo>
                        <a:pt x="893" y="186"/>
                        <a:pt x="893" y="183"/>
                        <a:pt x="892" y="182"/>
                      </a:cubicBezTo>
                      <a:cubicBezTo>
                        <a:pt x="891" y="181"/>
                        <a:pt x="888" y="179"/>
                        <a:pt x="887" y="178"/>
                      </a:cubicBezTo>
                      <a:cubicBezTo>
                        <a:pt x="886" y="177"/>
                        <a:pt x="883" y="177"/>
                        <a:pt x="881" y="177"/>
                      </a:cubicBezTo>
                      <a:cubicBezTo>
                        <a:pt x="881" y="176"/>
                        <a:pt x="879" y="175"/>
                        <a:pt x="878" y="174"/>
                      </a:cubicBezTo>
                      <a:cubicBezTo>
                        <a:pt x="878" y="173"/>
                        <a:pt x="877" y="171"/>
                        <a:pt x="876" y="170"/>
                      </a:cubicBezTo>
                      <a:cubicBezTo>
                        <a:pt x="876" y="169"/>
                        <a:pt x="874" y="168"/>
                        <a:pt x="873" y="169"/>
                      </a:cubicBezTo>
                      <a:cubicBezTo>
                        <a:pt x="872" y="169"/>
                        <a:pt x="871" y="171"/>
                        <a:pt x="870" y="171"/>
                      </a:cubicBezTo>
                      <a:cubicBezTo>
                        <a:pt x="869" y="171"/>
                        <a:pt x="866" y="170"/>
                        <a:pt x="865" y="170"/>
                      </a:cubicBezTo>
                      <a:cubicBezTo>
                        <a:pt x="864" y="170"/>
                        <a:pt x="863" y="172"/>
                        <a:pt x="862" y="173"/>
                      </a:cubicBezTo>
                      <a:cubicBezTo>
                        <a:pt x="862" y="173"/>
                        <a:pt x="862" y="174"/>
                        <a:pt x="861" y="174"/>
                      </a:cubicBezTo>
                      <a:cubicBezTo>
                        <a:pt x="861" y="175"/>
                        <a:pt x="859" y="174"/>
                        <a:pt x="858" y="174"/>
                      </a:cubicBezTo>
                      <a:cubicBezTo>
                        <a:pt x="858" y="173"/>
                        <a:pt x="857" y="172"/>
                        <a:pt x="857" y="171"/>
                      </a:cubicBezTo>
                      <a:cubicBezTo>
                        <a:pt x="856" y="171"/>
                        <a:pt x="853" y="171"/>
                        <a:pt x="852" y="171"/>
                      </a:cubicBezTo>
                      <a:cubicBezTo>
                        <a:pt x="851" y="172"/>
                        <a:pt x="849" y="174"/>
                        <a:pt x="847" y="174"/>
                      </a:cubicBezTo>
                      <a:cubicBezTo>
                        <a:pt x="846" y="175"/>
                        <a:pt x="843" y="175"/>
                        <a:pt x="842" y="174"/>
                      </a:cubicBezTo>
                      <a:cubicBezTo>
                        <a:pt x="841" y="174"/>
                        <a:pt x="840" y="173"/>
                        <a:pt x="839" y="172"/>
                      </a:cubicBezTo>
                      <a:cubicBezTo>
                        <a:pt x="838" y="171"/>
                        <a:pt x="835" y="171"/>
                        <a:pt x="834" y="171"/>
                      </a:cubicBezTo>
                      <a:cubicBezTo>
                        <a:pt x="833" y="170"/>
                        <a:pt x="830" y="171"/>
                        <a:pt x="829" y="170"/>
                      </a:cubicBezTo>
                      <a:cubicBezTo>
                        <a:pt x="828" y="170"/>
                        <a:pt x="827" y="169"/>
                        <a:pt x="827" y="168"/>
                      </a:cubicBezTo>
                      <a:cubicBezTo>
                        <a:pt x="826" y="167"/>
                        <a:pt x="827" y="166"/>
                        <a:pt x="827" y="165"/>
                      </a:cubicBezTo>
                      <a:cubicBezTo>
                        <a:pt x="826" y="164"/>
                        <a:pt x="825" y="162"/>
                        <a:pt x="825" y="162"/>
                      </a:cubicBezTo>
                      <a:cubicBezTo>
                        <a:pt x="824" y="161"/>
                        <a:pt x="822" y="159"/>
                        <a:pt x="821" y="159"/>
                      </a:cubicBezTo>
                      <a:cubicBezTo>
                        <a:pt x="820" y="158"/>
                        <a:pt x="817" y="158"/>
                        <a:pt x="816" y="157"/>
                      </a:cubicBezTo>
                      <a:cubicBezTo>
                        <a:pt x="815" y="157"/>
                        <a:pt x="814" y="155"/>
                        <a:pt x="814" y="154"/>
                      </a:cubicBezTo>
                      <a:cubicBezTo>
                        <a:pt x="813" y="153"/>
                        <a:pt x="813" y="150"/>
                        <a:pt x="813" y="148"/>
                      </a:cubicBezTo>
                      <a:cubicBezTo>
                        <a:pt x="813" y="147"/>
                        <a:pt x="813" y="145"/>
                        <a:pt x="813" y="144"/>
                      </a:cubicBezTo>
                      <a:cubicBezTo>
                        <a:pt x="812" y="144"/>
                        <a:pt x="811" y="142"/>
                        <a:pt x="810" y="142"/>
                      </a:cubicBezTo>
                      <a:cubicBezTo>
                        <a:pt x="809" y="142"/>
                        <a:pt x="807" y="142"/>
                        <a:pt x="806" y="143"/>
                      </a:cubicBezTo>
                      <a:cubicBezTo>
                        <a:pt x="805" y="143"/>
                        <a:pt x="805" y="145"/>
                        <a:pt x="805" y="146"/>
                      </a:cubicBezTo>
                      <a:cubicBezTo>
                        <a:pt x="804" y="146"/>
                        <a:pt x="803" y="147"/>
                        <a:pt x="803" y="148"/>
                      </a:cubicBezTo>
                      <a:cubicBezTo>
                        <a:pt x="802" y="148"/>
                        <a:pt x="800" y="147"/>
                        <a:pt x="800" y="148"/>
                      </a:cubicBezTo>
                      <a:cubicBezTo>
                        <a:pt x="799" y="148"/>
                        <a:pt x="798" y="150"/>
                        <a:pt x="797" y="150"/>
                      </a:cubicBezTo>
                      <a:cubicBezTo>
                        <a:pt x="797" y="151"/>
                        <a:pt x="795" y="153"/>
                        <a:pt x="794" y="154"/>
                      </a:cubicBezTo>
                      <a:cubicBezTo>
                        <a:pt x="794" y="154"/>
                        <a:pt x="792" y="156"/>
                        <a:pt x="791" y="156"/>
                      </a:cubicBezTo>
                      <a:cubicBezTo>
                        <a:pt x="790" y="157"/>
                        <a:pt x="789" y="157"/>
                        <a:pt x="788" y="157"/>
                      </a:cubicBezTo>
                      <a:cubicBezTo>
                        <a:pt x="787" y="158"/>
                        <a:pt x="785" y="159"/>
                        <a:pt x="784" y="159"/>
                      </a:cubicBezTo>
                      <a:cubicBezTo>
                        <a:pt x="783" y="159"/>
                        <a:pt x="781" y="159"/>
                        <a:pt x="781" y="158"/>
                      </a:cubicBezTo>
                      <a:cubicBezTo>
                        <a:pt x="780" y="158"/>
                        <a:pt x="779" y="157"/>
                        <a:pt x="778" y="156"/>
                      </a:cubicBezTo>
                      <a:cubicBezTo>
                        <a:pt x="778" y="156"/>
                        <a:pt x="777" y="154"/>
                        <a:pt x="777" y="153"/>
                      </a:cubicBezTo>
                      <a:cubicBezTo>
                        <a:pt x="776" y="152"/>
                        <a:pt x="775" y="151"/>
                        <a:pt x="774" y="150"/>
                      </a:cubicBezTo>
                      <a:cubicBezTo>
                        <a:pt x="773" y="149"/>
                        <a:pt x="772" y="146"/>
                        <a:pt x="771" y="144"/>
                      </a:cubicBezTo>
                      <a:cubicBezTo>
                        <a:pt x="770" y="143"/>
                        <a:pt x="769" y="142"/>
                        <a:pt x="769" y="141"/>
                      </a:cubicBezTo>
                      <a:cubicBezTo>
                        <a:pt x="769" y="139"/>
                        <a:pt x="768" y="137"/>
                        <a:pt x="768" y="135"/>
                      </a:cubicBezTo>
                      <a:cubicBezTo>
                        <a:pt x="768" y="134"/>
                        <a:pt x="768" y="132"/>
                        <a:pt x="769" y="131"/>
                      </a:cubicBezTo>
                      <a:cubicBezTo>
                        <a:pt x="769" y="130"/>
                        <a:pt x="771" y="128"/>
                        <a:pt x="771" y="127"/>
                      </a:cubicBezTo>
                      <a:cubicBezTo>
                        <a:pt x="771" y="126"/>
                        <a:pt x="772" y="123"/>
                        <a:pt x="772" y="122"/>
                      </a:cubicBezTo>
                      <a:cubicBezTo>
                        <a:pt x="772" y="121"/>
                        <a:pt x="773" y="119"/>
                        <a:pt x="773" y="118"/>
                      </a:cubicBezTo>
                      <a:cubicBezTo>
                        <a:pt x="773" y="117"/>
                        <a:pt x="772" y="115"/>
                        <a:pt x="772" y="113"/>
                      </a:cubicBezTo>
                      <a:cubicBezTo>
                        <a:pt x="772" y="112"/>
                        <a:pt x="771" y="110"/>
                        <a:pt x="771" y="109"/>
                      </a:cubicBezTo>
                      <a:cubicBezTo>
                        <a:pt x="771" y="108"/>
                        <a:pt x="772" y="107"/>
                        <a:pt x="773" y="106"/>
                      </a:cubicBezTo>
                      <a:cubicBezTo>
                        <a:pt x="773" y="106"/>
                        <a:pt x="774" y="105"/>
                        <a:pt x="774" y="105"/>
                      </a:cubicBezTo>
                      <a:cubicBezTo>
                        <a:pt x="775" y="105"/>
                        <a:pt x="776" y="106"/>
                        <a:pt x="776" y="106"/>
                      </a:cubicBezTo>
                      <a:cubicBezTo>
                        <a:pt x="776" y="106"/>
                        <a:pt x="777" y="108"/>
                        <a:pt x="777" y="108"/>
                      </a:cubicBezTo>
                      <a:cubicBezTo>
                        <a:pt x="778" y="108"/>
                        <a:pt x="779" y="108"/>
                        <a:pt x="779" y="108"/>
                      </a:cubicBezTo>
                      <a:cubicBezTo>
                        <a:pt x="780" y="107"/>
                        <a:pt x="782" y="107"/>
                        <a:pt x="782" y="106"/>
                      </a:cubicBezTo>
                      <a:cubicBezTo>
                        <a:pt x="783" y="105"/>
                        <a:pt x="783" y="104"/>
                        <a:pt x="783" y="104"/>
                      </a:cubicBezTo>
                      <a:cubicBezTo>
                        <a:pt x="784" y="103"/>
                        <a:pt x="784" y="101"/>
                        <a:pt x="785" y="101"/>
                      </a:cubicBezTo>
                      <a:cubicBezTo>
                        <a:pt x="785" y="101"/>
                        <a:pt x="785" y="101"/>
                        <a:pt x="785" y="101"/>
                      </a:cubicBezTo>
                      <a:cubicBezTo>
                        <a:pt x="786" y="100"/>
                        <a:pt x="786" y="100"/>
                        <a:pt x="786" y="99"/>
                      </a:cubicBezTo>
                      <a:cubicBezTo>
                        <a:pt x="786" y="98"/>
                        <a:pt x="785" y="94"/>
                        <a:pt x="785" y="94"/>
                      </a:cubicBezTo>
                      <a:cubicBezTo>
                        <a:pt x="785" y="93"/>
                        <a:pt x="787" y="90"/>
                        <a:pt x="788" y="89"/>
                      </a:cubicBezTo>
                      <a:cubicBezTo>
                        <a:pt x="789" y="89"/>
                        <a:pt x="792" y="89"/>
                        <a:pt x="792" y="88"/>
                      </a:cubicBezTo>
                      <a:cubicBezTo>
                        <a:pt x="793" y="87"/>
                        <a:pt x="794" y="86"/>
                        <a:pt x="794" y="85"/>
                      </a:cubicBezTo>
                      <a:cubicBezTo>
                        <a:pt x="794" y="84"/>
                        <a:pt x="794" y="82"/>
                        <a:pt x="794" y="81"/>
                      </a:cubicBezTo>
                      <a:cubicBezTo>
                        <a:pt x="793" y="80"/>
                        <a:pt x="792" y="78"/>
                        <a:pt x="792" y="76"/>
                      </a:cubicBezTo>
                      <a:cubicBezTo>
                        <a:pt x="792" y="75"/>
                        <a:pt x="792" y="73"/>
                        <a:pt x="792" y="72"/>
                      </a:cubicBezTo>
                      <a:cubicBezTo>
                        <a:pt x="792" y="72"/>
                        <a:pt x="792" y="72"/>
                        <a:pt x="792" y="72"/>
                      </a:cubicBezTo>
                      <a:cubicBezTo>
                        <a:pt x="792" y="71"/>
                        <a:pt x="792" y="68"/>
                        <a:pt x="792" y="67"/>
                      </a:cubicBezTo>
                      <a:cubicBezTo>
                        <a:pt x="791" y="66"/>
                        <a:pt x="790" y="62"/>
                        <a:pt x="788" y="60"/>
                      </a:cubicBezTo>
                      <a:cubicBezTo>
                        <a:pt x="788" y="59"/>
                        <a:pt x="785" y="58"/>
                        <a:pt x="784" y="58"/>
                      </a:cubicBezTo>
                      <a:cubicBezTo>
                        <a:pt x="783" y="57"/>
                        <a:pt x="779" y="56"/>
                        <a:pt x="778" y="55"/>
                      </a:cubicBezTo>
                      <a:cubicBezTo>
                        <a:pt x="777" y="54"/>
                        <a:pt x="776" y="53"/>
                        <a:pt x="775" y="52"/>
                      </a:cubicBezTo>
                      <a:cubicBezTo>
                        <a:pt x="775" y="52"/>
                        <a:pt x="775" y="52"/>
                        <a:pt x="775" y="52"/>
                      </a:cubicBezTo>
                      <a:cubicBezTo>
                        <a:pt x="774" y="51"/>
                        <a:pt x="773" y="49"/>
                        <a:pt x="772" y="48"/>
                      </a:cubicBezTo>
                      <a:cubicBezTo>
                        <a:pt x="771" y="48"/>
                        <a:pt x="768" y="47"/>
                        <a:pt x="767" y="47"/>
                      </a:cubicBezTo>
                      <a:cubicBezTo>
                        <a:pt x="766" y="47"/>
                        <a:pt x="765" y="48"/>
                        <a:pt x="764" y="48"/>
                      </a:cubicBezTo>
                      <a:cubicBezTo>
                        <a:pt x="763" y="49"/>
                        <a:pt x="761" y="49"/>
                        <a:pt x="760" y="48"/>
                      </a:cubicBezTo>
                      <a:cubicBezTo>
                        <a:pt x="759" y="48"/>
                        <a:pt x="757" y="48"/>
                        <a:pt x="756" y="47"/>
                      </a:cubicBezTo>
                      <a:cubicBezTo>
                        <a:pt x="755" y="46"/>
                        <a:pt x="755" y="44"/>
                        <a:pt x="754" y="43"/>
                      </a:cubicBezTo>
                      <a:cubicBezTo>
                        <a:pt x="754" y="42"/>
                        <a:pt x="753" y="41"/>
                        <a:pt x="752" y="40"/>
                      </a:cubicBezTo>
                      <a:cubicBezTo>
                        <a:pt x="751" y="39"/>
                        <a:pt x="749" y="39"/>
                        <a:pt x="748" y="38"/>
                      </a:cubicBezTo>
                      <a:cubicBezTo>
                        <a:pt x="746" y="38"/>
                        <a:pt x="743" y="37"/>
                        <a:pt x="741" y="37"/>
                      </a:cubicBezTo>
                      <a:cubicBezTo>
                        <a:pt x="740" y="36"/>
                        <a:pt x="737" y="37"/>
                        <a:pt x="736" y="38"/>
                      </a:cubicBezTo>
                      <a:cubicBezTo>
                        <a:pt x="734" y="38"/>
                        <a:pt x="731" y="40"/>
                        <a:pt x="730" y="40"/>
                      </a:cubicBezTo>
                      <a:cubicBezTo>
                        <a:pt x="728" y="40"/>
                        <a:pt x="725" y="39"/>
                        <a:pt x="724" y="38"/>
                      </a:cubicBezTo>
                      <a:cubicBezTo>
                        <a:pt x="724" y="38"/>
                        <a:pt x="723" y="36"/>
                        <a:pt x="722" y="35"/>
                      </a:cubicBezTo>
                      <a:cubicBezTo>
                        <a:pt x="722" y="35"/>
                        <a:pt x="720" y="34"/>
                        <a:pt x="720" y="34"/>
                      </a:cubicBezTo>
                      <a:cubicBezTo>
                        <a:pt x="719" y="33"/>
                        <a:pt x="716" y="34"/>
                        <a:pt x="715" y="34"/>
                      </a:cubicBezTo>
                      <a:cubicBezTo>
                        <a:pt x="714" y="33"/>
                        <a:pt x="713" y="31"/>
                        <a:pt x="713" y="30"/>
                      </a:cubicBezTo>
                      <a:cubicBezTo>
                        <a:pt x="713" y="29"/>
                        <a:pt x="713" y="27"/>
                        <a:pt x="713" y="25"/>
                      </a:cubicBezTo>
                      <a:cubicBezTo>
                        <a:pt x="713" y="25"/>
                        <a:pt x="714" y="23"/>
                        <a:pt x="715" y="22"/>
                      </a:cubicBezTo>
                      <a:cubicBezTo>
                        <a:pt x="715" y="21"/>
                        <a:pt x="717" y="20"/>
                        <a:pt x="718" y="20"/>
                      </a:cubicBezTo>
                      <a:cubicBezTo>
                        <a:pt x="719" y="18"/>
                        <a:pt x="719" y="16"/>
                        <a:pt x="718" y="14"/>
                      </a:cubicBezTo>
                      <a:cubicBezTo>
                        <a:pt x="718" y="13"/>
                        <a:pt x="716" y="11"/>
                        <a:pt x="715" y="10"/>
                      </a:cubicBezTo>
                      <a:cubicBezTo>
                        <a:pt x="714" y="10"/>
                        <a:pt x="712" y="11"/>
                        <a:pt x="711" y="11"/>
                      </a:cubicBezTo>
                      <a:cubicBezTo>
                        <a:pt x="710" y="10"/>
                        <a:pt x="707" y="9"/>
                        <a:pt x="706" y="9"/>
                      </a:cubicBezTo>
                      <a:cubicBezTo>
                        <a:pt x="705" y="8"/>
                        <a:pt x="704" y="5"/>
                        <a:pt x="703" y="4"/>
                      </a:cubicBezTo>
                      <a:cubicBezTo>
                        <a:pt x="702" y="4"/>
                        <a:pt x="700" y="3"/>
                        <a:pt x="699" y="3"/>
                      </a:cubicBezTo>
                      <a:cubicBezTo>
                        <a:pt x="698" y="3"/>
                        <a:pt x="696" y="5"/>
                        <a:pt x="695" y="5"/>
                      </a:cubicBezTo>
                      <a:cubicBezTo>
                        <a:pt x="694" y="6"/>
                        <a:pt x="692" y="5"/>
                        <a:pt x="691" y="5"/>
                      </a:cubicBezTo>
                      <a:cubicBezTo>
                        <a:pt x="690" y="5"/>
                        <a:pt x="688" y="3"/>
                        <a:pt x="686" y="3"/>
                      </a:cubicBezTo>
                      <a:cubicBezTo>
                        <a:pt x="685" y="3"/>
                        <a:pt x="684" y="4"/>
                        <a:pt x="684" y="4"/>
                      </a:cubicBezTo>
                      <a:cubicBezTo>
                        <a:pt x="683" y="4"/>
                        <a:pt x="683" y="4"/>
                        <a:pt x="683" y="5"/>
                      </a:cubicBezTo>
                      <a:cubicBezTo>
                        <a:pt x="682" y="5"/>
                        <a:pt x="681" y="6"/>
                        <a:pt x="680" y="6"/>
                      </a:cubicBezTo>
                      <a:cubicBezTo>
                        <a:pt x="680" y="7"/>
                        <a:pt x="679" y="8"/>
                        <a:pt x="678" y="9"/>
                      </a:cubicBezTo>
                      <a:cubicBezTo>
                        <a:pt x="678" y="10"/>
                        <a:pt x="678" y="13"/>
                        <a:pt x="678" y="14"/>
                      </a:cubicBezTo>
                      <a:cubicBezTo>
                        <a:pt x="677" y="16"/>
                        <a:pt x="678" y="18"/>
                        <a:pt x="678" y="20"/>
                      </a:cubicBezTo>
                      <a:cubicBezTo>
                        <a:pt x="678" y="21"/>
                        <a:pt x="676" y="22"/>
                        <a:pt x="676" y="23"/>
                      </a:cubicBezTo>
                      <a:cubicBezTo>
                        <a:pt x="675" y="25"/>
                        <a:pt x="676" y="29"/>
                        <a:pt x="675" y="31"/>
                      </a:cubicBezTo>
                      <a:cubicBezTo>
                        <a:pt x="675" y="32"/>
                        <a:pt x="676" y="35"/>
                        <a:pt x="675" y="36"/>
                      </a:cubicBezTo>
                      <a:cubicBezTo>
                        <a:pt x="675" y="37"/>
                        <a:pt x="675" y="40"/>
                        <a:pt x="675" y="40"/>
                      </a:cubicBezTo>
                      <a:cubicBezTo>
                        <a:pt x="594" y="0"/>
                        <a:pt x="594" y="0"/>
                        <a:pt x="594" y="0"/>
                      </a:cubicBezTo>
                      <a:cubicBezTo>
                        <a:pt x="594" y="0"/>
                        <a:pt x="595" y="4"/>
                        <a:pt x="595" y="6"/>
                      </a:cubicBezTo>
                      <a:cubicBezTo>
                        <a:pt x="595" y="6"/>
                        <a:pt x="593" y="8"/>
                        <a:pt x="593" y="8"/>
                      </a:cubicBezTo>
                      <a:cubicBezTo>
                        <a:pt x="594" y="9"/>
                        <a:pt x="596" y="10"/>
                        <a:pt x="596" y="11"/>
                      </a:cubicBezTo>
                      <a:cubicBezTo>
                        <a:pt x="597" y="11"/>
                        <a:pt x="597" y="13"/>
                        <a:pt x="597" y="14"/>
                      </a:cubicBezTo>
                      <a:cubicBezTo>
                        <a:pt x="597" y="15"/>
                        <a:pt x="596" y="16"/>
                        <a:pt x="596" y="16"/>
                      </a:cubicBezTo>
                      <a:cubicBezTo>
                        <a:pt x="596" y="17"/>
                        <a:pt x="597" y="17"/>
                        <a:pt x="598" y="18"/>
                      </a:cubicBezTo>
                      <a:cubicBezTo>
                        <a:pt x="598" y="19"/>
                        <a:pt x="598" y="23"/>
                        <a:pt x="598" y="24"/>
                      </a:cubicBezTo>
                      <a:cubicBezTo>
                        <a:pt x="598" y="25"/>
                        <a:pt x="597" y="28"/>
                        <a:pt x="597" y="29"/>
                      </a:cubicBezTo>
                      <a:cubicBezTo>
                        <a:pt x="596" y="29"/>
                        <a:pt x="594" y="31"/>
                        <a:pt x="593" y="31"/>
                      </a:cubicBezTo>
                      <a:cubicBezTo>
                        <a:pt x="593" y="32"/>
                        <a:pt x="591" y="34"/>
                        <a:pt x="592" y="35"/>
                      </a:cubicBezTo>
                      <a:cubicBezTo>
                        <a:pt x="592" y="36"/>
                        <a:pt x="596" y="36"/>
                        <a:pt x="596" y="38"/>
                      </a:cubicBezTo>
                      <a:cubicBezTo>
                        <a:pt x="597" y="38"/>
                        <a:pt x="597" y="40"/>
                        <a:pt x="596" y="41"/>
                      </a:cubicBezTo>
                      <a:cubicBezTo>
                        <a:pt x="596" y="43"/>
                        <a:pt x="592" y="44"/>
                        <a:pt x="592" y="45"/>
                      </a:cubicBezTo>
                      <a:cubicBezTo>
                        <a:pt x="592" y="46"/>
                        <a:pt x="592" y="48"/>
                        <a:pt x="593" y="49"/>
                      </a:cubicBezTo>
                      <a:cubicBezTo>
                        <a:pt x="593" y="50"/>
                        <a:pt x="596" y="50"/>
                        <a:pt x="597" y="51"/>
                      </a:cubicBezTo>
                      <a:cubicBezTo>
                        <a:pt x="597" y="52"/>
                        <a:pt x="597" y="54"/>
                        <a:pt x="597" y="55"/>
                      </a:cubicBezTo>
                      <a:cubicBezTo>
                        <a:pt x="596" y="56"/>
                        <a:pt x="595" y="58"/>
                        <a:pt x="594" y="59"/>
                      </a:cubicBezTo>
                      <a:cubicBezTo>
                        <a:pt x="594" y="60"/>
                        <a:pt x="594" y="62"/>
                        <a:pt x="593" y="62"/>
                      </a:cubicBezTo>
                      <a:cubicBezTo>
                        <a:pt x="593" y="63"/>
                        <a:pt x="591" y="63"/>
                        <a:pt x="590" y="64"/>
                      </a:cubicBezTo>
                      <a:cubicBezTo>
                        <a:pt x="589" y="65"/>
                        <a:pt x="587" y="67"/>
                        <a:pt x="587" y="69"/>
                      </a:cubicBezTo>
                      <a:cubicBezTo>
                        <a:pt x="586" y="70"/>
                        <a:pt x="586" y="72"/>
                        <a:pt x="586" y="73"/>
                      </a:cubicBezTo>
                      <a:cubicBezTo>
                        <a:pt x="585" y="74"/>
                        <a:pt x="583" y="74"/>
                        <a:pt x="583" y="75"/>
                      </a:cubicBezTo>
                      <a:cubicBezTo>
                        <a:pt x="582" y="76"/>
                        <a:pt x="581" y="78"/>
                        <a:pt x="581" y="80"/>
                      </a:cubicBezTo>
                      <a:cubicBezTo>
                        <a:pt x="582" y="80"/>
                        <a:pt x="584" y="80"/>
                        <a:pt x="584" y="81"/>
                      </a:cubicBezTo>
                      <a:cubicBezTo>
                        <a:pt x="585" y="82"/>
                        <a:pt x="583" y="85"/>
                        <a:pt x="583" y="86"/>
                      </a:cubicBezTo>
                      <a:cubicBezTo>
                        <a:pt x="582" y="87"/>
                        <a:pt x="582" y="90"/>
                        <a:pt x="581" y="91"/>
                      </a:cubicBezTo>
                      <a:cubicBezTo>
                        <a:pt x="580" y="91"/>
                        <a:pt x="579" y="91"/>
                        <a:pt x="578" y="91"/>
                      </a:cubicBezTo>
                      <a:cubicBezTo>
                        <a:pt x="577" y="91"/>
                        <a:pt x="575" y="92"/>
                        <a:pt x="574" y="93"/>
                      </a:cubicBezTo>
                      <a:cubicBezTo>
                        <a:pt x="573" y="93"/>
                        <a:pt x="573" y="96"/>
                        <a:pt x="573" y="98"/>
                      </a:cubicBezTo>
                      <a:cubicBezTo>
                        <a:pt x="573" y="98"/>
                        <a:pt x="572" y="100"/>
                        <a:pt x="571" y="101"/>
                      </a:cubicBezTo>
                      <a:cubicBezTo>
                        <a:pt x="571" y="102"/>
                        <a:pt x="570" y="105"/>
                        <a:pt x="568" y="105"/>
                      </a:cubicBezTo>
                      <a:cubicBezTo>
                        <a:pt x="568" y="105"/>
                        <a:pt x="567" y="104"/>
                        <a:pt x="567" y="103"/>
                      </a:cubicBezTo>
                      <a:cubicBezTo>
                        <a:pt x="566" y="102"/>
                        <a:pt x="566" y="100"/>
                        <a:pt x="565" y="100"/>
                      </a:cubicBezTo>
                      <a:cubicBezTo>
                        <a:pt x="564" y="100"/>
                        <a:pt x="563" y="102"/>
                        <a:pt x="562" y="103"/>
                      </a:cubicBezTo>
                      <a:cubicBezTo>
                        <a:pt x="562" y="104"/>
                        <a:pt x="562" y="107"/>
                        <a:pt x="561" y="108"/>
                      </a:cubicBezTo>
                      <a:cubicBezTo>
                        <a:pt x="560" y="109"/>
                        <a:pt x="559" y="110"/>
                        <a:pt x="559" y="110"/>
                      </a:cubicBezTo>
                      <a:cubicBezTo>
                        <a:pt x="553" y="136"/>
                        <a:pt x="553" y="136"/>
                        <a:pt x="553" y="136"/>
                      </a:cubicBezTo>
                      <a:cubicBezTo>
                        <a:pt x="533" y="123"/>
                        <a:pt x="533" y="123"/>
                        <a:pt x="533" y="123"/>
                      </a:cubicBezTo>
                      <a:cubicBezTo>
                        <a:pt x="533" y="123"/>
                        <a:pt x="531" y="128"/>
                        <a:pt x="531" y="129"/>
                      </a:cubicBezTo>
                      <a:cubicBezTo>
                        <a:pt x="530" y="130"/>
                        <a:pt x="531" y="133"/>
                        <a:pt x="530" y="135"/>
                      </a:cubicBezTo>
                      <a:cubicBezTo>
                        <a:pt x="529" y="135"/>
                        <a:pt x="528" y="135"/>
                        <a:pt x="527" y="136"/>
                      </a:cubicBezTo>
                      <a:cubicBezTo>
                        <a:pt x="527" y="137"/>
                        <a:pt x="527" y="141"/>
                        <a:pt x="527" y="142"/>
                      </a:cubicBezTo>
                      <a:cubicBezTo>
                        <a:pt x="527" y="143"/>
                        <a:pt x="525" y="145"/>
                        <a:pt x="525" y="145"/>
                      </a:cubicBezTo>
                      <a:cubicBezTo>
                        <a:pt x="525" y="147"/>
                        <a:pt x="524" y="149"/>
                        <a:pt x="525" y="150"/>
                      </a:cubicBezTo>
                      <a:cubicBezTo>
                        <a:pt x="525" y="151"/>
                        <a:pt x="528" y="153"/>
                        <a:pt x="528" y="154"/>
                      </a:cubicBezTo>
                      <a:cubicBezTo>
                        <a:pt x="528" y="155"/>
                        <a:pt x="528" y="158"/>
                        <a:pt x="527" y="159"/>
                      </a:cubicBezTo>
                      <a:cubicBezTo>
                        <a:pt x="527" y="160"/>
                        <a:pt x="525" y="159"/>
                        <a:pt x="524" y="160"/>
                      </a:cubicBezTo>
                      <a:cubicBezTo>
                        <a:pt x="523" y="160"/>
                        <a:pt x="522" y="162"/>
                        <a:pt x="522" y="163"/>
                      </a:cubicBezTo>
                      <a:cubicBezTo>
                        <a:pt x="521" y="164"/>
                        <a:pt x="520" y="167"/>
                        <a:pt x="520" y="169"/>
                      </a:cubicBezTo>
                      <a:cubicBezTo>
                        <a:pt x="520" y="170"/>
                        <a:pt x="520" y="173"/>
                        <a:pt x="520" y="174"/>
                      </a:cubicBezTo>
                      <a:cubicBezTo>
                        <a:pt x="520" y="175"/>
                        <a:pt x="520" y="179"/>
                        <a:pt x="520" y="180"/>
                      </a:cubicBezTo>
                      <a:cubicBezTo>
                        <a:pt x="520" y="181"/>
                        <a:pt x="518" y="182"/>
                        <a:pt x="518" y="183"/>
                      </a:cubicBezTo>
                      <a:cubicBezTo>
                        <a:pt x="518" y="184"/>
                        <a:pt x="518" y="185"/>
                        <a:pt x="518" y="186"/>
                      </a:cubicBezTo>
                      <a:cubicBezTo>
                        <a:pt x="518" y="188"/>
                        <a:pt x="518" y="191"/>
                        <a:pt x="518" y="193"/>
                      </a:cubicBezTo>
                      <a:cubicBezTo>
                        <a:pt x="517" y="194"/>
                        <a:pt x="515" y="195"/>
                        <a:pt x="515" y="196"/>
                      </a:cubicBezTo>
                      <a:cubicBezTo>
                        <a:pt x="514" y="196"/>
                        <a:pt x="514" y="198"/>
                        <a:pt x="514" y="199"/>
                      </a:cubicBezTo>
                      <a:cubicBezTo>
                        <a:pt x="513" y="200"/>
                        <a:pt x="511" y="203"/>
                        <a:pt x="511" y="204"/>
                      </a:cubicBezTo>
                      <a:cubicBezTo>
                        <a:pt x="510" y="205"/>
                        <a:pt x="509" y="208"/>
                        <a:pt x="509" y="208"/>
                      </a:cubicBezTo>
                      <a:cubicBezTo>
                        <a:pt x="484" y="206"/>
                        <a:pt x="484" y="206"/>
                        <a:pt x="484" y="206"/>
                      </a:cubicBezTo>
                      <a:cubicBezTo>
                        <a:pt x="472" y="191"/>
                        <a:pt x="472" y="191"/>
                        <a:pt x="472" y="191"/>
                      </a:cubicBezTo>
                      <a:cubicBezTo>
                        <a:pt x="456" y="187"/>
                        <a:pt x="456" y="187"/>
                        <a:pt x="456" y="187"/>
                      </a:cubicBezTo>
                      <a:cubicBezTo>
                        <a:pt x="456" y="187"/>
                        <a:pt x="457" y="190"/>
                        <a:pt x="456" y="191"/>
                      </a:cubicBezTo>
                      <a:cubicBezTo>
                        <a:pt x="456" y="192"/>
                        <a:pt x="455" y="193"/>
                        <a:pt x="455" y="194"/>
                      </a:cubicBezTo>
                      <a:cubicBezTo>
                        <a:pt x="455" y="195"/>
                        <a:pt x="457" y="197"/>
                        <a:pt x="457" y="198"/>
                      </a:cubicBezTo>
                      <a:cubicBezTo>
                        <a:pt x="457" y="199"/>
                        <a:pt x="458" y="201"/>
                        <a:pt x="457" y="202"/>
                      </a:cubicBezTo>
                      <a:cubicBezTo>
                        <a:pt x="457" y="203"/>
                        <a:pt x="455" y="203"/>
                        <a:pt x="454" y="203"/>
                      </a:cubicBezTo>
                      <a:cubicBezTo>
                        <a:pt x="454" y="204"/>
                        <a:pt x="453" y="206"/>
                        <a:pt x="454" y="206"/>
                      </a:cubicBezTo>
                      <a:cubicBezTo>
                        <a:pt x="454" y="208"/>
                        <a:pt x="456" y="210"/>
                        <a:pt x="456" y="212"/>
                      </a:cubicBezTo>
                      <a:cubicBezTo>
                        <a:pt x="456" y="213"/>
                        <a:pt x="457" y="215"/>
                        <a:pt x="457" y="216"/>
                      </a:cubicBezTo>
                      <a:cubicBezTo>
                        <a:pt x="457" y="217"/>
                        <a:pt x="455" y="218"/>
                        <a:pt x="454" y="219"/>
                      </a:cubicBezTo>
                      <a:cubicBezTo>
                        <a:pt x="454" y="220"/>
                        <a:pt x="454" y="222"/>
                        <a:pt x="454" y="223"/>
                      </a:cubicBezTo>
                      <a:cubicBezTo>
                        <a:pt x="454" y="224"/>
                        <a:pt x="455" y="228"/>
                        <a:pt x="454" y="229"/>
                      </a:cubicBezTo>
                      <a:cubicBezTo>
                        <a:pt x="453" y="229"/>
                        <a:pt x="451" y="229"/>
                        <a:pt x="451" y="230"/>
                      </a:cubicBezTo>
                      <a:cubicBezTo>
                        <a:pt x="450" y="230"/>
                        <a:pt x="450" y="232"/>
                        <a:pt x="450" y="232"/>
                      </a:cubicBezTo>
                      <a:cubicBezTo>
                        <a:pt x="449" y="233"/>
                        <a:pt x="450" y="235"/>
                        <a:pt x="450" y="235"/>
                      </a:cubicBezTo>
                      <a:cubicBezTo>
                        <a:pt x="449" y="236"/>
                        <a:pt x="446" y="237"/>
                        <a:pt x="445" y="238"/>
                      </a:cubicBezTo>
                      <a:cubicBezTo>
                        <a:pt x="445" y="239"/>
                        <a:pt x="444" y="241"/>
                        <a:pt x="445" y="242"/>
                      </a:cubicBezTo>
                      <a:cubicBezTo>
                        <a:pt x="445" y="242"/>
                        <a:pt x="448" y="242"/>
                        <a:pt x="449" y="243"/>
                      </a:cubicBezTo>
                      <a:cubicBezTo>
                        <a:pt x="450" y="244"/>
                        <a:pt x="450" y="246"/>
                        <a:pt x="449" y="247"/>
                      </a:cubicBezTo>
                      <a:cubicBezTo>
                        <a:pt x="449" y="249"/>
                        <a:pt x="447" y="250"/>
                        <a:pt x="446" y="251"/>
                      </a:cubicBezTo>
                      <a:cubicBezTo>
                        <a:pt x="445" y="253"/>
                        <a:pt x="442" y="255"/>
                        <a:pt x="440" y="257"/>
                      </a:cubicBezTo>
                      <a:cubicBezTo>
                        <a:pt x="439" y="258"/>
                        <a:pt x="437" y="260"/>
                        <a:pt x="436" y="262"/>
                      </a:cubicBezTo>
                      <a:cubicBezTo>
                        <a:pt x="436" y="263"/>
                        <a:pt x="436" y="264"/>
                        <a:pt x="436" y="264"/>
                      </a:cubicBezTo>
                      <a:cubicBezTo>
                        <a:pt x="436" y="266"/>
                        <a:pt x="437" y="268"/>
                        <a:pt x="437" y="270"/>
                      </a:cubicBezTo>
                      <a:cubicBezTo>
                        <a:pt x="437" y="270"/>
                        <a:pt x="436" y="272"/>
                        <a:pt x="436" y="272"/>
                      </a:cubicBezTo>
                      <a:cubicBezTo>
                        <a:pt x="436" y="273"/>
                        <a:pt x="434" y="274"/>
                        <a:pt x="434" y="275"/>
                      </a:cubicBezTo>
                      <a:cubicBezTo>
                        <a:pt x="434" y="276"/>
                        <a:pt x="436" y="277"/>
                        <a:pt x="436" y="278"/>
                      </a:cubicBezTo>
                      <a:cubicBezTo>
                        <a:pt x="437" y="279"/>
                        <a:pt x="436" y="281"/>
                        <a:pt x="436" y="282"/>
                      </a:cubicBezTo>
                      <a:cubicBezTo>
                        <a:pt x="436" y="283"/>
                        <a:pt x="434" y="287"/>
                        <a:pt x="434" y="288"/>
                      </a:cubicBezTo>
                      <a:cubicBezTo>
                        <a:pt x="434" y="290"/>
                        <a:pt x="433" y="292"/>
                        <a:pt x="433" y="294"/>
                      </a:cubicBezTo>
                      <a:cubicBezTo>
                        <a:pt x="432" y="295"/>
                        <a:pt x="431" y="299"/>
                        <a:pt x="430" y="300"/>
                      </a:cubicBezTo>
                      <a:cubicBezTo>
                        <a:pt x="429" y="302"/>
                        <a:pt x="428" y="305"/>
                        <a:pt x="427" y="307"/>
                      </a:cubicBezTo>
                      <a:cubicBezTo>
                        <a:pt x="426" y="309"/>
                        <a:pt x="423" y="312"/>
                        <a:pt x="422" y="314"/>
                      </a:cubicBezTo>
                      <a:cubicBezTo>
                        <a:pt x="421" y="316"/>
                        <a:pt x="420" y="319"/>
                        <a:pt x="418" y="321"/>
                      </a:cubicBezTo>
                      <a:cubicBezTo>
                        <a:pt x="418" y="322"/>
                        <a:pt x="416" y="322"/>
                        <a:pt x="415" y="323"/>
                      </a:cubicBezTo>
                      <a:cubicBezTo>
                        <a:pt x="414" y="324"/>
                        <a:pt x="414" y="326"/>
                        <a:pt x="413" y="327"/>
                      </a:cubicBezTo>
                      <a:cubicBezTo>
                        <a:pt x="413" y="327"/>
                        <a:pt x="414" y="329"/>
                        <a:pt x="413" y="330"/>
                      </a:cubicBezTo>
                      <a:cubicBezTo>
                        <a:pt x="413" y="331"/>
                        <a:pt x="412" y="332"/>
                        <a:pt x="411" y="332"/>
                      </a:cubicBezTo>
                      <a:cubicBezTo>
                        <a:pt x="411" y="333"/>
                        <a:pt x="411" y="335"/>
                        <a:pt x="410" y="336"/>
                      </a:cubicBezTo>
                      <a:cubicBezTo>
                        <a:pt x="410" y="336"/>
                        <a:pt x="409" y="337"/>
                        <a:pt x="409" y="337"/>
                      </a:cubicBezTo>
                      <a:cubicBezTo>
                        <a:pt x="409" y="338"/>
                        <a:pt x="409" y="340"/>
                        <a:pt x="409" y="341"/>
                      </a:cubicBezTo>
                      <a:cubicBezTo>
                        <a:pt x="409" y="342"/>
                        <a:pt x="409" y="344"/>
                        <a:pt x="409" y="345"/>
                      </a:cubicBezTo>
                      <a:cubicBezTo>
                        <a:pt x="408" y="345"/>
                        <a:pt x="407" y="345"/>
                        <a:pt x="406" y="346"/>
                      </a:cubicBezTo>
                      <a:cubicBezTo>
                        <a:pt x="406" y="347"/>
                        <a:pt x="406" y="348"/>
                        <a:pt x="406" y="349"/>
                      </a:cubicBezTo>
                      <a:cubicBezTo>
                        <a:pt x="406" y="350"/>
                        <a:pt x="407" y="352"/>
                        <a:pt x="406" y="353"/>
                      </a:cubicBezTo>
                      <a:cubicBezTo>
                        <a:pt x="406" y="354"/>
                        <a:pt x="405" y="355"/>
                        <a:pt x="405" y="355"/>
                      </a:cubicBezTo>
                      <a:cubicBezTo>
                        <a:pt x="405" y="356"/>
                        <a:pt x="403" y="358"/>
                        <a:pt x="403" y="359"/>
                      </a:cubicBezTo>
                      <a:cubicBezTo>
                        <a:pt x="403" y="361"/>
                        <a:pt x="404" y="363"/>
                        <a:pt x="405" y="364"/>
                      </a:cubicBezTo>
                      <a:cubicBezTo>
                        <a:pt x="405" y="365"/>
                        <a:pt x="407" y="366"/>
                        <a:pt x="407" y="367"/>
                      </a:cubicBezTo>
                      <a:cubicBezTo>
                        <a:pt x="408" y="367"/>
                        <a:pt x="410" y="367"/>
                        <a:pt x="411" y="367"/>
                      </a:cubicBezTo>
                      <a:cubicBezTo>
                        <a:pt x="412" y="367"/>
                        <a:pt x="415" y="368"/>
                        <a:pt x="415" y="369"/>
                      </a:cubicBezTo>
                      <a:cubicBezTo>
                        <a:pt x="416" y="370"/>
                        <a:pt x="414" y="373"/>
                        <a:pt x="414" y="374"/>
                      </a:cubicBezTo>
                      <a:cubicBezTo>
                        <a:pt x="413" y="375"/>
                        <a:pt x="411" y="376"/>
                        <a:pt x="410" y="377"/>
                      </a:cubicBezTo>
                      <a:cubicBezTo>
                        <a:pt x="410" y="377"/>
                        <a:pt x="408" y="378"/>
                        <a:pt x="407" y="379"/>
                      </a:cubicBezTo>
                      <a:cubicBezTo>
                        <a:pt x="406" y="380"/>
                        <a:pt x="404" y="381"/>
                        <a:pt x="404" y="383"/>
                      </a:cubicBezTo>
                      <a:cubicBezTo>
                        <a:pt x="403" y="384"/>
                        <a:pt x="403" y="386"/>
                        <a:pt x="404" y="387"/>
                      </a:cubicBezTo>
                      <a:cubicBezTo>
                        <a:pt x="405" y="388"/>
                        <a:pt x="406" y="387"/>
                        <a:pt x="407" y="387"/>
                      </a:cubicBezTo>
                      <a:cubicBezTo>
                        <a:pt x="408" y="387"/>
                        <a:pt x="410" y="387"/>
                        <a:pt x="411" y="387"/>
                      </a:cubicBezTo>
                      <a:cubicBezTo>
                        <a:pt x="411" y="388"/>
                        <a:pt x="410" y="392"/>
                        <a:pt x="410" y="392"/>
                      </a:cubicBezTo>
                      <a:cubicBezTo>
                        <a:pt x="389" y="412"/>
                        <a:pt x="389" y="412"/>
                        <a:pt x="389" y="412"/>
                      </a:cubicBezTo>
                      <a:cubicBezTo>
                        <a:pt x="389" y="412"/>
                        <a:pt x="386" y="413"/>
                        <a:pt x="385" y="412"/>
                      </a:cubicBezTo>
                      <a:cubicBezTo>
                        <a:pt x="384" y="411"/>
                        <a:pt x="386" y="406"/>
                        <a:pt x="385" y="404"/>
                      </a:cubicBezTo>
                      <a:cubicBezTo>
                        <a:pt x="384" y="403"/>
                        <a:pt x="377" y="404"/>
                        <a:pt x="377" y="404"/>
                      </a:cubicBezTo>
                      <a:cubicBezTo>
                        <a:pt x="352" y="428"/>
                        <a:pt x="352" y="428"/>
                        <a:pt x="352" y="428"/>
                      </a:cubicBezTo>
                      <a:cubicBezTo>
                        <a:pt x="340" y="421"/>
                        <a:pt x="340" y="421"/>
                        <a:pt x="340" y="421"/>
                      </a:cubicBezTo>
                      <a:cubicBezTo>
                        <a:pt x="336" y="421"/>
                        <a:pt x="336" y="421"/>
                        <a:pt x="336" y="421"/>
                      </a:cubicBezTo>
                      <a:cubicBezTo>
                        <a:pt x="336" y="432"/>
                        <a:pt x="336" y="432"/>
                        <a:pt x="336" y="432"/>
                      </a:cubicBezTo>
                      <a:cubicBezTo>
                        <a:pt x="341" y="435"/>
                        <a:pt x="341" y="435"/>
                        <a:pt x="341" y="435"/>
                      </a:cubicBezTo>
                      <a:cubicBezTo>
                        <a:pt x="329" y="447"/>
                        <a:pt x="329" y="447"/>
                        <a:pt x="329" y="447"/>
                      </a:cubicBezTo>
                      <a:cubicBezTo>
                        <a:pt x="320" y="447"/>
                        <a:pt x="320" y="447"/>
                        <a:pt x="320" y="447"/>
                      </a:cubicBezTo>
                      <a:cubicBezTo>
                        <a:pt x="294" y="465"/>
                        <a:pt x="294" y="465"/>
                        <a:pt x="294" y="465"/>
                      </a:cubicBezTo>
                      <a:cubicBezTo>
                        <a:pt x="272" y="451"/>
                        <a:pt x="272" y="451"/>
                        <a:pt x="272" y="451"/>
                      </a:cubicBezTo>
                      <a:cubicBezTo>
                        <a:pt x="272" y="451"/>
                        <a:pt x="269" y="454"/>
                        <a:pt x="268" y="456"/>
                      </a:cubicBezTo>
                      <a:cubicBezTo>
                        <a:pt x="267" y="457"/>
                        <a:pt x="267" y="461"/>
                        <a:pt x="266" y="462"/>
                      </a:cubicBezTo>
                      <a:cubicBezTo>
                        <a:pt x="265" y="463"/>
                        <a:pt x="265" y="464"/>
                        <a:pt x="264" y="464"/>
                      </a:cubicBezTo>
                      <a:cubicBezTo>
                        <a:pt x="264" y="465"/>
                        <a:pt x="262" y="465"/>
                        <a:pt x="262" y="466"/>
                      </a:cubicBezTo>
                      <a:cubicBezTo>
                        <a:pt x="261" y="466"/>
                        <a:pt x="260" y="468"/>
                        <a:pt x="260" y="468"/>
                      </a:cubicBezTo>
                      <a:cubicBezTo>
                        <a:pt x="259" y="469"/>
                        <a:pt x="258" y="469"/>
                        <a:pt x="258" y="469"/>
                      </a:cubicBezTo>
                      <a:cubicBezTo>
                        <a:pt x="257" y="470"/>
                        <a:pt x="256" y="472"/>
                        <a:pt x="255" y="473"/>
                      </a:cubicBezTo>
                      <a:cubicBezTo>
                        <a:pt x="254" y="474"/>
                        <a:pt x="253" y="475"/>
                        <a:pt x="252" y="476"/>
                      </a:cubicBezTo>
                      <a:cubicBezTo>
                        <a:pt x="251" y="477"/>
                        <a:pt x="250" y="479"/>
                        <a:pt x="249" y="479"/>
                      </a:cubicBezTo>
                      <a:cubicBezTo>
                        <a:pt x="248" y="480"/>
                        <a:pt x="245" y="479"/>
                        <a:pt x="243" y="480"/>
                      </a:cubicBezTo>
                      <a:cubicBezTo>
                        <a:pt x="242" y="480"/>
                        <a:pt x="240" y="482"/>
                        <a:pt x="239" y="482"/>
                      </a:cubicBezTo>
                      <a:cubicBezTo>
                        <a:pt x="237" y="483"/>
                        <a:pt x="234" y="483"/>
                        <a:pt x="233" y="482"/>
                      </a:cubicBezTo>
                      <a:cubicBezTo>
                        <a:pt x="232" y="482"/>
                        <a:pt x="230" y="479"/>
                        <a:pt x="229" y="478"/>
                      </a:cubicBezTo>
                      <a:cubicBezTo>
                        <a:pt x="228" y="476"/>
                        <a:pt x="225" y="473"/>
                        <a:pt x="224" y="473"/>
                      </a:cubicBezTo>
                      <a:cubicBezTo>
                        <a:pt x="222" y="472"/>
                        <a:pt x="219" y="471"/>
                        <a:pt x="217" y="471"/>
                      </a:cubicBezTo>
                      <a:cubicBezTo>
                        <a:pt x="215" y="471"/>
                        <a:pt x="212" y="473"/>
                        <a:pt x="210" y="473"/>
                      </a:cubicBezTo>
                      <a:cubicBezTo>
                        <a:pt x="209" y="472"/>
                        <a:pt x="208" y="470"/>
                        <a:pt x="207" y="470"/>
                      </a:cubicBezTo>
                      <a:cubicBezTo>
                        <a:pt x="206" y="469"/>
                        <a:pt x="204" y="466"/>
                        <a:pt x="203" y="465"/>
                      </a:cubicBezTo>
                      <a:cubicBezTo>
                        <a:pt x="201" y="465"/>
                        <a:pt x="198" y="463"/>
                        <a:pt x="197" y="462"/>
                      </a:cubicBezTo>
                      <a:cubicBezTo>
                        <a:pt x="196" y="462"/>
                        <a:pt x="194" y="460"/>
                        <a:pt x="194" y="459"/>
                      </a:cubicBezTo>
                      <a:cubicBezTo>
                        <a:pt x="193" y="458"/>
                        <a:pt x="194" y="455"/>
                        <a:pt x="194" y="454"/>
                      </a:cubicBezTo>
                      <a:cubicBezTo>
                        <a:pt x="194" y="452"/>
                        <a:pt x="193" y="450"/>
                        <a:pt x="192" y="449"/>
                      </a:cubicBezTo>
                      <a:cubicBezTo>
                        <a:pt x="191" y="448"/>
                        <a:pt x="188" y="448"/>
                        <a:pt x="187" y="448"/>
                      </a:cubicBezTo>
                      <a:cubicBezTo>
                        <a:pt x="186" y="448"/>
                        <a:pt x="184" y="447"/>
                        <a:pt x="184" y="446"/>
                      </a:cubicBezTo>
                      <a:cubicBezTo>
                        <a:pt x="183" y="445"/>
                        <a:pt x="183" y="444"/>
                        <a:pt x="184" y="443"/>
                      </a:cubicBezTo>
                      <a:cubicBezTo>
                        <a:pt x="184" y="442"/>
                        <a:pt x="187" y="442"/>
                        <a:pt x="188" y="441"/>
                      </a:cubicBezTo>
                      <a:cubicBezTo>
                        <a:pt x="189" y="440"/>
                        <a:pt x="189" y="438"/>
                        <a:pt x="189" y="437"/>
                      </a:cubicBezTo>
                      <a:cubicBezTo>
                        <a:pt x="189" y="436"/>
                        <a:pt x="188" y="434"/>
                        <a:pt x="188" y="434"/>
                      </a:cubicBezTo>
                      <a:cubicBezTo>
                        <a:pt x="187" y="433"/>
                        <a:pt x="186" y="432"/>
                        <a:pt x="186" y="432"/>
                      </a:cubicBezTo>
                      <a:cubicBezTo>
                        <a:pt x="186" y="439"/>
                        <a:pt x="186" y="439"/>
                        <a:pt x="186" y="439"/>
                      </a:cubicBezTo>
                      <a:cubicBezTo>
                        <a:pt x="147" y="490"/>
                        <a:pt x="147" y="490"/>
                        <a:pt x="147" y="490"/>
                      </a:cubicBezTo>
                      <a:cubicBezTo>
                        <a:pt x="145" y="491"/>
                        <a:pt x="143" y="494"/>
                        <a:pt x="141" y="495"/>
                      </a:cubicBezTo>
                      <a:cubicBezTo>
                        <a:pt x="140" y="496"/>
                        <a:pt x="138" y="497"/>
                        <a:pt x="136" y="497"/>
                      </a:cubicBezTo>
                      <a:cubicBezTo>
                        <a:pt x="135" y="498"/>
                        <a:pt x="134" y="498"/>
                        <a:pt x="134" y="498"/>
                      </a:cubicBezTo>
                      <a:cubicBezTo>
                        <a:pt x="133" y="499"/>
                        <a:pt x="131" y="500"/>
                        <a:pt x="129" y="501"/>
                      </a:cubicBezTo>
                      <a:cubicBezTo>
                        <a:pt x="128" y="502"/>
                        <a:pt x="127" y="503"/>
                        <a:pt x="127" y="503"/>
                      </a:cubicBezTo>
                      <a:cubicBezTo>
                        <a:pt x="126" y="504"/>
                        <a:pt x="125" y="505"/>
                        <a:pt x="123" y="506"/>
                      </a:cubicBezTo>
                      <a:cubicBezTo>
                        <a:pt x="122" y="507"/>
                        <a:pt x="119" y="508"/>
                        <a:pt x="118" y="509"/>
                      </a:cubicBezTo>
                      <a:cubicBezTo>
                        <a:pt x="118" y="510"/>
                        <a:pt x="117" y="511"/>
                        <a:pt x="116" y="512"/>
                      </a:cubicBezTo>
                      <a:cubicBezTo>
                        <a:pt x="115" y="513"/>
                        <a:pt x="114" y="514"/>
                        <a:pt x="114" y="515"/>
                      </a:cubicBezTo>
                      <a:cubicBezTo>
                        <a:pt x="113" y="515"/>
                        <a:pt x="113" y="515"/>
                        <a:pt x="113" y="515"/>
                      </a:cubicBezTo>
                      <a:cubicBezTo>
                        <a:pt x="111" y="518"/>
                        <a:pt x="108" y="521"/>
                        <a:pt x="106" y="522"/>
                      </a:cubicBezTo>
                      <a:cubicBezTo>
                        <a:pt x="105" y="523"/>
                        <a:pt x="104" y="524"/>
                        <a:pt x="103" y="524"/>
                      </a:cubicBezTo>
                      <a:cubicBezTo>
                        <a:pt x="102" y="524"/>
                        <a:pt x="102" y="525"/>
                        <a:pt x="102" y="525"/>
                      </a:cubicBezTo>
                      <a:cubicBezTo>
                        <a:pt x="101" y="525"/>
                        <a:pt x="101" y="525"/>
                        <a:pt x="101" y="526"/>
                      </a:cubicBezTo>
                      <a:cubicBezTo>
                        <a:pt x="101" y="526"/>
                        <a:pt x="102" y="526"/>
                        <a:pt x="102" y="527"/>
                      </a:cubicBezTo>
                      <a:cubicBezTo>
                        <a:pt x="102" y="528"/>
                        <a:pt x="102" y="529"/>
                        <a:pt x="102" y="530"/>
                      </a:cubicBezTo>
                      <a:cubicBezTo>
                        <a:pt x="102" y="530"/>
                        <a:pt x="103" y="535"/>
                        <a:pt x="101" y="538"/>
                      </a:cubicBezTo>
                      <a:cubicBezTo>
                        <a:pt x="101" y="539"/>
                        <a:pt x="99" y="541"/>
                        <a:pt x="98" y="542"/>
                      </a:cubicBezTo>
                      <a:cubicBezTo>
                        <a:pt x="98" y="542"/>
                        <a:pt x="98" y="542"/>
                        <a:pt x="98" y="543"/>
                      </a:cubicBezTo>
                      <a:cubicBezTo>
                        <a:pt x="98" y="543"/>
                        <a:pt x="97" y="543"/>
                        <a:pt x="97" y="543"/>
                      </a:cubicBezTo>
                      <a:cubicBezTo>
                        <a:pt x="97" y="545"/>
                        <a:pt x="96" y="548"/>
                        <a:pt x="94" y="549"/>
                      </a:cubicBezTo>
                      <a:cubicBezTo>
                        <a:pt x="93" y="550"/>
                        <a:pt x="91" y="550"/>
                        <a:pt x="90" y="550"/>
                      </a:cubicBezTo>
                      <a:cubicBezTo>
                        <a:pt x="89" y="550"/>
                        <a:pt x="89" y="550"/>
                        <a:pt x="88" y="550"/>
                      </a:cubicBezTo>
                      <a:cubicBezTo>
                        <a:pt x="88" y="551"/>
                        <a:pt x="87" y="552"/>
                        <a:pt x="87" y="553"/>
                      </a:cubicBezTo>
                      <a:cubicBezTo>
                        <a:pt x="86" y="554"/>
                        <a:pt x="86" y="554"/>
                        <a:pt x="85" y="554"/>
                      </a:cubicBezTo>
                      <a:cubicBezTo>
                        <a:pt x="86" y="556"/>
                        <a:pt x="86" y="557"/>
                        <a:pt x="86" y="558"/>
                      </a:cubicBezTo>
                      <a:cubicBezTo>
                        <a:pt x="87" y="560"/>
                        <a:pt x="87" y="564"/>
                        <a:pt x="86" y="565"/>
                      </a:cubicBezTo>
                      <a:cubicBezTo>
                        <a:pt x="86" y="568"/>
                        <a:pt x="86" y="570"/>
                        <a:pt x="85" y="572"/>
                      </a:cubicBezTo>
                      <a:cubicBezTo>
                        <a:pt x="83" y="573"/>
                        <a:pt x="82" y="575"/>
                        <a:pt x="78" y="576"/>
                      </a:cubicBezTo>
                      <a:cubicBezTo>
                        <a:pt x="77" y="577"/>
                        <a:pt x="76" y="577"/>
                        <a:pt x="75" y="578"/>
                      </a:cubicBezTo>
                      <a:cubicBezTo>
                        <a:pt x="74" y="578"/>
                        <a:pt x="73" y="578"/>
                        <a:pt x="73" y="578"/>
                      </a:cubicBezTo>
                      <a:cubicBezTo>
                        <a:pt x="73" y="578"/>
                        <a:pt x="72" y="579"/>
                        <a:pt x="72" y="579"/>
                      </a:cubicBezTo>
                      <a:cubicBezTo>
                        <a:pt x="70" y="580"/>
                        <a:pt x="69" y="581"/>
                        <a:pt x="68" y="582"/>
                      </a:cubicBezTo>
                      <a:cubicBezTo>
                        <a:pt x="66" y="583"/>
                        <a:pt x="64" y="584"/>
                        <a:pt x="62" y="584"/>
                      </a:cubicBezTo>
                      <a:cubicBezTo>
                        <a:pt x="60" y="584"/>
                        <a:pt x="59" y="583"/>
                        <a:pt x="59" y="583"/>
                      </a:cubicBezTo>
                      <a:cubicBezTo>
                        <a:pt x="58" y="583"/>
                        <a:pt x="58" y="583"/>
                        <a:pt x="58" y="583"/>
                      </a:cubicBezTo>
                      <a:cubicBezTo>
                        <a:pt x="58" y="584"/>
                        <a:pt x="58" y="584"/>
                        <a:pt x="58" y="585"/>
                      </a:cubicBezTo>
                      <a:cubicBezTo>
                        <a:pt x="58" y="587"/>
                        <a:pt x="57" y="589"/>
                        <a:pt x="57" y="591"/>
                      </a:cubicBezTo>
                      <a:cubicBezTo>
                        <a:pt x="56" y="592"/>
                        <a:pt x="56" y="592"/>
                        <a:pt x="56" y="593"/>
                      </a:cubicBezTo>
                      <a:cubicBezTo>
                        <a:pt x="55" y="593"/>
                        <a:pt x="55" y="593"/>
                        <a:pt x="55" y="594"/>
                      </a:cubicBezTo>
                      <a:cubicBezTo>
                        <a:pt x="55" y="594"/>
                        <a:pt x="55" y="594"/>
                        <a:pt x="55" y="594"/>
                      </a:cubicBezTo>
                      <a:cubicBezTo>
                        <a:pt x="56" y="596"/>
                        <a:pt x="56" y="598"/>
                        <a:pt x="55" y="600"/>
                      </a:cubicBezTo>
                      <a:cubicBezTo>
                        <a:pt x="54" y="602"/>
                        <a:pt x="52" y="605"/>
                        <a:pt x="49" y="606"/>
                      </a:cubicBezTo>
                      <a:cubicBezTo>
                        <a:pt x="48" y="606"/>
                        <a:pt x="47" y="606"/>
                        <a:pt x="46" y="606"/>
                      </a:cubicBezTo>
                      <a:cubicBezTo>
                        <a:pt x="45" y="606"/>
                        <a:pt x="45" y="606"/>
                        <a:pt x="44" y="606"/>
                      </a:cubicBezTo>
                      <a:cubicBezTo>
                        <a:pt x="44" y="606"/>
                        <a:pt x="44" y="606"/>
                        <a:pt x="43" y="606"/>
                      </a:cubicBezTo>
                      <a:cubicBezTo>
                        <a:pt x="43" y="607"/>
                        <a:pt x="42" y="607"/>
                        <a:pt x="41" y="608"/>
                      </a:cubicBezTo>
                      <a:cubicBezTo>
                        <a:pt x="40" y="608"/>
                        <a:pt x="40" y="608"/>
                        <a:pt x="39" y="609"/>
                      </a:cubicBezTo>
                      <a:cubicBezTo>
                        <a:pt x="38" y="609"/>
                        <a:pt x="36" y="610"/>
                        <a:pt x="35" y="611"/>
                      </a:cubicBezTo>
                      <a:cubicBezTo>
                        <a:pt x="33" y="612"/>
                        <a:pt x="31" y="613"/>
                        <a:pt x="29" y="613"/>
                      </a:cubicBezTo>
                      <a:cubicBezTo>
                        <a:pt x="28" y="614"/>
                        <a:pt x="25" y="616"/>
                        <a:pt x="23" y="617"/>
                      </a:cubicBezTo>
                      <a:cubicBezTo>
                        <a:pt x="23" y="617"/>
                        <a:pt x="22" y="618"/>
                        <a:pt x="22" y="619"/>
                      </a:cubicBezTo>
                      <a:cubicBezTo>
                        <a:pt x="21" y="620"/>
                        <a:pt x="19" y="622"/>
                        <a:pt x="17" y="623"/>
                      </a:cubicBezTo>
                      <a:cubicBezTo>
                        <a:pt x="16" y="624"/>
                        <a:pt x="14" y="624"/>
                        <a:pt x="11" y="625"/>
                      </a:cubicBezTo>
                      <a:cubicBezTo>
                        <a:pt x="11" y="625"/>
                        <a:pt x="11" y="625"/>
                        <a:pt x="11" y="625"/>
                      </a:cubicBezTo>
                      <a:cubicBezTo>
                        <a:pt x="10" y="625"/>
                        <a:pt x="8" y="625"/>
                        <a:pt x="7" y="625"/>
                      </a:cubicBezTo>
                      <a:cubicBezTo>
                        <a:pt x="6" y="625"/>
                        <a:pt x="4" y="625"/>
                        <a:pt x="4" y="625"/>
                      </a:cubicBezTo>
                      <a:cubicBezTo>
                        <a:pt x="3" y="626"/>
                        <a:pt x="2" y="627"/>
                        <a:pt x="2" y="627"/>
                      </a:cubicBezTo>
                      <a:cubicBezTo>
                        <a:pt x="1" y="628"/>
                        <a:pt x="1" y="628"/>
                        <a:pt x="0" y="629"/>
                      </a:cubicBezTo>
                      <a:cubicBezTo>
                        <a:pt x="40" y="622"/>
                        <a:pt x="40" y="622"/>
                        <a:pt x="40" y="622"/>
                      </a:cubicBezTo>
                      <a:cubicBezTo>
                        <a:pt x="41" y="622"/>
                        <a:pt x="107" y="611"/>
                        <a:pt x="128" y="607"/>
                      </a:cubicBezTo>
                      <a:cubicBezTo>
                        <a:pt x="142" y="605"/>
                        <a:pt x="166" y="600"/>
                        <a:pt x="185" y="596"/>
                      </a:cubicBezTo>
                      <a:cubicBezTo>
                        <a:pt x="192" y="595"/>
                        <a:pt x="199" y="593"/>
                        <a:pt x="204" y="592"/>
                      </a:cubicBezTo>
                      <a:cubicBezTo>
                        <a:pt x="205" y="592"/>
                        <a:pt x="207" y="592"/>
                        <a:pt x="208" y="592"/>
                      </a:cubicBezTo>
                      <a:cubicBezTo>
                        <a:pt x="210" y="591"/>
                        <a:pt x="213" y="591"/>
                        <a:pt x="214" y="591"/>
                      </a:cubicBezTo>
                      <a:cubicBezTo>
                        <a:pt x="214" y="590"/>
                        <a:pt x="214" y="590"/>
                        <a:pt x="214" y="590"/>
                      </a:cubicBezTo>
                      <a:cubicBezTo>
                        <a:pt x="215" y="589"/>
                        <a:pt x="216" y="588"/>
                        <a:pt x="217" y="587"/>
                      </a:cubicBezTo>
                      <a:cubicBezTo>
                        <a:pt x="218" y="586"/>
                        <a:pt x="222" y="583"/>
                        <a:pt x="224" y="583"/>
                      </a:cubicBezTo>
                      <a:cubicBezTo>
                        <a:pt x="225" y="582"/>
                        <a:pt x="226" y="582"/>
                        <a:pt x="227" y="582"/>
                      </a:cubicBezTo>
                      <a:cubicBezTo>
                        <a:pt x="228" y="582"/>
                        <a:pt x="229" y="582"/>
                        <a:pt x="230" y="582"/>
                      </a:cubicBezTo>
                      <a:cubicBezTo>
                        <a:pt x="231" y="583"/>
                        <a:pt x="232" y="583"/>
                        <a:pt x="232" y="583"/>
                      </a:cubicBezTo>
                      <a:cubicBezTo>
                        <a:pt x="232" y="583"/>
                        <a:pt x="232" y="583"/>
                        <a:pt x="232" y="583"/>
                      </a:cubicBezTo>
                      <a:cubicBezTo>
                        <a:pt x="232" y="583"/>
                        <a:pt x="232" y="583"/>
                        <a:pt x="232" y="583"/>
                      </a:cubicBezTo>
                      <a:cubicBezTo>
                        <a:pt x="233" y="582"/>
                        <a:pt x="234" y="582"/>
                        <a:pt x="235" y="582"/>
                      </a:cubicBezTo>
                      <a:cubicBezTo>
                        <a:pt x="237" y="582"/>
                        <a:pt x="240" y="582"/>
                        <a:pt x="241" y="582"/>
                      </a:cubicBezTo>
                      <a:cubicBezTo>
                        <a:pt x="242" y="582"/>
                        <a:pt x="242" y="581"/>
                        <a:pt x="243" y="581"/>
                      </a:cubicBezTo>
                      <a:cubicBezTo>
                        <a:pt x="245" y="581"/>
                        <a:pt x="248" y="580"/>
                        <a:pt x="249" y="580"/>
                      </a:cubicBezTo>
                      <a:cubicBezTo>
                        <a:pt x="250" y="580"/>
                        <a:pt x="251" y="579"/>
                        <a:pt x="252" y="579"/>
                      </a:cubicBezTo>
                      <a:cubicBezTo>
                        <a:pt x="254" y="579"/>
                        <a:pt x="255" y="580"/>
                        <a:pt x="256" y="580"/>
                      </a:cubicBezTo>
                      <a:cubicBezTo>
                        <a:pt x="257" y="581"/>
                        <a:pt x="257" y="581"/>
                        <a:pt x="257" y="581"/>
                      </a:cubicBezTo>
                      <a:cubicBezTo>
                        <a:pt x="258" y="581"/>
                        <a:pt x="259" y="582"/>
                        <a:pt x="259" y="582"/>
                      </a:cubicBezTo>
                      <a:cubicBezTo>
                        <a:pt x="259" y="582"/>
                        <a:pt x="259" y="582"/>
                        <a:pt x="259" y="582"/>
                      </a:cubicBezTo>
                      <a:cubicBezTo>
                        <a:pt x="262" y="582"/>
                        <a:pt x="262" y="582"/>
                        <a:pt x="262" y="582"/>
                      </a:cubicBezTo>
                      <a:cubicBezTo>
                        <a:pt x="263" y="582"/>
                        <a:pt x="263" y="582"/>
                        <a:pt x="264" y="582"/>
                      </a:cubicBezTo>
                      <a:cubicBezTo>
                        <a:pt x="268" y="582"/>
                        <a:pt x="276" y="581"/>
                        <a:pt x="280" y="581"/>
                      </a:cubicBezTo>
                      <a:cubicBezTo>
                        <a:pt x="286" y="580"/>
                        <a:pt x="296" y="578"/>
                        <a:pt x="305" y="576"/>
                      </a:cubicBezTo>
                      <a:cubicBezTo>
                        <a:pt x="311" y="575"/>
                        <a:pt x="317" y="574"/>
                        <a:pt x="321" y="573"/>
                      </a:cubicBezTo>
                      <a:cubicBezTo>
                        <a:pt x="328" y="572"/>
                        <a:pt x="339" y="570"/>
                        <a:pt x="349" y="569"/>
                      </a:cubicBezTo>
                      <a:cubicBezTo>
                        <a:pt x="360" y="567"/>
                        <a:pt x="372" y="565"/>
                        <a:pt x="379" y="564"/>
                      </a:cubicBezTo>
                      <a:cubicBezTo>
                        <a:pt x="382" y="563"/>
                        <a:pt x="386" y="563"/>
                        <a:pt x="390" y="562"/>
                      </a:cubicBezTo>
                      <a:cubicBezTo>
                        <a:pt x="395" y="561"/>
                        <a:pt x="399" y="560"/>
                        <a:pt x="402" y="559"/>
                      </a:cubicBezTo>
                      <a:cubicBezTo>
                        <a:pt x="406" y="559"/>
                        <a:pt x="412" y="558"/>
                        <a:pt x="418" y="557"/>
                      </a:cubicBezTo>
                      <a:cubicBezTo>
                        <a:pt x="424" y="556"/>
                        <a:pt x="430" y="555"/>
                        <a:pt x="434" y="555"/>
                      </a:cubicBezTo>
                      <a:cubicBezTo>
                        <a:pt x="444" y="553"/>
                        <a:pt x="462" y="549"/>
                        <a:pt x="477" y="546"/>
                      </a:cubicBezTo>
                      <a:cubicBezTo>
                        <a:pt x="482" y="545"/>
                        <a:pt x="487" y="544"/>
                        <a:pt x="491" y="543"/>
                      </a:cubicBezTo>
                      <a:cubicBezTo>
                        <a:pt x="494" y="543"/>
                        <a:pt x="498" y="542"/>
                        <a:pt x="502" y="541"/>
                      </a:cubicBezTo>
                      <a:cubicBezTo>
                        <a:pt x="516" y="538"/>
                        <a:pt x="536" y="534"/>
                        <a:pt x="547" y="531"/>
                      </a:cubicBezTo>
                      <a:cubicBezTo>
                        <a:pt x="554" y="530"/>
                        <a:pt x="565" y="527"/>
                        <a:pt x="575" y="525"/>
                      </a:cubicBezTo>
                      <a:cubicBezTo>
                        <a:pt x="584" y="523"/>
                        <a:pt x="593" y="521"/>
                        <a:pt x="599" y="519"/>
                      </a:cubicBezTo>
                      <a:cubicBezTo>
                        <a:pt x="606" y="518"/>
                        <a:pt x="617" y="515"/>
                        <a:pt x="627" y="513"/>
                      </a:cubicBezTo>
                      <a:cubicBezTo>
                        <a:pt x="638" y="511"/>
                        <a:pt x="649" y="509"/>
                        <a:pt x="656" y="507"/>
                      </a:cubicBezTo>
                      <a:cubicBezTo>
                        <a:pt x="672" y="504"/>
                        <a:pt x="700" y="497"/>
                        <a:pt x="721" y="492"/>
                      </a:cubicBezTo>
                      <a:cubicBezTo>
                        <a:pt x="726" y="490"/>
                        <a:pt x="732" y="489"/>
                        <a:pt x="736" y="488"/>
                      </a:cubicBezTo>
                      <a:cubicBezTo>
                        <a:pt x="759" y="482"/>
                        <a:pt x="802" y="472"/>
                        <a:pt x="824" y="467"/>
                      </a:cubicBezTo>
                      <a:cubicBezTo>
                        <a:pt x="849" y="460"/>
                        <a:pt x="925" y="441"/>
                        <a:pt x="926" y="441"/>
                      </a:cubicBezTo>
                      <a:cubicBezTo>
                        <a:pt x="1044" y="411"/>
                        <a:pt x="1044" y="411"/>
                        <a:pt x="1044" y="411"/>
                      </a:cubicBezTo>
                      <a:cubicBezTo>
                        <a:pt x="1043" y="409"/>
                        <a:pt x="1043" y="408"/>
                        <a:pt x="1042" y="407"/>
                      </a:cubicBez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43" name="Freeform 103">
                  <a:extLst>
                    <a:ext uri="{FF2B5EF4-FFF2-40B4-BE49-F238E27FC236}">
                      <a16:creationId xmlns:a16="http://schemas.microsoft.com/office/drawing/2014/main" id="{5037DD87-592E-4058-941D-423EC63D762B}"/>
                    </a:ext>
                  </a:extLst>
                </p:cNvPr>
                <p:cNvSpPr>
                  <a:spLocks/>
                </p:cNvSpPr>
                <p:nvPr/>
              </p:nvSpPr>
              <p:spPr bwMode="auto">
                <a:xfrm>
                  <a:off x="6589244" y="2864730"/>
                  <a:ext cx="508892" cy="249162"/>
                </a:xfrm>
                <a:custGeom>
                  <a:avLst/>
                  <a:gdLst>
                    <a:gd name="T0" fmla="*/ 18 w 634"/>
                    <a:gd name="T1" fmla="*/ 204 h 312"/>
                    <a:gd name="T2" fmla="*/ 41 w 634"/>
                    <a:gd name="T3" fmla="*/ 177 h 312"/>
                    <a:gd name="T4" fmla="*/ 60 w 634"/>
                    <a:gd name="T5" fmla="*/ 147 h 312"/>
                    <a:gd name="T6" fmla="*/ 83 w 634"/>
                    <a:gd name="T7" fmla="*/ 135 h 312"/>
                    <a:gd name="T8" fmla="*/ 91 w 634"/>
                    <a:gd name="T9" fmla="*/ 113 h 312"/>
                    <a:gd name="T10" fmla="*/ 104 w 634"/>
                    <a:gd name="T11" fmla="*/ 121 h 312"/>
                    <a:gd name="T12" fmla="*/ 140 w 634"/>
                    <a:gd name="T13" fmla="*/ 119 h 312"/>
                    <a:gd name="T14" fmla="*/ 141 w 634"/>
                    <a:gd name="T15" fmla="*/ 104 h 312"/>
                    <a:gd name="T16" fmla="*/ 164 w 634"/>
                    <a:gd name="T17" fmla="*/ 90 h 312"/>
                    <a:gd name="T18" fmla="*/ 200 w 634"/>
                    <a:gd name="T19" fmla="*/ 91 h 312"/>
                    <a:gd name="T20" fmla="*/ 216 w 634"/>
                    <a:gd name="T21" fmla="*/ 101 h 312"/>
                    <a:gd name="T22" fmla="*/ 236 w 634"/>
                    <a:gd name="T23" fmla="*/ 116 h 312"/>
                    <a:gd name="T24" fmla="*/ 244 w 634"/>
                    <a:gd name="T25" fmla="*/ 126 h 312"/>
                    <a:gd name="T26" fmla="*/ 273 w 634"/>
                    <a:gd name="T27" fmla="*/ 132 h 312"/>
                    <a:gd name="T28" fmla="*/ 281 w 634"/>
                    <a:gd name="T29" fmla="*/ 156 h 312"/>
                    <a:gd name="T30" fmla="*/ 304 w 634"/>
                    <a:gd name="T31" fmla="*/ 158 h 312"/>
                    <a:gd name="T32" fmla="*/ 325 w 634"/>
                    <a:gd name="T33" fmla="*/ 170 h 312"/>
                    <a:gd name="T34" fmla="*/ 360 w 634"/>
                    <a:gd name="T35" fmla="*/ 193 h 312"/>
                    <a:gd name="T36" fmla="*/ 359 w 634"/>
                    <a:gd name="T37" fmla="*/ 219 h 312"/>
                    <a:gd name="T38" fmla="*/ 344 w 634"/>
                    <a:gd name="T39" fmla="*/ 239 h 312"/>
                    <a:gd name="T40" fmla="*/ 342 w 634"/>
                    <a:gd name="T41" fmla="*/ 268 h 312"/>
                    <a:gd name="T42" fmla="*/ 361 w 634"/>
                    <a:gd name="T43" fmla="*/ 270 h 312"/>
                    <a:gd name="T44" fmla="*/ 380 w 634"/>
                    <a:gd name="T45" fmla="*/ 269 h 312"/>
                    <a:gd name="T46" fmla="*/ 402 w 634"/>
                    <a:gd name="T47" fmla="*/ 280 h 312"/>
                    <a:gd name="T48" fmla="*/ 427 w 634"/>
                    <a:gd name="T49" fmla="*/ 284 h 312"/>
                    <a:gd name="T50" fmla="*/ 460 w 634"/>
                    <a:gd name="T51" fmla="*/ 300 h 312"/>
                    <a:gd name="T52" fmla="*/ 481 w 634"/>
                    <a:gd name="T53" fmla="*/ 301 h 312"/>
                    <a:gd name="T54" fmla="*/ 461 w 634"/>
                    <a:gd name="T55" fmla="*/ 262 h 312"/>
                    <a:gd name="T56" fmla="*/ 432 w 634"/>
                    <a:gd name="T57" fmla="*/ 214 h 312"/>
                    <a:gd name="T58" fmla="*/ 426 w 634"/>
                    <a:gd name="T59" fmla="*/ 175 h 312"/>
                    <a:gd name="T60" fmla="*/ 429 w 634"/>
                    <a:gd name="T61" fmla="*/ 146 h 312"/>
                    <a:gd name="T62" fmla="*/ 404 w 634"/>
                    <a:gd name="T63" fmla="*/ 116 h 312"/>
                    <a:gd name="T64" fmla="*/ 418 w 634"/>
                    <a:gd name="T65" fmla="*/ 100 h 312"/>
                    <a:gd name="T66" fmla="*/ 429 w 634"/>
                    <a:gd name="T67" fmla="*/ 84 h 312"/>
                    <a:gd name="T68" fmla="*/ 442 w 634"/>
                    <a:gd name="T69" fmla="*/ 74 h 312"/>
                    <a:gd name="T70" fmla="*/ 445 w 634"/>
                    <a:gd name="T71" fmla="*/ 49 h 312"/>
                    <a:gd name="T72" fmla="*/ 461 w 634"/>
                    <a:gd name="T73" fmla="*/ 52 h 312"/>
                    <a:gd name="T74" fmla="*/ 456 w 634"/>
                    <a:gd name="T75" fmla="*/ 69 h 312"/>
                    <a:gd name="T76" fmla="*/ 443 w 634"/>
                    <a:gd name="T77" fmla="*/ 91 h 312"/>
                    <a:gd name="T78" fmla="*/ 448 w 634"/>
                    <a:gd name="T79" fmla="*/ 127 h 312"/>
                    <a:gd name="T80" fmla="*/ 455 w 634"/>
                    <a:gd name="T81" fmla="*/ 120 h 312"/>
                    <a:gd name="T82" fmla="*/ 457 w 634"/>
                    <a:gd name="T83" fmla="*/ 142 h 312"/>
                    <a:gd name="T84" fmla="*/ 436 w 634"/>
                    <a:gd name="T85" fmla="*/ 150 h 312"/>
                    <a:gd name="T86" fmla="*/ 442 w 634"/>
                    <a:gd name="T87" fmla="*/ 159 h 312"/>
                    <a:gd name="T88" fmla="*/ 453 w 634"/>
                    <a:gd name="T89" fmla="*/ 149 h 312"/>
                    <a:gd name="T90" fmla="*/ 455 w 634"/>
                    <a:gd name="T91" fmla="*/ 164 h 312"/>
                    <a:gd name="T92" fmla="*/ 451 w 634"/>
                    <a:gd name="T93" fmla="*/ 198 h 312"/>
                    <a:gd name="T94" fmla="*/ 459 w 634"/>
                    <a:gd name="T95" fmla="*/ 187 h 312"/>
                    <a:gd name="T96" fmla="*/ 475 w 634"/>
                    <a:gd name="T97" fmla="*/ 201 h 312"/>
                    <a:gd name="T98" fmla="*/ 463 w 634"/>
                    <a:gd name="T99" fmla="*/ 215 h 312"/>
                    <a:gd name="T100" fmla="*/ 471 w 634"/>
                    <a:gd name="T101" fmla="*/ 240 h 312"/>
                    <a:gd name="T102" fmla="*/ 487 w 634"/>
                    <a:gd name="T103" fmla="*/ 259 h 312"/>
                    <a:gd name="T104" fmla="*/ 495 w 634"/>
                    <a:gd name="T105" fmla="*/ 257 h 312"/>
                    <a:gd name="T106" fmla="*/ 510 w 634"/>
                    <a:gd name="T107" fmla="*/ 259 h 312"/>
                    <a:gd name="T108" fmla="*/ 516 w 634"/>
                    <a:gd name="T109" fmla="*/ 242 h 312"/>
                    <a:gd name="T110" fmla="*/ 523 w 634"/>
                    <a:gd name="T111" fmla="*/ 257 h 312"/>
                    <a:gd name="T112" fmla="*/ 531 w 634"/>
                    <a:gd name="T113" fmla="*/ 264 h 312"/>
                    <a:gd name="T114" fmla="*/ 539 w 634"/>
                    <a:gd name="T115" fmla="*/ 271 h 312"/>
                    <a:gd name="T116" fmla="*/ 546 w 634"/>
                    <a:gd name="T117" fmla="*/ 289 h 312"/>
                    <a:gd name="T118" fmla="*/ 556 w 634"/>
                    <a:gd name="T119" fmla="*/ 297 h 312"/>
                    <a:gd name="T120" fmla="*/ 629 w 634"/>
                    <a:gd name="T121" fmla="*/ 221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4" h="312">
                      <a:moveTo>
                        <a:pt x="632" y="201"/>
                      </a:moveTo>
                      <a:cubicBezTo>
                        <a:pt x="632" y="199"/>
                        <a:pt x="632" y="194"/>
                        <a:pt x="631" y="191"/>
                      </a:cubicBezTo>
                      <a:cubicBezTo>
                        <a:pt x="546" y="212"/>
                        <a:pt x="546" y="212"/>
                        <a:pt x="546" y="212"/>
                      </a:cubicBezTo>
                      <a:cubicBezTo>
                        <a:pt x="483" y="19"/>
                        <a:pt x="483" y="19"/>
                        <a:pt x="483" y="19"/>
                      </a:cubicBezTo>
                      <a:cubicBezTo>
                        <a:pt x="483" y="19"/>
                        <a:pt x="479" y="10"/>
                        <a:pt x="479" y="6"/>
                      </a:cubicBezTo>
                      <a:cubicBezTo>
                        <a:pt x="479" y="5"/>
                        <a:pt x="479" y="2"/>
                        <a:pt x="479" y="0"/>
                      </a:cubicBezTo>
                      <a:cubicBezTo>
                        <a:pt x="421" y="15"/>
                        <a:pt x="421" y="15"/>
                        <a:pt x="421" y="15"/>
                      </a:cubicBezTo>
                      <a:cubicBezTo>
                        <a:pt x="259" y="56"/>
                        <a:pt x="259" y="56"/>
                        <a:pt x="259" y="56"/>
                      </a:cubicBezTo>
                      <a:cubicBezTo>
                        <a:pt x="0" y="116"/>
                        <a:pt x="0" y="116"/>
                        <a:pt x="0" y="116"/>
                      </a:cubicBezTo>
                      <a:cubicBezTo>
                        <a:pt x="18" y="204"/>
                        <a:pt x="18" y="204"/>
                        <a:pt x="18" y="204"/>
                      </a:cubicBezTo>
                      <a:cubicBezTo>
                        <a:pt x="18" y="204"/>
                        <a:pt x="21" y="203"/>
                        <a:pt x="21" y="202"/>
                      </a:cubicBezTo>
                      <a:cubicBezTo>
                        <a:pt x="22" y="202"/>
                        <a:pt x="23" y="201"/>
                        <a:pt x="24" y="200"/>
                      </a:cubicBezTo>
                      <a:cubicBezTo>
                        <a:pt x="24" y="199"/>
                        <a:pt x="25" y="197"/>
                        <a:pt x="25" y="197"/>
                      </a:cubicBezTo>
                      <a:cubicBezTo>
                        <a:pt x="26" y="196"/>
                        <a:pt x="27" y="195"/>
                        <a:pt x="27" y="194"/>
                      </a:cubicBezTo>
                      <a:cubicBezTo>
                        <a:pt x="28" y="193"/>
                        <a:pt x="28" y="191"/>
                        <a:pt x="29" y="190"/>
                      </a:cubicBezTo>
                      <a:cubicBezTo>
                        <a:pt x="30" y="189"/>
                        <a:pt x="31" y="190"/>
                        <a:pt x="32" y="189"/>
                      </a:cubicBezTo>
                      <a:cubicBezTo>
                        <a:pt x="33" y="189"/>
                        <a:pt x="33" y="186"/>
                        <a:pt x="34" y="185"/>
                      </a:cubicBezTo>
                      <a:cubicBezTo>
                        <a:pt x="34" y="184"/>
                        <a:pt x="36" y="183"/>
                        <a:pt x="37" y="182"/>
                      </a:cubicBezTo>
                      <a:cubicBezTo>
                        <a:pt x="37" y="182"/>
                        <a:pt x="39" y="182"/>
                        <a:pt x="40" y="181"/>
                      </a:cubicBezTo>
                      <a:cubicBezTo>
                        <a:pt x="41" y="181"/>
                        <a:pt x="41" y="178"/>
                        <a:pt x="41" y="177"/>
                      </a:cubicBezTo>
                      <a:cubicBezTo>
                        <a:pt x="42" y="176"/>
                        <a:pt x="42" y="174"/>
                        <a:pt x="42" y="173"/>
                      </a:cubicBezTo>
                      <a:cubicBezTo>
                        <a:pt x="43" y="172"/>
                        <a:pt x="44" y="170"/>
                        <a:pt x="44" y="170"/>
                      </a:cubicBezTo>
                      <a:cubicBezTo>
                        <a:pt x="44" y="170"/>
                        <a:pt x="47" y="169"/>
                        <a:pt x="47" y="168"/>
                      </a:cubicBezTo>
                      <a:cubicBezTo>
                        <a:pt x="48" y="167"/>
                        <a:pt x="48" y="166"/>
                        <a:pt x="49" y="165"/>
                      </a:cubicBezTo>
                      <a:cubicBezTo>
                        <a:pt x="49" y="164"/>
                        <a:pt x="50" y="163"/>
                        <a:pt x="51" y="162"/>
                      </a:cubicBezTo>
                      <a:cubicBezTo>
                        <a:pt x="52" y="162"/>
                        <a:pt x="53" y="160"/>
                        <a:pt x="53" y="160"/>
                      </a:cubicBezTo>
                      <a:cubicBezTo>
                        <a:pt x="54" y="159"/>
                        <a:pt x="55" y="159"/>
                        <a:pt x="56" y="158"/>
                      </a:cubicBezTo>
                      <a:cubicBezTo>
                        <a:pt x="56" y="158"/>
                        <a:pt x="57" y="157"/>
                        <a:pt x="57" y="156"/>
                      </a:cubicBezTo>
                      <a:cubicBezTo>
                        <a:pt x="58" y="155"/>
                        <a:pt x="58" y="153"/>
                        <a:pt x="58" y="152"/>
                      </a:cubicBezTo>
                      <a:cubicBezTo>
                        <a:pt x="58" y="150"/>
                        <a:pt x="59" y="148"/>
                        <a:pt x="60" y="147"/>
                      </a:cubicBezTo>
                      <a:cubicBezTo>
                        <a:pt x="61" y="146"/>
                        <a:pt x="62" y="145"/>
                        <a:pt x="63" y="145"/>
                      </a:cubicBezTo>
                      <a:cubicBezTo>
                        <a:pt x="64" y="145"/>
                        <a:pt x="66" y="145"/>
                        <a:pt x="67" y="145"/>
                      </a:cubicBezTo>
                      <a:cubicBezTo>
                        <a:pt x="68" y="145"/>
                        <a:pt x="69" y="145"/>
                        <a:pt x="70" y="146"/>
                      </a:cubicBezTo>
                      <a:cubicBezTo>
                        <a:pt x="71" y="146"/>
                        <a:pt x="73" y="147"/>
                        <a:pt x="74" y="148"/>
                      </a:cubicBezTo>
                      <a:cubicBezTo>
                        <a:pt x="74" y="148"/>
                        <a:pt x="76" y="149"/>
                        <a:pt x="77" y="149"/>
                      </a:cubicBezTo>
                      <a:cubicBezTo>
                        <a:pt x="78" y="149"/>
                        <a:pt x="78" y="146"/>
                        <a:pt x="78" y="146"/>
                      </a:cubicBezTo>
                      <a:cubicBezTo>
                        <a:pt x="78" y="144"/>
                        <a:pt x="78" y="142"/>
                        <a:pt x="78" y="141"/>
                      </a:cubicBezTo>
                      <a:cubicBezTo>
                        <a:pt x="78" y="140"/>
                        <a:pt x="80" y="139"/>
                        <a:pt x="80" y="139"/>
                      </a:cubicBezTo>
                      <a:cubicBezTo>
                        <a:pt x="81" y="139"/>
                        <a:pt x="82" y="139"/>
                        <a:pt x="83" y="138"/>
                      </a:cubicBezTo>
                      <a:cubicBezTo>
                        <a:pt x="83" y="137"/>
                        <a:pt x="83" y="136"/>
                        <a:pt x="83" y="135"/>
                      </a:cubicBezTo>
                      <a:cubicBezTo>
                        <a:pt x="83" y="134"/>
                        <a:pt x="84" y="132"/>
                        <a:pt x="85" y="131"/>
                      </a:cubicBezTo>
                      <a:cubicBezTo>
                        <a:pt x="85" y="131"/>
                        <a:pt x="86" y="131"/>
                        <a:pt x="87" y="131"/>
                      </a:cubicBezTo>
                      <a:cubicBezTo>
                        <a:pt x="87" y="130"/>
                        <a:pt x="86" y="128"/>
                        <a:pt x="86" y="127"/>
                      </a:cubicBezTo>
                      <a:cubicBezTo>
                        <a:pt x="87" y="126"/>
                        <a:pt x="88" y="124"/>
                        <a:pt x="89" y="123"/>
                      </a:cubicBezTo>
                      <a:cubicBezTo>
                        <a:pt x="89" y="123"/>
                        <a:pt x="91" y="123"/>
                        <a:pt x="91" y="122"/>
                      </a:cubicBezTo>
                      <a:cubicBezTo>
                        <a:pt x="91" y="122"/>
                        <a:pt x="90" y="121"/>
                        <a:pt x="90" y="120"/>
                      </a:cubicBezTo>
                      <a:cubicBezTo>
                        <a:pt x="90" y="119"/>
                        <a:pt x="90" y="118"/>
                        <a:pt x="90" y="118"/>
                      </a:cubicBezTo>
                      <a:cubicBezTo>
                        <a:pt x="91" y="117"/>
                        <a:pt x="92" y="117"/>
                        <a:pt x="93" y="116"/>
                      </a:cubicBezTo>
                      <a:cubicBezTo>
                        <a:pt x="93" y="116"/>
                        <a:pt x="94" y="114"/>
                        <a:pt x="93" y="114"/>
                      </a:cubicBezTo>
                      <a:cubicBezTo>
                        <a:pt x="93" y="113"/>
                        <a:pt x="91" y="113"/>
                        <a:pt x="91" y="113"/>
                      </a:cubicBezTo>
                      <a:cubicBezTo>
                        <a:pt x="91" y="112"/>
                        <a:pt x="92" y="111"/>
                        <a:pt x="92" y="110"/>
                      </a:cubicBezTo>
                      <a:cubicBezTo>
                        <a:pt x="92" y="110"/>
                        <a:pt x="93" y="108"/>
                        <a:pt x="94" y="108"/>
                      </a:cubicBezTo>
                      <a:cubicBezTo>
                        <a:pt x="94" y="108"/>
                        <a:pt x="96" y="108"/>
                        <a:pt x="96" y="109"/>
                      </a:cubicBezTo>
                      <a:cubicBezTo>
                        <a:pt x="97" y="109"/>
                        <a:pt x="97" y="110"/>
                        <a:pt x="97" y="111"/>
                      </a:cubicBezTo>
                      <a:cubicBezTo>
                        <a:pt x="98" y="111"/>
                        <a:pt x="100" y="110"/>
                        <a:pt x="101" y="111"/>
                      </a:cubicBezTo>
                      <a:cubicBezTo>
                        <a:pt x="101" y="111"/>
                        <a:pt x="101" y="112"/>
                        <a:pt x="101" y="113"/>
                      </a:cubicBezTo>
                      <a:cubicBezTo>
                        <a:pt x="100" y="113"/>
                        <a:pt x="99" y="114"/>
                        <a:pt x="98" y="114"/>
                      </a:cubicBezTo>
                      <a:cubicBezTo>
                        <a:pt x="98" y="115"/>
                        <a:pt x="97" y="116"/>
                        <a:pt x="97" y="116"/>
                      </a:cubicBezTo>
                      <a:cubicBezTo>
                        <a:pt x="97" y="117"/>
                        <a:pt x="98" y="119"/>
                        <a:pt x="98" y="119"/>
                      </a:cubicBezTo>
                      <a:cubicBezTo>
                        <a:pt x="100" y="120"/>
                        <a:pt x="102" y="120"/>
                        <a:pt x="104" y="121"/>
                      </a:cubicBezTo>
                      <a:cubicBezTo>
                        <a:pt x="105" y="121"/>
                        <a:pt x="106" y="121"/>
                        <a:pt x="107" y="122"/>
                      </a:cubicBezTo>
                      <a:cubicBezTo>
                        <a:pt x="108" y="122"/>
                        <a:pt x="109" y="123"/>
                        <a:pt x="110" y="123"/>
                      </a:cubicBezTo>
                      <a:cubicBezTo>
                        <a:pt x="112" y="124"/>
                        <a:pt x="114" y="123"/>
                        <a:pt x="115" y="123"/>
                      </a:cubicBezTo>
                      <a:cubicBezTo>
                        <a:pt x="116" y="123"/>
                        <a:pt x="117" y="121"/>
                        <a:pt x="118" y="121"/>
                      </a:cubicBezTo>
                      <a:cubicBezTo>
                        <a:pt x="119" y="121"/>
                        <a:pt x="122" y="121"/>
                        <a:pt x="123" y="121"/>
                      </a:cubicBezTo>
                      <a:cubicBezTo>
                        <a:pt x="123" y="121"/>
                        <a:pt x="124" y="123"/>
                        <a:pt x="125" y="123"/>
                      </a:cubicBezTo>
                      <a:cubicBezTo>
                        <a:pt x="126" y="124"/>
                        <a:pt x="127" y="124"/>
                        <a:pt x="128" y="123"/>
                      </a:cubicBezTo>
                      <a:cubicBezTo>
                        <a:pt x="129" y="123"/>
                        <a:pt x="131" y="121"/>
                        <a:pt x="132" y="121"/>
                      </a:cubicBezTo>
                      <a:cubicBezTo>
                        <a:pt x="133" y="121"/>
                        <a:pt x="135" y="122"/>
                        <a:pt x="136" y="122"/>
                      </a:cubicBezTo>
                      <a:cubicBezTo>
                        <a:pt x="137" y="122"/>
                        <a:pt x="139" y="119"/>
                        <a:pt x="140" y="119"/>
                      </a:cubicBezTo>
                      <a:cubicBezTo>
                        <a:pt x="140" y="118"/>
                        <a:pt x="141" y="117"/>
                        <a:pt x="142" y="117"/>
                      </a:cubicBezTo>
                      <a:cubicBezTo>
                        <a:pt x="142" y="116"/>
                        <a:pt x="143" y="115"/>
                        <a:pt x="143" y="114"/>
                      </a:cubicBezTo>
                      <a:cubicBezTo>
                        <a:pt x="142" y="113"/>
                        <a:pt x="142" y="112"/>
                        <a:pt x="141" y="112"/>
                      </a:cubicBezTo>
                      <a:cubicBezTo>
                        <a:pt x="141" y="111"/>
                        <a:pt x="139" y="112"/>
                        <a:pt x="138" y="111"/>
                      </a:cubicBezTo>
                      <a:cubicBezTo>
                        <a:pt x="138" y="111"/>
                        <a:pt x="138" y="110"/>
                        <a:pt x="138" y="110"/>
                      </a:cubicBezTo>
                      <a:cubicBezTo>
                        <a:pt x="138" y="109"/>
                        <a:pt x="139" y="108"/>
                        <a:pt x="140" y="108"/>
                      </a:cubicBezTo>
                      <a:cubicBezTo>
                        <a:pt x="140" y="108"/>
                        <a:pt x="142" y="108"/>
                        <a:pt x="143" y="108"/>
                      </a:cubicBezTo>
                      <a:cubicBezTo>
                        <a:pt x="143" y="108"/>
                        <a:pt x="144" y="108"/>
                        <a:pt x="144" y="108"/>
                      </a:cubicBezTo>
                      <a:cubicBezTo>
                        <a:pt x="145" y="107"/>
                        <a:pt x="144" y="106"/>
                        <a:pt x="144" y="105"/>
                      </a:cubicBezTo>
                      <a:cubicBezTo>
                        <a:pt x="143" y="105"/>
                        <a:pt x="141" y="105"/>
                        <a:pt x="141" y="104"/>
                      </a:cubicBezTo>
                      <a:cubicBezTo>
                        <a:pt x="140" y="104"/>
                        <a:pt x="139" y="103"/>
                        <a:pt x="139" y="103"/>
                      </a:cubicBezTo>
                      <a:cubicBezTo>
                        <a:pt x="139" y="102"/>
                        <a:pt x="140" y="102"/>
                        <a:pt x="140" y="101"/>
                      </a:cubicBezTo>
                      <a:cubicBezTo>
                        <a:pt x="141" y="101"/>
                        <a:pt x="143" y="101"/>
                        <a:pt x="144" y="101"/>
                      </a:cubicBezTo>
                      <a:cubicBezTo>
                        <a:pt x="145" y="101"/>
                        <a:pt x="146" y="101"/>
                        <a:pt x="147" y="101"/>
                      </a:cubicBezTo>
                      <a:cubicBezTo>
                        <a:pt x="147" y="100"/>
                        <a:pt x="148" y="99"/>
                        <a:pt x="148" y="98"/>
                      </a:cubicBezTo>
                      <a:cubicBezTo>
                        <a:pt x="148" y="98"/>
                        <a:pt x="149" y="96"/>
                        <a:pt x="150" y="96"/>
                      </a:cubicBezTo>
                      <a:cubicBezTo>
                        <a:pt x="151" y="95"/>
                        <a:pt x="155" y="95"/>
                        <a:pt x="156" y="96"/>
                      </a:cubicBezTo>
                      <a:cubicBezTo>
                        <a:pt x="157" y="96"/>
                        <a:pt x="159" y="97"/>
                        <a:pt x="160" y="97"/>
                      </a:cubicBezTo>
                      <a:cubicBezTo>
                        <a:pt x="161" y="97"/>
                        <a:pt x="162" y="96"/>
                        <a:pt x="162" y="95"/>
                      </a:cubicBezTo>
                      <a:cubicBezTo>
                        <a:pt x="163" y="94"/>
                        <a:pt x="163" y="92"/>
                        <a:pt x="164" y="90"/>
                      </a:cubicBezTo>
                      <a:cubicBezTo>
                        <a:pt x="164" y="89"/>
                        <a:pt x="164" y="87"/>
                        <a:pt x="165" y="86"/>
                      </a:cubicBezTo>
                      <a:cubicBezTo>
                        <a:pt x="165" y="86"/>
                        <a:pt x="167" y="85"/>
                        <a:pt x="167" y="84"/>
                      </a:cubicBezTo>
                      <a:cubicBezTo>
                        <a:pt x="168" y="83"/>
                        <a:pt x="169" y="82"/>
                        <a:pt x="169" y="81"/>
                      </a:cubicBezTo>
                      <a:cubicBezTo>
                        <a:pt x="171" y="81"/>
                        <a:pt x="175" y="81"/>
                        <a:pt x="177" y="81"/>
                      </a:cubicBezTo>
                      <a:cubicBezTo>
                        <a:pt x="178" y="82"/>
                        <a:pt x="180" y="82"/>
                        <a:pt x="181" y="83"/>
                      </a:cubicBezTo>
                      <a:cubicBezTo>
                        <a:pt x="182" y="83"/>
                        <a:pt x="185" y="83"/>
                        <a:pt x="185" y="84"/>
                      </a:cubicBezTo>
                      <a:cubicBezTo>
                        <a:pt x="186" y="85"/>
                        <a:pt x="188" y="86"/>
                        <a:pt x="189" y="87"/>
                      </a:cubicBezTo>
                      <a:cubicBezTo>
                        <a:pt x="190" y="88"/>
                        <a:pt x="191" y="90"/>
                        <a:pt x="192" y="91"/>
                      </a:cubicBezTo>
                      <a:cubicBezTo>
                        <a:pt x="193" y="92"/>
                        <a:pt x="196" y="92"/>
                        <a:pt x="198" y="92"/>
                      </a:cubicBezTo>
                      <a:cubicBezTo>
                        <a:pt x="198" y="92"/>
                        <a:pt x="199" y="91"/>
                        <a:pt x="200" y="91"/>
                      </a:cubicBezTo>
                      <a:cubicBezTo>
                        <a:pt x="200" y="90"/>
                        <a:pt x="202" y="91"/>
                        <a:pt x="203" y="91"/>
                      </a:cubicBezTo>
                      <a:cubicBezTo>
                        <a:pt x="204" y="91"/>
                        <a:pt x="205" y="89"/>
                        <a:pt x="206" y="89"/>
                      </a:cubicBezTo>
                      <a:cubicBezTo>
                        <a:pt x="207" y="89"/>
                        <a:pt x="209" y="89"/>
                        <a:pt x="210" y="89"/>
                      </a:cubicBezTo>
                      <a:cubicBezTo>
                        <a:pt x="210" y="88"/>
                        <a:pt x="211" y="87"/>
                        <a:pt x="212" y="86"/>
                      </a:cubicBezTo>
                      <a:cubicBezTo>
                        <a:pt x="213" y="86"/>
                        <a:pt x="217" y="86"/>
                        <a:pt x="218" y="87"/>
                      </a:cubicBezTo>
                      <a:cubicBezTo>
                        <a:pt x="219" y="87"/>
                        <a:pt x="219" y="89"/>
                        <a:pt x="219" y="90"/>
                      </a:cubicBezTo>
                      <a:cubicBezTo>
                        <a:pt x="220" y="91"/>
                        <a:pt x="219" y="93"/>
                        <a:pt x="218" y="94"/>
                      </a:cubicBezTo>
                      <a:cubicBezTo>
                        <a:pt x="218" y="95"/>
                        <a:pt x="216" y="95"/>
                        <a:pt x="215" y="95"/>
                      </a:cubicBezTo>
                      <a:cubicBezTo>
                        <a:pt x="215" y="96"/>
                        <a:pt x="214" y="97"/>
                        <a:pt x="214" y="98"/>
                      </a:cubicBezTo>
                      <a:cubicBezTo>
                        <a:pt x="214" y="99"/>
                        <a:pt x="215" y="100"/>
                        <a:pt x="216" y="101"/>
                      </a:cubicBezTo>
                      <a:cubicBezTo>
                        <a:pt x="217" y="101"/>
                        <a:pt x="221" y="100"/>
                        <a:pt x="221" y="101"/>
                      </a:cubicBezTo>
                      <a:cubicBezTo>
                        <a:pt x="222" y="101"/>
                        <a:pt x="220" y="103"/>
                        <a:pt x="220" y="104"/>
                      </a:cubicBezTo>
                      <a:cubicBezTo>
                        <a:pt x="221" y="105"/>
                        <a:pt x="223" y="105"/>
                        <a:pt x="224" y="105"/>
                      </a:cubicBezTo>
                      <a:cubicBezTo>
                        <a:pt x="225" y="105"/>
                        <a:pt x="227" y="103"/>
                        <a:pt x="228" y="104"/>
                      </a:cubicBezTo>
                      <a:cubicBezTo>
                        <a:pt x="229" y="104"/>
                        <a:pt x="230" y="105"/>
                        <a:pt x="230" y="105"/>
                      </a:cubicBezTo>
                      <a:cubicBezTo>
                        <a:pt x="230" y="106"/>
                        <a:pt x="228" y="108"/>
                        <a:pt x="229" y="108"/>
                      </a:cubicBezTo>
                      <a:cubicBezTo>
                        <a:pt x="229" y="109"/>
                        <a:pt x="230" y="110"/>
                        <a:pt x="230" y="110"/>
                      </a:cubicBezTo>
                      <a:cubicBezTo>
                        <a:pt x="230" y="111"/>
                        <a:pt x="229" y="112"/>
                        <a:pt x="229" y="113"/>
                      </a:cubicBezTo>
                      <a:cubicBezTo>
                        <a:pt x="229" y="114"/>
                        <a:pt x="231" y="115"/>
                        <a:pt x="232" y="115"/>
                      </a:cubicBezTo>
                      <a:cubicBezTo>
                        <a:pt x="233" y="116"/>
                        <a:pt x="235" y="115"/>
                        <a:pt x="236" y="116"/>
                      </a:cubicBezTo>
                      <a:cubicBezTo>
                        <a:pt x="237" y="116"/>
                        <a:pt x="239" y="119"/>
                        <a:pt x="239" y="119"/>
                      </a:cubicBezTo>
                      <a:cubicBezTo>
                        <a:pt x="239" y="119"/>
                        <a:pt x="238" y="122"/>
                        <a:pt x="238" y="123"/>
                      </a:cubicBezTo>
                      <a:cubicBezTo>
                        <a:pt x="238" y="124"/>
                        <a:pt x="239" y="125"/>
                        <a:pt x="239" y="126"/>
                      </a:cubicBezTo>
                      <a:cubicBezTo>
                        <a:pt x="239" y="127"/>
                        <a:pt x="238" y="128"/>
                        <a:pt x="238" y="129"/>
                      </a:cubicBezTo>
                      <a:cubicBezTo>
                        <a:pt x="238" y="129"/>
                        <a:pt x="239" y="130"/>
                        <a:pt x="239" y="130"/>
                      </a:cubicBezTo>
                      <a:cubicBezTo>
                        <a:pt x="239" y="130"/>
                        <a:pt x="240" y="129"/>
                        <a:pt x="240" y="129"/>
                      </a:cubicBezTo>
                      <a:cubicBezTo>
                        <a:pt x="241" y="128"/>
                        <a:pt x="242" y="128"/>
                        <a:pt x="243" y="127"/>
                      </a:cubicBezTo>
                      <a:cubicBezTo>
                        <a:pt x="244" y="127"/>
                        <a:pt x="244" y="127"/>
                        <a:pt x="244" y="127"/>
                      </a:cubicBezTo>
                      <a:cubicBezTo>
                        <a:pt x="244" y="127"/>
                        <a:pt x="244" y="127"/>
                        <a:pt x="244" y="127"/>
                      </a:cubicBezTo>
                      <a:cubicBezTo>
                        <a:pt x="244" y="127"/>
                        <a:pt x="244" y="127"/>
                        <a:pt x="244" y="126"/>
                      </a:cubicBezTo>
                      <a:cubicBezTo>
                        <a:pt x="246" y="126"/>
                        <a:pt x="247" y="125"/>
                        <a:pt x="249" y="125"/>
                      </a:cubicBezTo>
                      <a:cubicBezTo>
                        <a:pt x="252" y="125"/>
                        <a:pt x="253" y="126"/>
                        <a:pt x="255" y="127"/>
                      </a:cubicBezTo>
                      <a:cubicBezTo>
                        <a:pt x="255" y="127"/>
                        <a:pt x="256" y="127"/>
                        <a:pt x="256" y="127"/>
                      </a:cubicBezTo>
                      <a:cubicBezTo>
                        <a:pt x="256" y="127"/>
                        <a:pt x="256" y="127"/>
                        <a:pt x="256" y="127"/>
                      </a:cubicBezTo>
                      <a:cubicBezTo>
                        <a:pt x="256" y="127"/>
                        <a:pt x="256" y="127"/>
                        <a:pt x="256" y="127"/>
                      </a:cubicBezTo>
                      <a:cubicBezTo>
                        <a:pt x="258" y="126"/>
                        <a:pt x="259" y="125"/>
                        <a:pt x="261" y="125"/>
                      </a:cubicBezTo>
                      <a:cubicBezTo>
                        <a:pt x="261" y="125"/>
                        <a:pt x="262" y="125"/>
                        <a:pt x="262" y="125"/>
                      </a:cubicBezTo>
                      <a:cubicBezTo>
                        <a:pt x="264" y="125"/>
                        <a:pt x="267" y="126"/>
                        <a:pt x="269" y="127"/>
                      </a:cubicBezTo>
                      <a:cubicBezTo>
                        <a:pt x="271" y="128"/>
                        <a:pt x="272" y="130"/>
                        <a:pt x="272" y="131"/>
                      </a:cubicBezTo>
                      <a:cubicBezTo>
                        <a:pt x="272" y="131"/>
                        <a:pt x="273" y="132"/>
                        <a:pt x="273" y="132"/>
                      </a:cubicBezTo>
                      <a:cubicBezTo>
                        <a:pt x="273" y="132"/>
                        <a:pt x="274" y="132"/>
                        <a:pt x="275" y="132"/>
                      </a:cubicBezTo>
                      <a:cubicBezTo>
                        <a:pt x="275" y="132"/>
                        <a:pt x="275" y="132"/>
                        <a:pt x="275" y="132"/>
                      </a:cubicBezTo>
                      <a:cubicBezTo>
                        <a:pt x="275" y="132"/>
                        <a:pt x="276" y="132"/>
                        <a:pt x="277" y="132"/>
                      </a:cubicBezTo>
                      <a:cubicBezTo>
                        <a:pt x="278" y="132"/>
                        <a:pt x="279" y="132"/>
                        <a:pt x="280" y="133"/>
                      </a:cubicBezTo>
                      <a:cubicBezTo>
                        <a:pt x="282" y="134"/>
                        <a:pt x="285" y="137"/>
                        <a:pt x="286" y="140"/>
                      </a:cubicBezTo>
                      <a:cubicBezTo>
                        <a:pt x="287" y="142"/>
                        <a:pt x="287" y="147"/>
                        <a:pt x="285" y="149"/>
                      </a:cubicBezTo>
                      <a:cubicBezTo>
                        <a:pt x="285" y="151"/>
                        <a:pt x="283" y="152"/>
                        <a:pt x="282" y="152"/>
                      </a:cubicBezTo>
                      <a:cubicBezTo>
                        <a:pt x="282" y="152"/>
                        <a:pt x="282" y="152"/>
                        <a:pt x="282" y="153"/>
                      </a:cubicBezTo>
                      <a:cubicBezTo>
                        <a:pt x="281" y="153"/>
                        <a:pt x="281" y="154"/>
                        <a:pt x="281" y="154"/>
                      </a:cubicBezTo>
                      <a:cubicBezTo>
                        <a:pt x="281" y="154"/>
                        <a:pt x="281" y="155"/>
                        <a:pt x="281" y="156"/>
                      </a:cubicBezTo>
                      <a:cubicBezTo>
                        <a:pt x="281" y="156"/>
                        <a:pt x="282" y="156"/>
                        <a:pt x="282" y="156"/>
                      </a:cubicBezTo>
                      <a:cubicBezTo>
                        <a:pt x="283" y="156"/>
                        <a:pt x="283" y="156"/>
                        <a:pt x="284" y="156"/>
                      </a:cubicBezTo>
                      <a:cubicBezTo>
                        <a:pt x="285" y="156"/>
                        <a:pt x="287" y="157"/>
                        <a:pt x="289" y="158"/>
                      </a:cubicBezTo>
                      <a:cubicBezTo>
                        <a:pt x="290" y="159"/>
                        <a:pt x="290" y="160"/>
                        <a:pt x="291" y="161"/>
                      </a:cubicBezTo>
                      <a:cubicBezTo>
                        <a:pt x="291" y="161"/>
                        <a:pt x="291" y="161"/>
                        <a:pt x="291" y="161"/>
                      </a:cubicBezTo>
                      <a:cubicBezTo>
                        <a:pt x="291" y="161"/>
                        <a:pt x="292" y="162"/>
                        <a:pt x="292" y="162"/>
                      </a:cubicBezTo>
                      <a:cubicBezTo>
                        <a:pt x="293" y="161"/>
                        <a:pt x="294" y="161"/>
                        <a:pt x="294" y="161"/>
                      </a:cubicBezTo>
                      <a:cubicBezTo>
                        <a:pt x="295" y="160"/>
                        <a:pt x="296" y="160"/>
                        <a:pt x="297" y="160"/>
                      </a:cubicBezTo>
                      <a:cubicBezTo>
                        <a:pt x="300" y="159"/>
                        <a:pt x="302" y="158"/>
                        <a:pt x="304" y="158"/>
                      </a:cubicBezTo>
                      <a:cubicBezTo>
                        <a:pt x="304" y="158"/>
                        <a:pt x="304" y="158"/>
                        <a:pt x="304" y="158"/>
                      </a:cubicBezTo>
                      <a:cubicBezTo>
                        <a:pt x="306" y="158"/>
                        <a:pt x="309" y="159"/>
                        <a:pt x="312" y="160"/>
                      </a:cubicBezTo>
                      <a:cubicBezTo>
                        <a:pt x="313" y="160"/>
                        <a:pt x="313" y="160"/>
                        <a:pt x="313" y="160"/>
                      </a:cubicBezTo>
                      <a:cubicBezTo>
                        <a:pt x="313" y="161"/>
                        <a:pt x="313" y="161"/>
                        <a:pt x="313" y="161"/>
                      </a:cubicBezTo>
                      <a:cubicBezTo>
                        <a:pt x="315" y="161"/>
                        <a:pt x="317" y="162"/>
                        <a:pt x="319" y="163"/>
                      </a:cubicBezTo>
                      <a:cubicBezTo>
                        <a:pt x="320" y="164"/>
                        <a:pt x="321" y="166"/>
                        <a:pt x="321" y="167"/>
                      </a:cubicBezTo>
                      <a:cubicBezTo>
                        <a:pt x="322" y="167"/>
                        <a:pt x="322" y="167"/>
                        <a:pt x="322" y="167"/>
                      </a:cubicBezTo>
                      <a:cubicBezTo>
                        <a:pt x="322" y="168"/>
                        <a:pt x="322" y="169"/>
                        <a:pt x="322" y="170"/>
                      </a:cubicBezTo>
                      <a:cubicBezTo>
                        <a:pt x="323" y="170"/>
                        <a:pt x="323" y="170"/>
                        <a:pt x="323" y="170"/>
                      </a:cubicBezTo>
                      <a:cubicBezTo>
                        <a:pt x="323" y="170"/>
                        <a:pt x="323" y="170"/>
                        <a:pt x="324" y="170"/>
                      </a:cubicBezTo>
                      <a:cubicBezTo>
                        <a:pt x="324" y="170"/>
                        <a:pt x="325" y="170"/>
                        <a:pt x="325" y="170"/>
                      </a:cubicBezTo>
                      <a:cubicBezTo>
                        <a:pt x="326" y="170"/>
                        <a:pt x="326" y="170"/>
                        <a:pt x="326" y="170"/>
                      </a:cubicBezTo>
                      <a:cubicBezTo>
                        <a:pt x="326" y="170"/>
                        <a:pt x="326" y="170"/>
                        <a:pt x="326" y="170"/>
                      </a:cubicBezTo>
                      <a:cubicBezTo>
                        <a:pt x="327" y="170"/>
                        <a:pt x="328" y="169"/>
                        <a:pt x="329" y="169"/>
                      </a:cubicBezTo>
                      <a:cubicBezTo>
                        <a:pt x="329" y="169"/>
                        <a:pt x="330" y="169"/>
                        <a:pt x="330" y="169"/>
                      </a:cubicBezTo>
                      <a:cubicBezTo>
                        <a:pt x="332" y="169"/>
                        <a:pt x="335" y="170"/>
                        <a:pt x="337" y="171"/>
                      </a:cubicBezTo>
                      <a:cubicBezTo>
                        <a:pt x="339" y="172"/>
                        <a:pt x="340" y="173"/>
                        <a:pt x="341" y="174"/>
                      </a:cubicBezTo>
                      <a:cubicBezTo>
                        <a:pt x="347" y="165"/>
                        <a:pt x="347" y="165"/>
                        <a:pt x="347" y="165"/>
                      </a:cubicBezTo>
                      <a:cubicBezTo>
                        <a:pt x="367" y="179"/>
                        <a:pt x="367" y="179"/>
                        <a:pt x="367" y="179"/>
                      </a:cubicBezTo>
                      <a:cubicBezTo>
                        <a:pt x="359" y="192"/>
                        <a:pt x="359" y="192"/>
                        <a:pt x="359" y="192"/>
                      </a:cubicBezTo>
                      <a:cubicBezTo>
                        <a:pt x="359" y="193"/>
                        <a:pt x="359" y="193"/>
                        <a:pt x="360" y="193"/>
                      </a:cubicBezTo>
                      <a:cubicBezTo>
                        <a:pt x="360" y="194"/>
                        <a:pt x="360" y="196"/>
                        <a:pt x="360" y="198"/>
                      </a:cubicBezTo>
                      <a:cubicBezTo>
                        <a:pt x="360" y="199"/>
                        <a:pt x="360" y="199"/>
                        <a:pt x="360" y="199"/>
                      </a:cubicBezTo>
                      <a:cubicBezTo>
                        <a:pt x="360" y="199"/>
                        <a:pt x="360" y="199"/>
                        <a:pt x="360" y="199"/>
                      </a:cubicBezTo>
                      <a:cubicBezTo>
                        <a:pt x="360" y="200"/>
                        <a:pt x="360" y="200"/>
                        <a:pt x="360" y="201"/>
                      </a:cubicBezTo>
                      <a:cubicBezTo>
                        <a:pt x="360" y="201"/>
                        <a:pt x="360" y="202"/>
                        <a:pt x="360" y="203"/>
                      </a:cubicBezTo>
                      <a:cubicBezTo>
                        <a:pt x="360" y="203"/>
                        <a:pt x="361" y="204"/>
                        <a:pt x="361" y="205"/>
                      </a:cubicBezTo>
                      <a:cubicBezTo>
                        <a:pt x="361" y="206"/>
                        <a:pt x="361" y="207"/>
                        <a:pt x="362" y="207"/>
                      </a:cubicBezTo>
                      <a:cubicBezTo>
                        <a:pt x="362" y="207"/>
                        <a:pt x="362" y="208"/>
                        <a:pt x="362" y="208"/>
                      </a:cubicBezTo>
                      <a:cubicBezTo>
                        <a:pt x="362" y="209"/>
                        <a:pt x="363" y="211"/>
                        <a:pt x="362" y="213"/>
                      </a:cubicBezTo>
                      <a:cubicBezTo>
                        <a:pt x="362" y="215"/>
                        <a:pt x="360" y="218"/>
                        <a:pt x="359" y="219"/>
                      </a:cubicBezTo>
                      <a:cubicBezTo>
                        <a:pt x="357" y="220"/>
                        <a:pt x="356" y="220"/>
                        <a:pt x="355" y="221"/>
                      </a:cubicBezTo>
                      <a:cubicBezTo>
                        <a:pt x="354" y="221"/>
                        <a:pt x="354" y="221"/>
                        <a:pt x="354" y="221"/>
                      </a:cubicBezTo>
                      <a:cubicBezTo>
                        <a:pt x="354" y="221"/>
                        <a:pt x="354" y="222"/>
                        <a:pt x="353" y="222"/>
                      </a:cubicBezTo>
                      <a:cubicBezTo>
                        <a:pt x="354" y="224"/>
                        <a:pt x="354" y="225"/>
                        <a:pt x="354" y="227"/>
                      </a:cubicBezTo>
                      <a:cubicBezTo>
                        <a:pt x="354" y="227"/>
                        <a:pt x="354" y="227"/>
                        <a:pt x="354" y="227"/>
                      </a:cubicBezTo>
                      <a:cubicBezTo>
                        <a:pt x="354" y="227"/>
                        <a:pt x="354" y="228"/>
                        <a:pt x="353" y="229"/>
                      </a:cubicBezTo>
                      <a:cubicBezTo>
                        <a:pt x="352" y="236"/>
                        <a:pt x="352" y="236"/>
                        <a:pt x="352" y="236"/>
                      </a:cubicBezTo>
                      <a:cubicBezTo>
                        <a:pt x="350" y="235"/>
                        <a:pt x="350" y="235"/>
                        <a:pt x="350" y="235"/>
                      </a:cubicBezTo>
                      <a:cubicBezTo>
                        <a:pt x="350" y="235"/>
                        <a:pt x="350" y="236"/>
                        <a:pt x="349" y="236"/>
                      </a:cubicBezTo>
                      <a:cubicBezTo>
                        <a:pt x="348" y="238"/>
                        <a:pt x="345" y="239"/>
                        <a:pt x="344" y="239"/>
                      </a:cubicBezTo>
                      <a:cubicBezTo>
                        <a:pt x="344" y="240"/>
                        <a:pt x="343" y="240"/>
                        <a:pt x="343" y="240"/>
                      </a:cubicBezTo>
                      <a:cubicBezTo>
                        <a:pt x="343" y="241"/>
                        <a:pt x="342" y="242"/>
                        <a:pt x="342" y="242"/>
                      </a:cubicBezTo>
                      <a:cubicBezTo>
                        <a:pt x="342" y="243"/>
                        <a:pt x="342" y="245"/>
                        <a:pt x="342" y="246"/>
                      </a:cubicBezTo>
                      <a:cubicBezTo>
                        <a:pt x="342" y="246"/>
                        <a:pt x="341" y="247"/>
                        <a:pt x="341" y="247"/>
                      </a:cubicBezTo>
                      <a:cubicBezTo>
                        <a:pt x="341" y="249"/>
                        <a:pt x="340" y="250"/>
                        <a:pt x="340" y="250"/>
                      </a:cubicBezTo>
                      <a:cubicBezTo>
                        <a:pt x="340" y="251"/>
                        <a:pt x="339" y="254"/>
                        <a:pt x="339" y="256"/>
                      </a:cubicBezTo>
                      <a:cubicBezTo>
                        <a:pt x="339" y="256"/>
                        <a:pt x="339" y="256"/>
                        <a:pt x="339" y="256"/>
                      </a:cubicBezTo>
                      <a:cubicBezTo>
                        <a:pt x="338" y="257"/>
                        <a:pt x="338" y="259"/>
                        <a:pt x="338" y="260"/>
                      </a:cubicBezTo>
                      <a:cubicBezTo>
                        <a:pt x="339" y="261"/>
                        <a:pt x="339" y="264"/>
                        <a:pt x="340" y="265"/>
                      </a:cubicBezTo>
                      <a:cubicBezTo>
                        <a:pt x="340" y="266"/>
                        <a:pt x="342" y="267"/>
                        <a:pt x="342" y="268"/>
                      </a:cubicBezTo>
                      <a:cubicBezTo>
                        <a:pt x="343" y="269"/>
                        <a:pt x="343" y="271"/>
                        <a:pt x="343" y="272"/>
                      </a:cubicBezTo>
                      <a:cubicBezTo>
                        <a:pt x="343" y="273"/>
                        <a:pt x="344" y="275"/>
                        <a:pt x="345" y="276"/>
                      </a:cubicBezTo>
                      <a:cubicBezTo>
                        <a:pt x="346" y="277"/>
                        <a:pt x="348" y="279"/>
                        <a:pt x="349" y="279"/>
                      </a:cubicBezTo>
                      <a:cubicBezTo>
                        <a:pt x="350" y="279"/>
                        <a:pt x="350" y="279"/>
                        <a:pt x="351" y="279"/>
                      </a:cubicBezTo>
                      <a:cubicBezTo>
                        <a:pt x="351" y="278"/>
                        <a:pt x="352" y="277"/>
                        <a:pt x="353" y="277"/>
                      </a:cubicBezTo>
                      <a:cubicBezTo>
                        <a:pt x="353" y="277"/>
                        <a:pt x="354" y="276"/>
                        <a:pt x="354" y="276"/>
                      </a:cubicBezTo>
                      <a:cubicBezTo>
                        <a:pt x="355" y="275"/>
                        <a:pt x="356" y="275"/>
                        <a:pt x="356" y="274"/>
                      </a:cubicBezTo>
                      <a:cubicBezTo>
                        <a:pt x="357" y="274"/>
                        <a:pt x="357" y="274"/>
                        <a:pt x="357" y="274"/>
                      </a:cubicBezTo>
                      <a:cubicBezTo>
                        <a:pt x="357" y="274"/>
                        <a:pt x="357" y="273"/>
                        <a:pt x="357" y="273"/>
                      </a:cubicBezTo>
                      <a:cubicBezTo>
                        <a:pt x="358" y="272"/>
                        <a:pt x="359" y="271"/>
                        <a:pt x="361" y="270"/>
                      </a:cubicBezTo>
                      <a:cubicBezTo>
                        <a:pt x="361" y="270"/>
                        <a:pt x="361" y="270"/>
                        <a:pt x="361" y="270"/>
                      </a:cubicBezTo>
                      <a:cubicBezTo>
                        <a:pt x="362" y="269"/>
                        <a:pt x="363" y="268"/>
                        <a:pt x="363" y="268"/>
                      </a:cubicBezTo>
                      <a:cubicBezTo>
                        <a:pt x="364" y="267"/>
                        <a:pt x="365" y="266"/>
                        <a:pt x="366" y="265"/>
                      </a:cubicBezTo>
                      <a:cubicBezTo>
                        <a:pt x="367" y="264"/>
                        <a:pt x="368" y="262"/>
                        <a:pt x="368" y="261"/>
                      </a:cubicBezTo>
                      <a:cubicBezTo>
                        <a:pt x="369" y="261"/>
                        <a:pt x="370" y="260"/>
                        <a:pt x="371" y="259"/>
                      </a:cubicBezTo>
                      <a:cubicBezTo>
                        <a:pt x="371" y="259"/>
                        <a:pt x="373" y="259"/>
                        <a:pt x="374" y="259"/>
                      </a:cubicBezTo>
                      <a:cubicBezTo>
                        <a:pt x="375" y="260"/>
                        <a:pt x="376" y="261"/>
                        <a:pt x="377" y="262"/>
                      </a:cubicBezTo>
                      <a:cubicBezTo>
                        <a:pt x="378" y="263"/>
                        <a:pt x="379" y="266"/>
                        <a:pt x="380" y="267"/>
                      </a:cubicBezTo>
                      <a:cubicBezTo>
                        <a:pt x="380" y="268"/>
                        <a:pt x="380" y="268"/>
                        <a:pt x="380" y="269"/>
                      </a:cubicBezTo>
                      <a:cubicBezTo>
                        <a:pt x="380" y="269"/>
                        <a:pt x="380" y="269"/>
                        <a:pt x="380" y="269"/>
                      </a:cubicBezTo>
                      <a:cubicBezTo>
                        <a:pt x="381" y="270"/>
                        <a:pt x="381" y="272"/>
                        <a:pt x="381" y="273"/>
                      </a:cubicBezTo>
                      <a:cubicBezTo>
                        <a:pt x="382" y="274"/>
                        <a:pt x="383" y="275"/>
                        <a:pt x="384" y="276"/>
                      </a:cubicBezTo>
                      <a:cubicBezTo>
                        <a:pt x="385" y="276"/>
                        <a:pt x="387" y="276"/>
                        <a:pt x="388" y="276"/>
                      </a:cubicBezTo>
                      <a:cubicBezTo>
                        <a:pt x="389" y="277"/>
                        <a:pt x="390" y="278"/>
                        <a:pt x="391" y="278"/>
                      </a:cubicBezTo>
                      <a:cubicBezTo>
                        <a:pt x="392" y="279"/>
                        <a:pt x="393" y="282"/>
                        <a:pt x="394" y="283"/>
                      </a:cubicBezTo>
                      <a:cubicBezTo>
                        <a:pt x="395" y="283"/>
                        <a:pt x="397" y="283"/>
                        <a:pt x="399" y="284"/>
                      </a:cubicBezTo>
                      <a:cubicBezTo>
                        <a:pt x="399" y="284"/>
                        <a:pt x="400" y="285"/>
                        <a:pt x="401" y="285"/>
                      </a:cubicBezTo>
                      <a:cubicBezTo>
                        <a:pt x="402" y="285"/>
                        <a:pt x="403" y="285"/>
                        <a:pt x="404" y="284"/>
                      </a:cubicBezTo>
                      <a:cubicBezTo>
                        <a:pt x="404" y="283"/>
                        <a:pt x="404" y="282"/>
                        <a:pt x="404" y="281"/>
                      </a:cubicBezTo>
                      <a:cubicBezTo>
                        <a:pt x="403" y="281"/>
                        <a:pt x="402" y="280"/>
                        <a:pt x="402" y="280"/>
                      </a:cubicBezTo>
                      <a:cubicBezTo>
                        <a:pt x="402" y="279"/>
                        <a:pt x="403" y="278"/>
                        <a:pt x="403" y="277"/>
                      </a:cubicBezTo>
                      <a:cubicBezTo>
                        <a:pt x="404" y="277"/>
                        <a:pt x="406" y="277"/>
                        <a:pt x="406" y="277"/>
                      </a:cubicBezTo>
                      <a:cubicBezTo>
                        <a:pt x="407" y="278"/>
                        <a:pt x="408" y="278"/>
                        <a:pt x="408" y="279"/>
                      </a:cubicBezTo>
                      <a:cubicBezTo>
                        <a:pt x="408" y="280"/>
                        <a:pt x="409" y="282"/>
                        <a:pt x="409" y="282"/>
                      </a:cubicBezTo>
                      <a:cubicBezTo>
                        <a:pt x="409" y="283"/>
                        <a:pt x="408" y="285"/>
                        <a:pt x="408" y="286"/>
                      </a:cubicBezTo>
                      <a:cubicBezTo>
                        <a:pt x="409" y="287"/>
                        <a:pt x="411" y="288"/>
                        <a:pt x="411" y="289"/>
                      </a:cubicBezTo>
                      <a:cubicBezTo>
                        <a:pt x="412" y="289"/>
                        <a:pt x="414" y="289"/>
                        <a:pt x="415" y="289"/>
                      </a:cubicBezTo>
                      <a:cubicBezTo>
                        <a:pt x="416" y="289"/>
                        <a:pt x="418" y="288"/>
                        <a:pt x="418" y="287"/>
                      </a:cubicBezTo>
                      <a:cubicBezTo>
                        <a:pt x="419" y="287"/>
                        <a:pt x="419" y="285"/>
                        <a:pt x="420" y="285"/>
                      </a:cubicBezTo>
                      <a:cubicBezTo>
                        <a:pt x="421" y="284"/>
                        <a:pt x="425" y="284"/>
                        <a:pt x="427" y="284"/>
                      </a:cubicBezTo>
                      <a:cubicBezTo>
                        <a:pt x="428" y="284"/>
                        <a:pt x="431" y="283"/>
                        <a:pt x="432" y="283"/>
                      </a:cubicBezTo>
                      <a:cubicBezTo>
                        <a:pt x="433" y="283"/>
                        <a:pt x="436" y="284"/>
                        <a:pt x="437" y="285"/>
                      </a:cubicBezTo>
                      <a:cubicBezTo>
                        <a:pt x="438" y="285"/>
                        <a:pt x="440" y="285"/>
                        <a:pt x="441" y="285"/>
                      </a:cubicBezTo>
                      <a:cubicBezTo>
                        <a:pt x="442" y="285"/>
                        <a:pt x="443" y="287"/>
                        <a:pt x="444" y="287"/>
                      </a:cubicBezTo>
                      <a:cubicBezTo>
                        <a:pt x="445" y="288"/>
                        <a:pt x="448" y="290"/>
                        <a:pt x="449" y="292"/>
                      </a:cubicBezTo>
                      <a:cubicBezTo>
                        <a:pt x="449" y="292"/>
                        <a:pt x="449" y="294"/>
                        <a:pt x="449" y="295"/>
                      </a:cubicBezTo>
                      <a:cubicBezTo>
                        <a:pt x="450" y="295"/>
                        <a:pt x="452" y="294"/>
                        <a:pt x="453" y="294"/>
                      </a:cubicBezTo>
                      <a:cubicBezTo>
                        <a:pt x="454" y="294"/>
                        <a:pt x="455" y="295"/>
                        <a:pt x="455" y="296"/>
                      </a:cubicBezTo>
                      <a:cubicBezTo>
                        <a:pt x="456" y="297"/>
                        <a:pt x="456" y="299"/>
                        <a:pt x="457" y="299"/>
                      </a:cubicBezTo>
                      <a:cubicBezTo>
                        <a:pt x="458" y="300"/>
                        <a:pt x="459" y="301"/>
                        <a:pt x="460" y="300"/>
                      </a:cubicBezTo>
                      <a:cubicBezTo>
                        <a:pt x="461" y="300"/>
                        <a:pt x="461" y="298"/>
                        <a:pt x="461" y="297"/>
                      </a:cubicBezTo>
                      <a:cubicBezTo>
                        <a:pt x="461" y="296"/>
                        <a:pt x="459" y="295"/>
                        <a:pt x="459" y="295"/>
                      </a:cubicBezTo>
                      <a:cubicBezTo>
                        <a:pt x="459" y="294"/>
                        <a:pt x="460" y="292"/>
                        <a:pt x="461" y="292"/>
                      </a:cubicBezTo>
                      <a:cubicBezTo>
                        <a:pt x="462" y="291"/>
                        <a:pt x="464" y="292"/>
                        <a:pt x="465" y="292"/>
                      </a:cubicBezTo>
                      <a:cubicBezTo>
                        <a:pt x="466" y="293"/>
                        <a:pt x="466" y="296"/>
                        <a:pt x="467" y="297"/>
                      </a:cubicBezTo>
                      <a:cubicBezTo>
                        <a:pt x="468" y="298"/>
                        <a:pt x="471" y="298"/>
                        <a:pt x="472" y="299"/>
                      </a:cubicBezTo>
                      <a:cubicBezTo>
                        <a:pt x="473" y="299"/>
                        <a:pt x="474" y="301"/>
                        <a:pt x="475" y="302"/>
                      </a:cubicBezTo>
                      <a:cubicBezTo>
                        <a:pt x="475" y="303"/>
                        <a:pt x="476" y="304"/>
                        <a:pt x="477" y="304"/>
                      </a:cubicBezTo>
                      <a:cubicBezTo>
                        <a:pt x="478" y="305"/>
                        <a:pt x="480" y="305"/>
                        <a:pt x="481" y="304"/>
                      </a:cubicBezTo>
                      <a:cubicBezTo>
                        <a:pt x="482" y="304"/>
                        <a:pt x="481" y="302"/>
                        <a:pt x="481" y="301"/>
                      </a:cubicBezTo>
                      <a:cubicBezTo>
                        <a:pt x="481" y="299"/>
                        <a:pt x="479" y="297"/>
                        <a:pt x="479" y="296"/>
                      </a:cubicBezTo>
                      <a:cubicBezTo>
                        <a:pt x="478" y="295"/>
                        <a:pt x="476" y="293"/>
                        <a:pt x="476" y="291"/>
                      </a:cubicBezTo>
                      <a:cubicBezTo>
                        <a:pt x="476" y="290"/>
                        <a:pt x="477" y="288"/>
                        <a:pt x="476" y="286"/>
                      </a:cubicBezTo>
                      <a:cubicBezTo>
                        <a:pt x="476" y="285"/>
                        <a:pt x="474" y="284"/>
                        <a:pt x="473" y="283"/>
                      </a:cubicBezTo>
                      <a:cubicBezTo>
                        <a:pt x="472" y="282"/>
                        <a:pt x="470" y="281"/>
                        <a:pt x="469" y="280"/>
                      </a:cubicBezTo>
                      <a:cubicBezTo>
                        <a:pt x="468" y="279"/>
                        <a:pt x="465" y="278"/>
                        <a:pt x="464" y="277"/>
                      </a:cubicBezTo>
                      <a:cubicBezTo>
                        <a:pt x="463" y="275"/>
                        <a:pt x="462" y="273"/>
                        <a:pt x="462" y="271"/>
                      </a:cubicBezTo>
                      <a:cubicBezTo>
                        <a:pt x="462" y="270"/>
                        <a:pt x="462" y="268"/>
                        <a:pt x="463" y="267"/>
                      </a:cubicBezTo>
                      <a:cubicBezTo>
                        <a:pt x="463" y="266"/>
                        <a:pt x="463" y="264"/>
                        <a:pt x="463" y="264"/>
                      </a:cubicBezTo>
                      <a:cubicBezTo>
                        <a:pt x="463" y="263"/>
                        <a:pt x="462" y="262"/>
                        <a:pt x="461" y="262"/>
                      </a:cubicBezTo>
                      <a:cubicBezTo>
                        <a:pt x="461" y="261"/>
                        <a:pt x="459" y="262"/>
                        <a:pt x="458" y="261"/>
                      </a:cubicBezTo>
                      <a:cubicBezTo>
                        <a:pt x="458" y="261"/>
                        <a:pt x="457" y="259"/>
                        <a:pt x="457" y="259"/>
                      </a:cubicBezTo>
                      <a:cubicBezTo>
                        <a:pt x="457" y="257"/>
                        <a:pt x="459" y="255"/>
                        <a:pt x="459" y="254"/>
                      </a:cubicBezTo>
                      <a:cubicBezTo>
                        <a:pt x="459" y="253"/>
                        <a:pt x="459" y="251"/>
                        <a:pt x="459" y="250"/>
                      </a:cubicBezTo>
                      <a:cubicBezTo>
                        <a:pt x="459" y="248"/>
                        <a:pt x="457" y="246"/>
                        <a:pt x="455" y="244"/>
                      </a:cubicBezTo>
                      <a:cubicBezTo>
                        <a:pt x="454" y="243"/>
                        <a:pt x="449" y="241"/>
                        <a:pt x="447" y="239"/>
                      </a:cubicBezTo>
                      <a:cubicBezTo>
                        <a:pt x="446" y="238"/>
                        <a:pt x="444" y="236"/>
                        <a:pt x="443" y="235"/>
                      </a:cubicBezTo>
                      <a:cubicBezTo>
                        <a:pt x="441" y="234"/>
                        <a:pt x="438" y="232"/>
                        <a:pt x="437" y="231"/>
                      </a:cubicBezTo>
                      <a:cubicBezTo>
                        <a:pt x="435" y="228"/>
                        <a:pt x="435" y="223"/>
                        <a:pt x="434" y="220"/>
                      </a:cubicBezTo>
                      <a:cubicBezTo>
                        <a:pt x="433" y="219"/>
                        <a:pt x="432" y="216"/>
                        <a:pt x="432" y="214"/>
                      </a:cubicBezTo>
                      <a:cubicBezTo>
                        <a:pt x="432" y="213"/>
                        <a:pt x="431" y="210"/>
                        <a:pt x="431" y="209"/>
                      </a:cubicBezTo>
                      <a:cubicBezTo>
                        <a:pt x="430" y="208"/>
                        <a:pt x="428" y="207"/>
                        <a:pt x="427" y="206"/>
                      </a:cubicBezTo>
                      <a:cubicBezTo>
                        <a:pt x="427" y="205"/>
                        <a:pt x="427" y="202"/>
                        <a:pt x="426" y="201"/>
                      </a:cubicBezTo>
                      <a:cubicBezTo>
                        <a:pt x="426" y="200"/>
                        <a:pt x="426" y="198"/>
                        <a:pt x="426" y="197"/>
                      </a:cubicBezTo>
                      <a:cubicBezTo>
                        <a:pt x="425" y="195"/>
                        <a:pt x="422" y="193"/>
                        <a:pt x="422" y="193"/>
                      </a:cubicBezTo>
                      <a:cubicBezTo>
                        <a:pt x="422" y="193"/>
                        <a:pt x="420" y="191"/>
                        <a:pt x="420" y="190"/>
                      </a:cubicBezTo>
                      <a:cubicBezTo>
                        <a:pt x="420" y="189"/>
                        <a:pt x="421" y="188"/>
                        <a:pt x="421" y="187"/>
                      </a:cubicBezTo>
                      <a:cubicBezTo>
                        <a:pt x="421" y="186"/>
                        <a:pt x="423" y="185"/>
                        <a:pt x="423" y="184"/>
                      </a:cubicBezTo>
                      <a:cubicBezTo>
                        <a:pt x="424" y="183"/>
                        <a:pt x="425" y="181"/>
                        <a:pt x="425" y="180"/>
                      </a:cubicBezTo>
                      <a:cubicBezTo>
                        <a:pt x="426" y="179"/>
                        <a:pt x="427" y="177"/>
                        <a:pt x="426" y="175"/>
                      </a:cubicBezTo>
                      <a:cubicBezTo>
                        <a:pt x="426" y="174"/>
                        <a:pt x="424" y="174"/>
                        <a:pt x="424" y="173"/>
                      </a:cubicBezTo>
                      <a:cubicBezTo>
                        <a:pt x="423" y="172"/>
                        <a:pt x="422" y="171"/>
                        <a:pt x="422" y="171"/>
                      </a:cubicBezTo>
                      <a:cubicBezTo>
                        <a:pt x="422" y="170"/>
                        <a:pt x="423" y="169"/>
                        <a:pt x="423" y="168"/>
                      </a:cubicBezTo>
                      <a:cubicBezTo>
                        <a:pt x="423" y="167"/>
                        <a:pt x="422" y="166"/>
                        <a:pt x="422" y="165"/>
                      </a:cubicBezTo>
                      <a:cubicBezTo>
                        <a:pt x="423" y="164"/>
                        <a:pt x="424" y="163"/>
                        <a:pt x="425" y="162"/>
                      </a:cubicBezTo>
                      <a:cubicBezTo>
                        <a:pt x="425" y="161"/>
                        <a:pt x="426" y="158"/>
                        <a:pt x="426" y="157"/>
                      </a:cubicBezTo>
                      <a:cubicBezTo>
                        <a:pt x="425" y="156"/>
                        <a:pt x="423" y="155"/>
                        <a:pt x="423" y="154"/>
                      </a:cubicBezTo>
                      <a:cubicBezTo>
                        <a:pt x="423" y="154"/>
                        <a:pt x="422" y="152"/>
                        <a:pt x="422" y="152"/>
                      </a:cubicBezTo>
                      <a:cubicBezTo>
                        <a:pt x="423" y="151"/>
                        <a:pt x="424" y="149"/>
                        <a:pt x="425" y="149"/>
                      </a:cubicBezTo>
                      <a:cubicBezTo>
                        <a:pt x="426" y="148"/>
                        <a:pt x="428" y="147"/>
                        <a:pt x="429" y="146"/>
                      </a:cubicBezTo>
                      <a:cubicBezTo>
                        <a:pt x="429" y="145"/>
                        <a:pt x="431" y="143"/>
                        <a:pt x="431" y="142"/>
                      </a:cubicBezTo>
                      <a:cubicBezTo>
                        <a:pt x="431" y="141"/>
                        <a:pt x="429" y="139"/>
                        <a:pt x="428" y="139"/>
                      </a:cubicBezTo>
                      <a:cubicBezTo>
                        <a:pt x="427" y="138"/>
                        <a:pt x="425" y="138"/>
                        <a:pt x="425" y="137"/>
                      </a:cubicBezTo>
                      <a:cubicBezTo>
                        <a:pt x="424" y="136"/>
                        <a:pt x="424" y="133"/>
                        <a:pt x="424" y="132"/>
                      </a:cubicBezTo>
                      <a:cubicBezTo>
                        <a:pt x="424" y="131"/>
                        <a:pt x="423" y="130"/>
                        <a:pt x="422" y="130"/>
                      </a:cubicBezTo>
                      <a:cubicBezTo>
                        <a:pt x="422" y="128"/>
                        <a:pt x="421" y="124"/>
                        <a:pt x="420" y="123"/>
                      </a:cubicBezTo>
                      <a:cubicBezTo>
                        <a:pt x="419" y="122"/>
                        <a:pt x="417" y="121"/>
                        <a:pt x="416" y="121"/>
                      </a:cubicBezTo>
                      <a:cubicBezTo>
                        <a:pt x="415" y="120"/>
                        <a:pt x="412" y="119"/>
                        <a:pt x="411" y="119"/>
                      </a:cubicBezTo>
                      <a:cubicBezTo>
                        <a:pt x="410" y="119"/>
                        <a:pt x="408" y="119"/>
                        <a:pt x="407" y="119"/>
                      </a:cubicBezTo>
                      <a:cubicBezTo>
                        <a:pt x="406" y="118"/>
                        <a:pt x="405" y="117"/>
                        <a:pt x="404" y="116"/>
                      </a:cubicBezTo>
                      <a:cubicBezTo>
                        <a:pt x="404" y="115"/>
                        <a:pt x="404" y="113"/>
                        <a:pt x="404" y="112"/>
                      </a:cubicBezTo>
                      <a:cubicBezTo>
                        <a:pt x="404" y="111"/>
                        <a:pt x="405" y="110"/>
                        <a:pt x="406" y="110"/>
                      </a:cubicBezTo>
                      <a:cubicBezTo>
                        <a:pt x="406" y="110"/>
                        <a:pt x="407" y="111"/>
                        <a:pt x="407" y="111"/>
                      </a:cubicBezTo>
                      <a:cubicBezTo>
                        <a:pt x="408" y="112"/>
                        <a:pt x="408" y="114"/>
                        <a:pt x="409" y="114"/>
                      </a:cubicBezTo>
                      <a:cubicBezTo>
                        <a:pt x="410" y="114"/>
                        <a:pt x="411" y="114"/>
                        <a:pt x="411" y="114"/>
                      </a:cubicBezTo>
                      <a:cubicBezTo>
                        <a:pt x="413" y="113"/>
                        <a:pt x="415" y="112"/>
                        <a:pt x="416" y="111"/>
                      </a:cubicBezTo>
                      <a:cubicBezTo>
                        <a:pt x="417" y="111"/>
                        <a:pt x="418" y="110"/>
                        <a:pt x="419" y="109"/>
                      </a:cubicBezTo>
                      <a:cubicBezTo>
                        <a:pt x="419" y="108"/>
                        <a:pt x="420" y="106"/>
                        <a:pt x="420" y="105"/>
                      </a:cubicBezTo>
                      <a:cubicBezTo>
                        <a:pt x="421" y="104"/>
                        <a:pt x="422" y="102"/>
                        <a:pt x="421" y="102"/>
                      </a:cubicBezTo>
                      <a:cubicBezTo>
                        <a:pt x="421" y="101"/>
                        <a:pt x="419" y="101"/>
                        <a:pt x="418" y="100"/>
                      </a:cubicBezTo>
                      <a:cubicBezTo>
                        <a:pt x="418" y="99"/>
                        <a:pt x="419" y="98"/>
                        <a:pt x="419" y="98"/>
                      </a:cubicBezTo>
                      <a:cubicBezTo>
                        <a:pt x="419" y="96"/>
                        <a:pt x="419" y="93"/>
                        <a:pt x="420" y="92"/>
                      </a:cubicBezTo>
                      <a:cubicBezTo>
                        <a:pt x="421" y="91"/>
                        <a:pt x="424" y="91"/>
                        <a:pt x="424" y="91"/>
                      </a:cubicBezTo>
                      <a:cubicBezTo>
                        <a:pt x="425" y="90"/>
                        <a:pt x="425" y="89"/>
                        <a:pt x="425" y="89"/>
                      </a:cubicBezTo>
                      <a:cubicBezTo>
                        <a:pt x="425" y="88"/>
                        <a:pt x="424" y="87"/>
                        <a:pt x="424" y="86"/>
                      </a:cubicBezTo>
                      <a:cubicBezTo>
                        <a:pt x="423" y="86"/>
                        <a:pt x="422" y="84"/>
                        <a:pt x="422" y="83"/>
                      </a:cubicBezTo>
                      <a:cubicBezTo>
                        <a:pt x="422" y="83"/>
                        <a:pt x="422" y="81"/>
                        <a:pt x="423" y="81"/>
                      </a:cubicBezTo>
                      <a:cubicBezTo>
                        <a:pt x="424" y="80"/>
                        <a:pt x="425" y="80"/>
                        <a:pt x="426" y="80"/>
                      </a:cubicBezTo>
                      <a:cubicBezTo>
                        <a:pt x="427" y="80"/>
                        <a:pt x="427" y="80"/>
                        <a:pt x="428" y="81"/>
                      </a:cubicBezTo>
                      <a:cubicBezTo>
                        <a:pt x="428" y="81"/>
                        <a:pt x="429" y="83"/>
                        <a:pt x="429" y="84"/>
                      </a:cubicBezTo>
                      <a:cubicBezTo>
                        <a:pt x="429" y="84"/>
                        <a:pt x="429" y="86"/>
                        <a:pt x="429" y="87"/>
                      </a:cubicBezTo>
                      <a:cubicBezTo>
                        <a:pt x="429" y="88"/>
                        <a:pt x="430" y="90"/>
                        <a:pt x="431" y="90"/>
                      </a:cubicBezTo>
                      <a:cubicBezTo>
                        <a:pt x="431" y="90"/>
                        <a:pt x="432" y="89"/>
                        <a:pt x="432" y="89"/>
                      </a:cubicBezTo>
                      <a:cubicBezTo>
                        <a:pt x="433" y="88"/>
                        <a:pt x="434" y="86"/>
                        <a:pt x="434" y="85"/>
                      </a:cubicBezTo>
                      <a:cubicBezTo>
                        <a:pt x="434" y="84"/>
                        <a:pt x="433" y="83"/>
                        <a:pt x="432" y="82"/>
                      </a:cubicBezTo>
                      <a:cubicBezTo>
                        <a:pt x="432" y="81"/>
                        <a:pt x="432" y="79"/>
                        <a:pt x="433" y="78"/>
                      </a:cubicBezTo>
                      <a:cubicBezTo>
                        <a:pt x="433" y="78"/>
                        <a:pt x="434" y="77"/>
                        <a:pt x="435" y="77"/>
                      </a:cubicBezTo>
                      <a:cubicBezTo>
                        <a:pt x="435" y="78"/>
                        <a:pt x="436" y="79"/>
                        <a:pt x="437" y="79"/>
                      </a:cubicBezTo>
                      <a:cubicBezTo>
                        <a:pt x="437" y="79"/>
                        <a:pt x="438" y="78"/>
                        <a:pt x="439" y="78"/>
                      </a:cubicBezTo>
                      <a:cubicBezTo>
                        <a:pt x="440" y="77"/>
                        <a:pt x="441" y="75"/>
                        <a:pt x="442" y="74"/>
                      </a:cubicBezTo>
                      <a:cubicBezTo>
                        <a:pt x="442" y="73"/>
                        <a:pt x="443" y="70"/>
                        <a:pt x="443" y="69"/>
                      </a:cubicBezTo>
                      <a:cubicBezTo>
                        <a:pt x="444" y="68"/>
                        <a:pt x="446" y="67"/>
                        <a:pt x="447" y="66"/>
                      </a:cubicBezTo>
                      <a:cubicBezTo>
                        <a:pt x="447" y="66"/>
                        <a:pt x="447" y="63"/>
                        <a:pt x="448" y="62"/>
                      </a:cubicBezTo>
                      <a:cubicBezTo>
                        <a:pt x="448" y="61"/>
                        <a:pt x="451" y="61"/>
                        <a:pt x="452" y="60"/>
                      </a:cubicBezTo>
                      <a:cubicBezTo>
                        <a:pt x="453" y="60"/>
                        <a:pt x="454" y="58"/>
                        <a:pt x="454" y="57"/>
                      </a:cubicBezTo>
                      <a:cubicBezTo>
                        <a:pt x="455" y="56"/>
                        <a:pt x="454" y="54"/>
                        <a:pt x="453" y="53"/>
                      </a:cubicBezTo>
                      <a:cubicBezTo>
                        <a:pt x="453" y="53"/>
                        <a:pt x="452" y="52"/>
                        <a:pt x="451" y="51"/>
                      </a:cubicBezTo>
                      <a:cubicBezTo>
                        <a:pt x="450" y="51"/>
                        <a:pt x="449" y="52"/>
                        <a:pt x="448" y="52"/>
                      </a:cubicBezTo>
                      <a:cubicBezTo>
                        <a:pt x="448" y="52"/>
                        <a:pt x="447" y="52"/>
                        <a:pt x="446" y="52"/>
                      </a:cubicBezTo>
                      <a:cubicBezTo>
                        <a:pt x="446" y="51"/>
                        <a:pt x="445" y="49"/>
                        <a:pt x="445" y="49"/>
                      </a:cubicBezTo>
                      <a:cubicBezTo>
                        <a:pt x="445" y="47"/>
                        <a:pt x="445" y="44"/>
                        <a:pt x="446" y="43"/>
                      </a:cubicBezTo>
                      <a:cubicBezTo>
                        <a:pt x="447" y="41"/>
                        <a:pt x="449" y="39"/>
                        <a:pt x="451" y="39"/>
                      </a:cubicBezTo>
                      <a:cubicBezTo>
                        <a:pt x="452" y="38"/>
                        <a:pt x="454" y="39"/>
                        <a:pt x="455" y="39"/>
                      </a:cubicBezTo>
                      <a:cubicBezTo>
                        <a:pt x="456" y="38"/>
                        <a:pt x="456" y="36"/>
                        <a:pt x="457" y="36"/>
                      </a:cubicBezTo>
                      <a:cubicBezTo>
                        <a:pt x="458" y="35"/>
                        <a:pt x="459" y="35"/>
                        <a:pt x="460" y="35"/>
                      </a:cubicBezTo>
                      <a:cubicBezTo>
                        <a:pt x="461" y="35"/>
                        <a:pt x="462" y="36"/>
                        <a:pt x="462" y="36"/>
                      </a:cubicBezTo>
                      <a:cubicBezTo>
                        <a:pt x="463" y="37"/>
                        <a:pt x="463" y="39"/>
                        <a:pt x="462" y="40"/>
                      </a:cubicBezTo>
                      <a:cubicBezTo>
                        <a:pt x="462" y="41"/>
                        <a:pt x="461" y="42"/>
                        <a:pt x="461" y="43"/>
                      </a:cubicBezTo>
                      <a:cubicBezTo>
                        <a:pt x="461" y="44"/>
                        <a:pt x="460" y="46"/>
                        <a:pt x="460" y="47"/>
                      </a:cubicBezTo>
                      <a:cubicBezTo>
                        <a:pt x="460" y="48"/>
                        <a:pt x="460" y="51"/>
                        <a:pt x="461" y="52"/>
                      </a:cubicBezTo>
                      <a:cubicBezTo>
                        <a:pt x="462" y="52"/>
                        <a:pt x="464" y="52"/>
                        <a:pt x="464" y="53"/>
                      </a:cubicBezTo>
                      <a:cubicBezTo>
                        <a:pt x="465" y="54"/>
                        <a:pt x="464" y="56"/>
                        <a:pt x="464" y="57"/>
                      </a:cubicBezTo>
                      <a:cubicBezTo>
                        <a:pt x="464" y="58"/>
                        <a:pt x="463" y="59"/>
                        <a:pt x="463" y="60"/>
                      </a:cubicBezTo>
                      <a:cubicBezTo>
                        <a:pt x="462" y="61"/>
                        <a:pt x="460" y="62"/>
                        <a:pt x="460" y="63"/>
                      </a:cubicBezTo>
                      <a:cubicBezTo>
                        <a:pt x="459" y="63"/>
                        <a:pt x="459" y="65"/>
                        <a:pt x="460" y="65"/>
                      </a:cubicBezTo>
                      <a:cubicBezTo>
                        <a:pt x="461" y="66"/>
                        <a:pt x="462" y="65"/>
                        <a:pt x="462" y="65"/>
                      </a:cubicBezTo>
                      <a:cubicBezTo>
                        <a:pt x="463" y="65"/>
                        <a:pt x="465" y="65"/>
                        <a:pt x="466" y="66"/>
                      </a:cubicBezTo>
                      <a:cubicBezTo>
                        <a:pt x="466" y="67"/>
                        <a:pt x="465" y="70"/>
                        <a:pt x="464" y="71"/>
                      </a:cubicBezTo>
                      <a:cubicBezTo>
                        <a:pt x="463" y="71"/>
                        <a:pt x="461" y="71"/>
                        <a:pt x="460" y="71"/>
                      </a:cubicBezTo>
                      <a:cubicBezTo>
                        <a:pt x="459" y="71"/>
                        <a:pt x="457" y="70"/>
                        <a:pt x="456" y="69"/>
                      </a:cubicBezTo>
                      <a:cubicBezTo>
                        <a:pt x="455" y="69"/>
                        <a:pt x="453" y="70"/>
                        <a:pt x="452" y="70"/>
                      </a:cubicBezTo>
                      <a:cubicBezTo>
                        <a:pt x="452" y="71"/>
                        <a:pt x="452" y="73"/>
                        <a:pt x="451" y="74"/>
                      </a:cubicBezTo>
                      <a:cubicBezTo>
                        <a:pt x="451" y="74"/>
                        <a:pt x="450" y="75"/>
                        <a:pt x="450" y="75"/>
                      </a:cubicBezTo>
                      <a:cubicBezTo>
                        <a:pt x="450" y="75"/>
                        <a:pt x="449" y="77"/>
                        <a:pt x="449" y="77"/>
                      </a:cubicBezTo>
                      <a:cubicBezTo>
                        <a:pt x="448" y="78"/>
                        <a:pt x="448" y="78"/>
                        <a:pt x="447" y="78"/>
                      </a:cubicBezTo>
                      <a:cubicBezTo>
                        <a:pt x="446" y="79"/>
                        <a:pt x="444" y="79"/>
                        <a:pt x="444" y="80"/>
                      </a:cubicBezTo>
                      <a:cubicBezTo>
                        <a:pt x="444" y="80"/>
                        <a:pt x="443" y="82"/>
                        <a:pt x="444" y="82"/>
                      </a:cubicBezTo>
                      <a:cubicBezTo>
                        <a:pt x="444" y="83"/>
                        <a:pt x="446" y="84"/>
                        <a:pt x="446" y="86"/>
                      </a:cubicBezTo>
                      <a:cubicBezTo>
                        <a:pt x="446" y="86"/>
                        <a:pt x="445" y="87"/>
                        <a:pt x="445" y="88"/>
                      </a:cubicBezTo>
                      <a:cubicBezTo>
                        <a:pt x="445" y="89"/>
                        <a:pt x="444" y="90"/>
                        <a:pt x="443" y="91"/>
                      </a:cubicBezTo>
                      <a:cubicBezTo>
                        <a:pt x="443" y="92"/>
                        <a:pt x="442" y="94"/>
                        <a:pt x="442" y="95"/>
                      </a:cubicBezTo>
                      <a:cubicBezTo>
                        <a:pt x="441" y="96"/>
                        <a:pt x="441" y="99"/>
                        <a:pt x="441" y="100"/>
                      </a:cubicBezTo>
                      <a:cubicBezTo>
                        <a:pt x="441" y="101"/>
                        <a:pt x="441" y="103"/>
                        <a:pt x="441" y="104"/>
                      </a:cubicBezTo>
                      <a:cubicBezTo>
                        <a:pt x="440" y="105"/>
                        <a:pt x="438" y="107"/>
                        <a:pt x="438" y="108"/>
                      </a:cubicBezTo>
                      <a:cubicBezTo>
                        <a:pt x="438" y="109"/>
                        <a:pt x="439" y="111"/>
                        <a:pt x="439" y="112"/>
                      </a:cubicBezTo>
                      <a:cubicBezTo>
                        <a:pt x="439" y="113"/>
                        <a:pt x="439" y="114"/>
                        <a:pt x="439" y="115"/>
                      </a:cubicBezTo>
                      <a:cubicBezTo>
                        <a:pt x="440" y="115"/>
                        <a:pt x="442" y="115"/>
                        <a:pt x="443" y="116"/>
                      </a:cubicBezTo>
                      <a:cubicBezTo>
                        <a:pt x="444" y="116"/>
                        <a:pt x="445" y="119"/>
                        <a:pt x="446" y="120"/>
                      </a:cubicBezTo>
                      <a:cubicBezTo>
                        <a:pt x="446" y="121"/>
                        <a:pt x="447" y="122"/>
                        <a:pt x="447" y="123"/>
                      </a:cubicBezTo>
                      <a:cubicBezTo>
                        <a:pt x="447" y="124"/>
                        <a:pt x="448" y="126"/>
                        <a:pt x="448" y="127"/>
                      </a:cubicBezTo>
                      <a:cubicBezTo>
                        <a:pt x="448" y="128"/>
                        <a:pt x="448" y="130"/>
                        <a:pt x="448" y="131"/>
                      </a:cubicBezTo>
                      <a:cubicBezTo>
                        <a:pt x="448" y="132"/>
                        <a:pt x="449" y="135"/>
                        <a:pt x="450" y="136"/>
                      </a:cubicBezTo>
                      <a:cubicBezTo>
                        <a:pt x="450" y="136"/>
                        <a:pt x="451" y="137"/>
                        <a:pt x="452" y="137"/>
                      </a:cubicBezTo>
                      <a:cubicBezTo>
                        <a:pt x="453" y="137"/>
                        <a:pt x="454" y="137"/>
                        <a:pt x="455" y="136"/>
                      </a:cubicBezTo>
                      <a:cubicBezTo>
                        <a:pt x="455" y="136"/>
                        <a:pt x="455" y="134"/>
                        <a:pt x="455" y="134"/>
                      </a:cubicBezTo>
                      <a:cubicBezTo>
                        <a:pt x="455" y="133"/>
                        <a:pt x="453" y="132"/>
                        <a:pt x="453" y="132"/>
                      </a:cubicBezTo>
                      <a:cubicBezTo>
                        <a:pt x="452" y="131"/>
                        <a:pt x="452" y="129"/>
                        <a:pt x="452" y="129"/>
                      </a:cubicBezTo>
                      <a:cubicBezTo>
                        <a:pt x="452" y="128"/>
                        <a:pt x="452" y="126"/>
                        <a:pt x="452" y="125"/>
                      </a:cubicBezTo>
                      <a:cubicBezTo>
                        <a:pt x="452" y="124"/>
                        <a:pt x="452" y="122"/>
                        <a:pt x="453" y="122"/>
                      </a:cubicBezTo>
                      <a:cubicBezTo>
                        <a:pt x="453" y="121"/>
                        <a:pt x="454" y="120"/>
                        <a:pt x="455" y="120"/>
                      </a:cubicBezTo>
                      <a:cubicBezTo>
                        <a:pt x="456" y="120"/>
                        <a:pt x="458" y="119"/>
                        <a:pt x="458" y="120"/>
                      </a:cubicBezTo>
                      <a:cubicBezTo>
                        <a:pt x="459" y="120"/>
                        <a:pt x="459" y="121"/>
                        <a:pt x="459" y="122"/>
                      </a:cubicBezTo>
                      <a:cubicBezTo>
                        <a:pt x="459" y="123"/>
                        <a:pt x="459" y="124"/>
                        <a:pt x="459" y="124"/>
                      </a:cubicBezTo>
                      <a:cubicBezTo>
                        <a:pt x="459" y="125"/>
                        <a:pt x="458" y="126"/>
                        <a:pt x="457" y="126"/>
                      </a:cubicBezTo>
                      <a:cubicBezTo>
                        <a:pt x="457" y="127"/>
                        <a:pt x="457" y="128"/>
                        <a:pt x="457" y="129"/>
                      </a:cubicBezTo>
                      <a:cubicBezTo>
                        <a:pt x="457" y="129"/>
                        <a:pt x="458" y="131"/>
                        <a:pt x="458" y="131"/>
                      </a:cubicBezTo>
                      <a:cubicBezTo>
                        <a:pt x="459" y="132"/>
                        <a:pt x="460" y="132"/>
                        <a:pt x="461" y="133"/>
                      </a:cubicBezTo>
                      <a:cubicBezTo>
                        <a:pt x="461" y="134"/>
                        <a:pt x="461" y="136"/>
                        <a:pt x="461" y="137"/>
                      </a:cubicBezTo>
                      <a:cubicBezTo>
                        <a:pt x="461" y="137"/>
                        <a:pt x="460" y="139"/>
                        <a:pt x="459" y="139"/>
                      </a:cubicBezTo>
                      <a:cubicBezTo>
                        <a:pt x="458" y="140"/>
                        <a:pt x="457" y="142"/>
                        <a:pt x="457" y="142"/>
                      </a:cubicBezTo>
                      <a:cubicBezTo>
                        <a:pt x="456" y="143"/>
                        <a:pt x="454" y="143"/>
                        <a:pt x="453" y="143"/>
                      </a:cubicBezTo>
                      <a:cubicBezTo>
                        <a:pt x="451" y="143"/>
                        <a:pt x="449" y="143"/>
                        <a:pt x="448" y="142"/>
                      </a:cubicBezTo>
                      <a:cubicBezTo>
                        <a:pt x="447" y="142"/>
                        <a:pt x="445" y="140"/>
                        <a:pt x="445" y="140"/>
                      </a:cubicBezTo>
                      <a:cubicBezTo>
                        <a:pt x="444" y="139"/>
                        <a:pt x="443" y="137"/>
                        <a:pt x="442" y="136"/>
                      </a:cubicBezTo>
                      <a:cubicBezTo>
                        <a:pt x="442" y="135"/>
                        <a:pt x="442" y="132"/>
                        <a:pt x="441" y="132"/>
                      </a:cubicBezTo>
                      <a:cubicBezTo>
                        <a:pt x="441" y="131"/>
                        <a:pt x="439" y="131"/>
                        <a:pt x="439" y="132"/>
                      </a:cubicBezTo>
                      <a:cubicBezTo>
                        <a:pt x="438" y="132"/>
                        <a:pt x="438" y="135"/>
                        <a:pt x="437" y="136"/>
                      </a:cubicBezTo>
                      <a:cubicBezTo>
                        <a:pt x="437" y="137"/>
                        <a:pt x="438" y="139"/>
                        <a:pt x="438" y="140"/>
                      </a:cubicBezTo>
                      <a:cubicBezTo>
                        <a:pt x="438" y="142"/>
                        <a:pt x="438" y="144"/>
                        <a:pt x="437" y="145"/>
                      </a:cubicBezTo>
                      <a:cubicBezTo>
                        <a:pt x="437" y="146"/>
                        <a:pt x="436" y="149"/>
                        <a:pt x="436" y="150"/>
                      </a:cubicBezTo>
                      <a:cubicBezTo>
                        <a:pt x="436" y="150"/>
                        <a:pt x="437" y="154"/>
                        <a:pt x="437" y="155"/>
                      </a:cubicBezTo>
                      <a:cubicBezTo>
                        <a:pt x="437" y="156"/>
                        <a:pt x="437" y="159"/>
                        <a:pt x="437" y="161"/>
                      </a:cubicBezTo>
                      <a:cubicBezTo>
                        <a:pt x="438" y="162"/>
                        <a:pt x="438" y="165"/>
                        <a:pt x="438" y="166"/>
                      </a:cubicBezTo>
                      <a:cubicBezTo>
                        <a:pt x="438" y="167"/>
                        <a:pt x="438" y="169"/>
                        <a:pt x="439" y="170"/>
                      </a:cubicBezTo>
                      <a:cubicBezTo>
                        <a:pt x="439" y="170"/>
                        <a:pt x="440" y="172"/>
                        <a:pt x="440" y="171"/>
                      </a:cubicBezTo>
                      <a:cubicBezTo>
                        <a:pt x="441" y="171"/>
                        <a:pt x="442" y="169"/>
                        <a:pt x="443" y="169"/>
                      </a:cubicBezTo>
                      <a:cubicBezTo>
                        <a:pt x="443" y="168"/>
                        <a:pt x="444" y="167"/>
                        <a:pt x="445" y="167"/>
                      </a:cubicBezTo>
                      <a:cubicBezTo>
                        <a:pt x="445" y="166"/>
                        <a:pt x="446" y="165"/>
                        <a:pt x="446" y="164"/>
                      </a:cubicBezTo>
                      <a:cubicBezTo>
                        <a:pt x="446" y="163"/>
                        <a:pt x="444" y="162"/>
                        <a:pt x="444" y="162"/>
                      </a:cubicBezTo>
                      <a:cubicBezTo>
                        <a:pt x="443" y="161"/>
                        <a:pt x="442" y="160"/>
                        <a:pt x="442" y="159"/>
                      </a:cubicBezTo>
                      <a:cubicBezTo>
                        <a:pt x="442" y="159"/>
                        <a:pt x="443" y="158"/>
                        <a:pt x="444" y="157"/>
                      </a:cubicBezTo>
                      <a:cubicBezTo>
                        <a:pt x="444" y="157"/>
                        <a:pt x="446" y="158"/>
                        <a:pt x="447" y="157"/>
                      </a:cubicBezTo>
                      <a:cubicBezTo>
                        <a:pt x="447" y="157"/>
                        <a:pt x="448" y="155"/>
                        <a:pt x="448" y="155"/>
                      </a:cubicBezTo>
                      <a:cubicBezTo>
                        <a:pt x="448" y="154"/>
                        <a:pt x="447" y="152"/>
                        <a:pt x="447" y="152"/>
                      </a:cubicBezTo>
                      <a:cubicBezTo>
                        <a:pt x="447" y="151"/>
                        <a:pt x="448" y="150"/>
                        <a:pt x="449" y="149"/>
                      </a:cubicBezTo>
                      <a:cubicBezTo>
                        <a:pt x="449" y="149"/>
                        <a:pt x="450" y="150"/>
                        <a:pt x="450" y="150"/>
                      </a:cubicBezTo>
                      <a:cubicBezTo>
                        <a:pt x="451" y="151"/>
                        <a:pt x="450" y="153"/>
                        <a:pt x="451" y="154"/>
                      </a:cubicBezTo>
                      <a:cubicBezTo>
                        <a:pt x="451" y="155"/>
                        <a:pt x="452" y="155"/>
                        <a:pt x="453" y="155"/>
                      </a:cubicBezTo>
                      <a:cubicBezTo>
                        <a:pt x="453" y="154"/>
                        <a:pt x="454" y="153"/>
                        <a:pt x="454" y="152"/>
                      </a:cubicBezTo>
                      <a:cubicBezTo>
                        <a:pt x="454" y="152"/>
                        <a:pt x="453" y="150"/>
                        <a:pt x="453" y="149"/>
                      </a:cubicBezTo>
                      <a:cubicBezTo>
                        <a:pt x="453" y="149"/>
                        <a:pt x="455" y="148"/>
                        <a:pt x="455" y="148"/>
                      </a:cubicBezTo>
                      <a:cubicBezTo>
                        <a:pt x="456" y="148"/>
                        <a:pt x="457" y="149"/>
                        <a:pt x="458" y="149"/>
                      </a:cubicBezTo>
                      <a:cubicBezTo>
                        <a:pt x="458" y="150"/>
                        <a:pt x="459" y="152"/>
                        <a:pt x="459" y="153"/>
                      </a:cubicBezTo>
                      <a:cubicBezTo>
                        <a:pt x="459" y="154"/>
                        <a:pt x="460" y="157"/>
                        <a:pt x="460" y="158"/>
                      </a:cubicBezTo>
                      <a:cubicBezTo>
                        <a:pt x="461" y="159"/>
                        <a:pt x="462" y="161"/>
                        <a:pt x="463" y="162"/>
                      </a:cubicBezTo>
                      <a:cubicBezTo>
                        <a:pt x="463" y="163"/>
                        <a:pt x="465" y="164"/>
                        <a:pt x="465" y="165"/>
                      </a:cubicBezTo>
                      <a:cubicBezTo>
                        <a:pt x="465" y="166"/>
                        <a:pt x="465" y="169"/>
                        <a:pt x="464" y="170"/>
                      </a:cubicBezTo>
                      <a:cubicBezTo>
                        <a:pt x="463" y="170"/>
                        <a:pt x="461" y="170"/>
                        <a:pt x="460" y="170"/>
                      </a:cubicBezTo>
                      <a:cubicBezTo>
                        <a:pt x="459" y="170"/>
                        <a:pt x="457" y="169"/>
                        <a:pt x="457" y="168"/>
                      </a:cubicBezTo>
                      <a:cubicBezTo>
                        <a:pt x="456" y="167"/>
                        <a:pt x="456" y="164"/>
                        <a:pt x="455" y="164"/>
                      </a:cubicBezTo>
                      <a:cubicBezTo>
                        <a:pt x="455" y="164"/>
                        <a:pt x="453" y="164"/>
                        <a:pt x="453" y="165"/>
                      </a:cubicBezTo>
                      <a:cubicBezTo>
                        <a:pt x="453" y="165"/>
                        <a:pt x="453" y="167"/>
                        <a:pt x="453" y="168"/>
                      </a:cubicBezTo>
                      <a:cubicBezTo>
                        <a:pt x="453" y="169"/>
                        <a:pt x="452" y="170"/>
                        <a:pt x="451" y="170"/>
                      </a:cubicBezTo>
                      <a:cubicBezTo>
                        <a:pt x="451" y="171"/>
                        <a:pt x="450" y="172"/>
                        <a:pt x="449" y="173"/>
                      </a:cubicBezTo>
                      <a:cubicBezTo>
                        <a:pt x="449" y="174"/>
                        <a:pt x="450" y="177"/>
                        <a:pt x="450" y="178"/>
                      </a:cubicBezTo>
                      <a:cubicBezTo>
                        <a:pt x="449" y="179"/>
                        <a:pt x="448" y="180"/>
                        <a:pt x="447" y="181"/>
                      </a:cubicBezTo>
                      <a:cubicBezTo>
                        <a:pt x="447" y="182"/>
                        <a:pt x="447" y="184"/>
                        <a:pt x="447" y="185"/>
                      </a:cubicBezTo>
                      <a:cubicBezTo>
                        <a:pt x="447" y="186"/>
                        <a:pt x="447" y="188"/>
                        <a:pt x="447" y="189"/>
                      </a:cubicBezTo>
                      <a:cubicBezTo>
                        <a:pt x="448" y="191"/>
                        <a:pt x="447" y="194"/>
                        <a:pt x="448" y="196"/>
                      </a:cubicBezTo>
                      <a:cubicBezTo>
                        <a:pt x="448" y="197"/>
                        <a:pt x="450" y="198"/>
                        <a:pt x="451" y="198"/>
                      </a:cubicBezTo>
                      <a:cubicBezTo>
                        <a:pt x="451" y="199"/>
                        <a:pt x="453" y="199"/>
                        <a:pt x="453" y="199"/>
                      </a:cubicBezTo>
                      <a:cubicBezTo>
                        <a:pt x="454" y="198"/>
                        <a:pt x="455" y="196"/>
                        <a:pt x="455" y="195"/>
                      </a:cubicBezTo>
                      <a:cubicBezTo>
                        <a:pt x="455" y="195"/>
                        <a:pt x="455" y="194"/>
                        <a:pt x="455" y="193"/>
                      </a:cubicBezTo>
                      <a:cubicBezTo>
                        <a:pt x="454" y="193"/>
                        <a:pt x="453" y="192"/>
                        <a:pt x="453" y="192"/>
                      </a:cubicBezTo>
                      <a:cubicBezTo>
                        <a:pt x="452" y="191"/>
                        <a:pt x="452" y="190"/>
                        <a:pt x="452" y="189"/>
                      </a:cubicBezTo>
                      <a:cubicBezTo>
                        <a:pt x="452" y="188"/>
                        <a:pt x="453" y="187"/>
                        <a:pt x="453" y="187"/>
                      </a:cubicBezTo>
                      <a:cubicBezTo>
                        <a:pt x="454" y="186"/>
                        <a:pt x="455" y="186"/>
                        <a:pt x="455" y="187"/>
                      </a:cubicBezTo>
                      <a:cubicBezTo>
                        <a:pt x="456" y="187"/>
                        <a:pt x="456" y="189"/>
                        <a:pt x="456" y="190"/>
                      </a:cubicBezTo>
                      <a:cubicBezTo>
                        <a:pt x="457" y="190"/>
                        <a:pt x="459" y="190"/>
                        <a:pt x="460" y="189"/>
                      </a:cubicBezTo>
                      <a:cubicBezTo>
                        <a:pt x="460" y="189"/>
                        <a:pt x="459" y="187"/>
                        <a:pt x="459" y="187"/>
                      </a:cubicBezTo>
                      <a:cubicBezTo>
                        <a:pt x="459" y="186"/>
                        <a:pt x="460" y="185"/>
                        <a:pt x="461" y="185"/>
                      </a:cubicBezTo>
                      <a:cubicBezTo>
                        <a:pt x="461" y="185"/>
                        <a:pt x="462" y="185"/>
                        <a:pt x="463" y="186"/>
                      </a:cubicBezTo>
                      <a:cubicBezTo>
                        <a:pt x="463" y="186"/>
                        <a:pt x="463" y="189"/>
                        <a:pt x="464" y="189"/>
                      </a:cubicBezTo>
                      <a:cubicBezTo>
                        <a:pt x="464" y="190"/>
                        <a:pt x="466" y="190"/>
                        <a:pt x="467" y="191"/>
                      </a:cubicBezTo>
                      <a:cubicBezTo>
                        <a:pt x="468" y="192"/>
                        <a:pt x="468" y="193"/>
                        <a:pt x="469" y="194"/>
                      </a:cubicBezTo>
                      <a:cubicBezTo>
                        <a:pt x="470" y="194"/>
                        <a:pt x="471" y="194"/>
                        <a:pt x="472" y="194"/>
                      </a:cubicBezTo>
                      <a:cubicBezTo>
                        <a:pt x="473" y="194"/>
                        <a:pt x="474" y="194"/>
                        <a:pt x="475" y="194"/>
                      </a:cubicBezTo>
                      <a:cubicBezTo>
                        <a:pt x="476" y="194"/>
                        <a:pt x="477" y="195"/>
                        <a:pt x="478" y="196"/>
                      </a:cubicBezTo>
                      <a:cubicBezTo>
                        <a:pt x="478" y="197"/>
                        <a:pt x="478" y="198"/>
                        <a:pt x="478" y="199"/>
                      </a:cubicBezTo>
                      <a:cubicBezTo>
                        <a:pt x="477" y="200"/>
                        <a:pt x="475" y="200"/>
                        <a:pt x="475" y="201"/>
                      </a:cubicBezTo>
                      <a:cubicBezTo>
                        <a:pt x="474" y="201"/>
                        <a:pt x="473" y="203"/>
                        <a:pt x="472" y="203"/>
                      </a:cubicBezTo>
                      <a:cubicBezTo>
                        <a:pt x="471" y="203"/>
                        <a:pt x="470" y="203"/>
                        <a:pt x="469" y="203"/>
                      </a:cubicBezTo>
                      <a:cubicBezTo>
                        <a:pt x="468" y="202"/>
                        <a:pt x="467" y="201"/>
                        <a:pt x="467" y="201"/>
                      </a:cubicBezTo>
                      <a:cubicBezTo>
                        <a:pt x="466" y="201"/>
                        <a:pt x="465" y="203"/>
                        <a:pt x="464" y="204"/>
                      </a:cubicBezTo>
                      <a:cubicBezTo>
                        <a:pt x="464" y="204"/>
                        <a:pt x="464" y="205"/>
                        <a:pt x="464" y="206"/>
                      </a:cubicBezTo>
                      <a:cubicBezTo>
                        <a:pt x="463" y="206"/>
                        <a:pt x="462" y="206"/>
                        <a:pt x="462" y="206"/>
                      </a:cubicBezTo>
                      <a:cubicBezTo>
                        <a:pt x="462" y="207"/>
                        <a:pt x="464" y="208"/>
                        <a:pt x="464" y="208"/>
                      </a:cubicBezTo>
                      <a:cubicBezTo>
                        <a:pt x="464" y="209"/>
                        <a:pt x="462" y="210"/>
                        <a:pt x="461" y="211"/>
                      </a:cubicBezTo>
                      <a:cubicBezTo>
                        <a:pt x="461" y="212"/>
                        <a:pt x="461" y="213"/>
                        <a:pt x="461" y="214"/>
                      </a:cubicBezTo>
                      <a:cubicBezTo>
                        <a:pt x="461" y="214"/>
                        <a:pt x="463" y="215"/>
                        <a:pt x="463" y="215"/>
                      </a:cubicBezTo>
                      <a:cubicBezTo>
                        <a:pt x="464" y="216"/>
                        <a:pt x="465" y="218"/>
                        <a:pt x="466" y="219"/>
                      </a:cubicBezTo>
                      <a:cubicBezTo>
                        <a:pt x="467" y="219"/>
                        <a:pt x="469" y="217"/>
                        <a:pt x="470" y="217"/>
                      </a:cubicBezTo>
                      <a:cubicBezTo>
                        <a:pt x="470" y="218"/>
                        <a:pt x="470" y="220"/>
                        <a:pt x="470" y="221"/>
                      </a:cubicBezTo>
                      <a:cubicBezTo>
                        <a:pt x="470" y="222"/>
                        <a:pt x="469" y="224"/>
                        <a:pt x="469" y="224"/>
                      </a:cubicBezTo>
                      <a:cubicBezTo>
                        <a:pt x="468" y="225"/>
                        <a:pt x="466" y="224"/>
                        <a:pt x="465" y="224"/>
                      </a:cubicBezTo>
                      <a:cubicBezTo>
                        <a:pt x="463" y="224"/>
                        <a:pt x="461" y="225"/>
                        <a:pt x="460" y="226"/>
                      </a:cubicBezTo>
                      <a:cubicBezTo>
                        <a:pt x="460" y="227"/>
                        <a:pt x="460" y="228"/>
                        <a:pt x="460" y="229"/>
                      </a:cubicBezTo>
                      <a:cubicBezTo>
                        <a:pt x="461" y="230"/>
                        <a:pt x="463" y="233"/>
                        <a:pt x="464" y="234"/>
                      </a:cubicBezTo>
                      <a:cubicBezTo>
                        <a:pt x="465" y="235"/>
                        <a:pt x="467" y="235"/>
                        <a:pt x="468" y="236"/>
                      </a:cubicBezTo>
                      <a:cubicBezTo>
                        <a:pt x="469" y="237"/>
                        <a:pt x="470" y="239"/>
                        <a:pt x="471" y="240"/>
                      </a:cubicBezTo>
                      <a:cubicBezTo>
                        <a:pt x="471" y="242"/>
                        <a:pt x="470" y="244"/>
                        <a:pt x="471" y="245"/>
                      </a:cubicBezTo>
                      <a:cubicBezTo>
                        <a:pt x="471" y="246"/>
                        <a:pt x="473" y="247"/>
                        <a:pt x="473" y="247"/>
                      </a:cubicBezTo>
                      <a:cubicBezTo>
                        <a:pt x="474" y="247"/>
                        <a:pt x="476" y="246"/>
                        <a:pt x="477" y="246"/>
                      </a:cubicBezTo>
                      <a:cubicBezTo>
                        <a:pt x="478" y="246"/>
                        <a:pt x="479" y="248"/>
                        <a:pt x="479" y="249"/>
                      </a:cubicBezTo>
                      <a:cubicBezTo>
                        <a:pt x="479" y="250"/>
                        <a:pt x="477" y="250"/>
                        <a:pt x="476" y="250"/>
                      </a:cubicBezTo>
                      <a:cubicBezTo>
                        <a:pt x="476" y="251"/>
                        <a:pt x="476" y="253"/>
                        <a:pt x="476" y="254"/>
                      </a:cubicBezTo>
                      <a:cubicBezTo>
                        <a:pt x="477" y="254"/>
                        <a:pt x="477" y="256"/>
                        <a:pt x="478" y="256"/>
                      </a:cubicBezTo>
                      <a:cubicBezTo>
                        <a:pt x="479" y="256"/>
                        <a:pt x="480" y="256"/>
                        <a:pt x="481" y="256"/>
                      </a:cubicBezTo>
                      <a:cubicBezTo>
                        <a:pt x="482" y="256"/>
                        <a:pt x="484" y="256"/>
                        <a:pt x="485" y="256"/>
                      </a:cubicBezTo>
                      <a:cubicBezTo>
                        <a:pt x="486" y="257"/>
                        <a:pt x="487" y="259"/>
                        <a:pt x="487" y="259"/>
                      </a:cubicBezTo>
                      <a:cubicBezTo>
                        <a:pt x="488" y="260"/>
                        <a:pt x="489" y="262"/>
                        <a:pt x="489" y="263"/>
                      </a:cubicBezTo>
                      <a:cubicBezTo>
                        <a:pt x="490" y="264"/>
                        <a:pt x="492" y="265"/>
                        <a:pt x="493" y="266"/>
                      </a:cubicBezTo>
                      <a:cubicBezTo>
                        <a:pt x="493" y="267"/>
                        <a:pt x="495" y="267"/>
                        <a:pt x="495" y="267"/>
                      </a:cubicBezTo>
                      <a:cubicBezTo>
                        <a:pt x="496" y="267"/>
                        <a:pt x="498" y="267"/>
                        <a:pt x="498" y="267"/>
                      </a:cubicBezTo>
                      <a:cubicBezTo>
                        <a:pt x="499" y="266"/>
                        <a:pt x="500" y="265"/>
                        <a:pt x="499" y="264"/>
                      </a:cubicBezTo>
                      <a:cubicBezTo>
                        <a:pt x="499" y="263"/>
                        <a:pt x="498" y="262"/>
                        <a:pt x="497" y="262"/>
                      </a:cubicBezTo>
                      <a:cubicBezTo>
                        <a:pt x="496" y="262"/>
                        <a:pt x="494" y="263"/>
                        <a:pt x="494" y="263"/>
                      </a:cubicBezTo>
                      <a:cubicBezTo>
                        <a:pt x="493" y="263"/>
                        <a:pt x="491" y="261"/>
                        <a:pt x="491" y="260"/>
                      </a:cubicBezTo>
                      <a:cubicBezTo>
                        <a:pt x="491" y="260"/>
                        <a:pt x="491" y="258"/>
                        <a:pt x="491" y="258"/>
                      </a:cubicBezTo>
                      <a:cubicBezTo>
                        <a:pt x="492" y="257"/>
                        <a:pt x="494" y="258"/>
                        <a:pt x="495" y="257"/>
                      </a:cubicBezTo>
                      <a:cubicBezTo>
                        <a:pt x="495" y="257"/>
                        <a:pt x="496" y="256"/>
                        <a:pt x="497" y="256"/>
                      </a:cubicBezTo>
                      <a:cubicBezTo>
                        <a:pt x="498" y="255"/>
                        <a:pt x="499" y="256"/>
                        <a:pt x="500" y="256"/>
                      </a:cubicBezTo>
                      <a:cubicBezTo>
                        <a:pt x="500" y="257"/>
                        <a:pt x="501" y="258"/>
                        <a:pt x="501" y="259"/>
                      </a:cubicBezTo>
                      <a:cubicBezTo>
                        <a:pt x="501" y="260"/>
                        <a:pt x="501" y="261"/>
                        <a:pt x="502" y="261"/>
                      </a:cubicBezTo>
                      <a:cubicBezTo>
                        <a:pt x="502" y="261"/>
                        <a:pt x="505" y="261"/>
                        <a:pt x="506" y="261"/>
                      </a:cubicBezTo>
                      <a:cubicBezTo>
                        <a:pt x="506" y="261"/>
                        <a:pt x="506" y="263"/>
                        <a:pt x="507" y="263"/>
                      </a:cubicBezTo>
                      <a:cubicBezTo>
                        <a:pt x="507" y="264"/>
                        <a:pt x="508" y="265"/>
                        <a:pt x="508" y="265"/>
                      </a:cubicBezTo>
                      <a:cubicBezTo>
                        <a:pt x="509" y="265"/>
                        <a:pt x="512" y="266"/>
                        <a:pt x="512" y="265"/>
                      </a:cubicBezTo>
                      <a:cubicBezTo>
                        <a:pt x="513" y="264"/>
                        <a:pt x="512" y="262"/>
                        <a:pt x="512" y="262"/>
                      </a:cubicBezTo>
                      <a:cubicBezTo>
                        <a:pt x="511" y="261"/>
                        <a:pt x="510" y="260"/>
                        <a:pt x="510" y="259"/>
                      </a:cubicBezTo>
                      <a:cubicBezTo>
                        <a:pt x="510" y="258"/>
                        <a:pt x="510" y="257"/>
                        <a:pt x="510" y="256"/>
                      </a:cubicBezTo>
                      <a:cubicBezTo>
                        <a:pt x="510" y="255"/>
                        <a:pt x="510" y="254"/>
                        <a:pt x="509" y="253"/>
                      </a:cubicBezTo>
                      <a:cubicBezTo>
                        <a:pt x="509" y="252"/>
                        <a:pt x="507" y="252"/>
                        <a:pt x="507" y="251"/>
                      </a:cubicBezTo>
                      <a:cubicBezTo>
                        <a:pt x="506" y="250"/>
                        <a:pt x="506" y="249"/>
                        <a:pt x="506" y="248"/>
                      </a:cubicBezTo>
                      <a:cubicBezTo>
                        <a:pt x="506" y="247"/>
                        <a:pt x="509" y="246"/>
                        <a:pt x="509" y="245"/>
                      </a:cubicBezTo>
                      <a:cubicBezTo>
                        <a:pt x="510" y="244"/>
                        <a:pt x="509" y="242"/>
                        <a:pt x="509" y="241"/>
                      </a:cubicBezTo>
                      <a:cubicBezTo>
                        <a:pt x="509" y="240"/>
                        <a:pt x="508" y="239"/>
                        <a:pt x="508" y="238"/>
                      </a:cubicBezTo>
                      <a:cubicBezTo>
                        <a:pt x="509" y="237"/>
                        <a:pt x="510" y="237"/>
                        <a:pt x="511" y="237"/>
                      </a:cubicBezTo>
                      <a:cubicBezTo>
                        <a:pt x="512" y="237"/>
                        <a:pt x="514" y="238"/>
                        <a:pt x="514" y="238"/>
                      </a:cubicBezTo>
                      <a:cubicBezTo>
                        <a:pt x="515" y="239"/>
                        <a:pt x="516" y="241"/>
                        <a:pt x="516" y="242"/>
                      </a:cubicBezTo>
                      <a:cubicBezTo>
                        <a:pt x="516" y="242"/>
                        <a:pt x="516" y="243"/>
                        <a:pt x="515" y="244"/>
                      </a:cubicBezTo>
                      <a:cubicBezTo>
                        <a:pt x="515" y="245"/>
                        <a:pt x="515" y="245"/>
                        <a:pt x="515" y="246"/>
                      </a:cubicBezTo>
                      <a:cubicBezTo>
                        <a:pt x="514" y="246"/>
                        <a:pt x="513" y="246"/>
                        <a:pt x="513" y="247"/>
                      </a:cubicBezTo>
                      <a:cubicBezTo>
                        <a:pt x="512" y="247"/>
                        <a:pt x="513" y="249"/>
                        <a:pt x="513" y="250"/>
                      </a:cubicBezTo>
                      <a:cubicBezTo>
                        <a:pt x="514" y="250"/>
                        <a:pt x="515" y="251"/>
                        <a:pt x="516" y="252"/>
                      </a:cubicBezTo>
                      <a:cubicBezTo>
                        <a:pt x="516" y="253"/>
                        <a:pt x="516" y="255"/>
                        <a:pt x="517" y="256"/>
                      </a:cubicBezTo>
                      <a:cubicBezTo>
                        <a:pt x="517" y="256"/>
                        <a:pt x="519" y="256"/>
                        <a:pt x="519" y="256"/>
                      </a:cubicBezTo>
                      <a:cubicBezTo>
                        <a:pt x="519" y="257"/>
                        <a:pt x="519" y="259"/>
                        <a:pt x="520" y="259"/>
                      </a:cubicBezTo>
                      <a:cubicBezTo>
                        <a:pt x="520" y="260"/>
                        <a:pt x="522" y="259"/>
                        <a:pt x="522" y="259"/>
                      </a:cubicBezTo>
                      <a:cubicBezTo>
                        <a:pt x="523" y="258"/>
                        <a:pt x="523" y="257"/>
                        <a:pt x="523" y="257"/>
                      </a:cubicBezTo>
                      <a:cubicBezTo>
                        <a:pt x="523" y="256"/>
                        <a:pt x="521" y="255"/>
                        <a:pt x="521" y="254"/>
                      </a:cubicBezTo>
                      <a:cubicBezTo>
                        <a:pt x="521" y="253"/>
                        <a:pt x="521" y="252"/>
                        <a:pt x="522" y="252"/>
                      </a:cubicBezTo>
                      <a:cubicBezTo>
                        <a:pt x="523" y="252"/>
                        <a:pt x="525" y="253"/>
                        <a:pt x="526" y="253"/>
                      </a:cubicBezTo>
                      <a:cubicBezTo>
                        <a:pt x="526" y="254"/>
                        <a:pt x="527" y="255"/>
                        <a:pt x="528" y="256"/>
                      </a:cubicBezTo>
                      <a:cubicBezTo>
                        <a:pt x="528" y="257"/>
                        <a:pt x="530" y="258"/>
                        <a:pt x="530" y="258"/>
                      </a:cubicBezTo>
                      <a:cubicBezTo>
                        <a:pt x="531" y="257"/>
                        <a:pt x="532" y="256"/>
                        <a:pt x="533" y="255"/>
                      </a:cubicBezTo>
                      <a:cubicBezTo>
                        <a:pt x="533" y="255"/>
                        <a:pt x="535" y="255"/>
                        <a:pt x="535" y="256"/>
                      </a:cubicBezTo>
                      <a:cubicBezTo>
                        <a:pt x="536" y="256"/>
                        <a:pt x="537" y="258"/>
                        <a:pt x="537" y="259"/>
                      </a:cubicBezTo>
                      <a:cubicBezTo>
                        <a:pt x="537" y="260"/>
                        <a:pt x="536" y="261"/>
                        <a:pt x="535" y="262"/>
                      </a:cubicBezTo>
                      <a:cubicBezTo>
                        <a:pt x="534" y="263"/>
                        <a:pt x="532" y="263"/>
                        <a:pt x="531" y="264"/>
                      </a:cubicBezTo>
                      <a:cubicBezTo>
                        <a:pt x="530" y="265"/>
                        <a:pt x="528" y="266"/>
                        <a:pt x="527" y="267"/>
                      </a:cubicBezTo>
                      <a:cubicBezTo>
                        <a:pt x="527" y="268"/>
                        <a:pt x="526" y="269"/>
                        <a:pt x="526" y="270"/>
                      </a:cubicBezTo>
                      <a:cubicBezTo>
                        <a:pt x="525" y="271"/>
                        <a:pt x="525" y="274"/>
                        <a:pt x="525" y="276"/>
                      </a:cubicBezTo>
                      <a:cubicBezTo>
                        <a:pt x="525" y="276"/>
                        <a:pt x="526" y="278"/>
                        <a:pt x="526" y="279"/>
                      </a:cubicBezTo>
                      <a:cubicBezTo>
                        <a:pt x="527" y="279"/>
                        <a:pt x="528" y="280"/>
                        <a:pt x="529" y="280"/>
                      </a:cubicBezTo>
                      <a:cubicBezTo>
                        <a:pt x="529" y="280"/>
                        <a:pt x="531" y="279"/>
                        <a:pt x="531" y="278"/>
                      </a:cubicBezTo>
                      <a:cubicBezTo>
                        <a:pt x="531" y="278"/>
                        <a:pt x="531" y="276"/>
                        <a:pt x="531" y="275"/>
                      </a:cubicBezTo>
                      <a:cubicBezTo>
                        <a:pt x="532" y="274"/>
                        <a:pt x="534" y="274"/>
                        <a:pt x="535" y="274"/>
                      </a:cubicBezTo>
                      <a:cubicBezTo>
                        <a:pt x="536" y="274"/>
                        <a:pt x="537" y="274"/>
                        <a:pt x="538" y="273"/>
                      </a:cubicBezTo>
                      <a:cubicBezTo>
                        <a:pt x="539" y="273"/>
                        <a:pt x="539" y="271"/>
                        <a:pt x="539" y="271"/>
                      </a:cubicBezTo>
                      <a:cubicBezTo>
                        <a:pt x="540" y="271"/>
                        <a:pt x="542" y="271"/>
                        <a:pt x="542" y="272"/>
                      </a:cubicBezTo>
                      <a:cubicBezTo>
                        <a:pt x="543" y="272"/>
                        <a:pt x="543" y="275"/>
                        <a:pt x="542" y="276"/>
                      </a:cubicBezTo>
                      <a:cubicBezTo>
                        <a:pt x="542" y="276"/>
                        <a:pt x="540" y="277"/>
                        <a:pt x="539" y="278"/>
                      </a:cubicBezTo>
                      <a:cubicBezTo>
                        <a:pt x="539" y="279"/>
                        <a:pt x="538" y="281"/>
                        <a:pt x="538" y="282"/>
                      </a:cubicBezTo>
                      <a:cubicBezTo>
                        <a:pt x="538" y="283"/>
                        <a:pt x="538" y="285"/>
                        <a:pt x="539" y="285"/>
                      </a:cubicBezTo>
                      <a:cubicBezTo>
                        <a:pt x="539" y="286"/>
                        <a:pt x="540" y="287"/>
                        <a:pt x="541" y="286"/>
                      </a:cubicBezTo>
                      <a:cubicBezTo>
                        <a:pt x="542" y="286"/>
                        <a:pt x="542" y="283"/>
                        <a:pt x="543" y="283"/>
                      </a:cubicBezTo>
                      <a:cubicBezTo>
                        <a:pt x="544" y="282"/>
                        <a:pt x="546" y="282"/>
                        <a:pt x="547" y="283"/>
                      </a:cubicBezTo>
                      <a:cubicBezTo>
                        <a:pt x="547" y="283"/>
                        <a:pt x="548" y="284"/>
                        <a:pt x="548" y="285"/>
                      </a:cubicBezTo>
                      <a:cubicBezTo>
                        <a:pt x="548" y="286"/>
                        <a:pt x="547" y="288"/>
                        <a:pt x="546" y="289"/>
                      </a:cubicBezTo>
                      <a:cubicBezTo>
                        <a:pt x="545" y="289"/>
                        <a:pt x="542" y="289"/>
                        <a:pt x="542" y="290"/>
                      </a:cubicBezTo>
                      <a:cubicBezTo>
                        <a:pt x="541" y="291"/>
                        <a:pt x="541" y="293"/>
                        <a:pt x="541" y="295"/>
                      </a:cubicBezTo>
                      <a:cubicBezTo>
                        <a:pt x="540" y="296"/>
                        <a:pt x="540" y="297"/>
                        <a:pt x="540" y="298"/>
                      </a:cubicBezTo>
                      <a:cubicBezTo>
                        <a:pt x="540" y="300"/>
                        <a:pt x="542" y="302"/>
                        <a:pt x="542" y="303"/>
                      </a:cubicBezTo>
                      <a:cubicBezTo>
                        <a:pt x="542" y="304"/>
                        <a:pt x="543" y="307"/>
                        <a:pt x="543" y="308"/>
                      </a:cubicBezTo>
                      <a:cubicBezTo>
                        <a:pt x="543" y="309"/>
                        <a:pt x="542" y="311"/>
                        <a:pt x="543" y="312"/>
                      </a:cubicBezTo>
                      <a:cubicBezTo>
                        <a:pt x="543" y="312"/>
                        <a:pt x="546" y="311"/>
                        <a:pt x="547" y="311"/>
                      </a:cubicBezTo>
                      <a:cubicBezTo>
                        <a:pt x="548" y="310"/>
                        <a:pt x="549" y="309"/>
                        <a:pt x="550" y="308"/>
                      </a:cubicBezTo>
                      <a:cubicBezTo>
                        <a:pt x="551" y="306"/>
                        <a:pt x="553" y="303"/>
                        <a:pt x="554" y="301"/>
                      </a:cubicBezTo>
                      <a:cubicBezTo>
                        <a:pt x="554" y="300"/>
                        <a:pt x="555" y="298"/>
                        <a:pt x="556" y="297"/>
                      </a:cubicBezTo>
                      <a:cubicBezTo>
                        <a:pt x="557" y="297"/>
                        <a:pt x="560" y="298"/>
                        <a:pt x="562" y="298"/>
                      </a:cubicBezTo>
                      <a:cubicBezTo>
                        <a:pt x="562" y="298"/>
                        <a:pt x="562" y="298"/>
                        <a:pt x="563" y="298"/>
                      </a:cubicBezTo>
                      <a:cubicBezTo>
                        <a:pt x="563" y="297"/>
                        <a:pt x="563" y="297"/>
                        <a:pt x="563" y="296"/>
                      </a:cubicBezTo>
                      <a:cubicBezTo>
                        <a:pt x="565" y="293"/>
                        <a:pt x="565" y="293"/>
                        <a:pt x="565" y="293"/>
                      </a:cubicBezTo>
                      <a:cubicBezTo>
                        <a:pt x="570" y="293"/>
                        <a:pt x="570" y="293"/>
                        <a:pt x="570" y="293"/>
                      </a:cubicBezTo>
                      <a:cubicBezTo>
                        <a:pt x="570" y="287"/>
                        <a:pt x="570" y="287"/>
                        <a:pt x="570" y="287"/>
                      </a:cubicBezTo>
                      <a:cubicBezTo>
                        <a:pt x="627" y="263"/>
                        <a:pt x="627" y="263"/>
                        <a:pt x="627" y="263"/>
                      </a:cubicBezTo>
                      <a:cubicBezTo>
                        <a:pt x="629" y="260"/>
                        <a:pt x="630" y="257"/>
                        <a:pt x="630" y="255"/>
                      </a:cubicBezTo>
                      <a:cubicBezTo>
                        <a:pt x="631" y="251"/>
                        <a:pt x="631" y="243"/>
                        <a:pt x="631" y="239"/>
                      </a:cubicBezTo>
                      <a:cubicBezTo>
                        <a:pt x="631" y="234"/>
                        <a:pt x="628" y="226"/>
                        <a:pt x="629" y="221"/>
                      </a:cubicBezTo>
                      <a:cubicBezTo>
                        <a:pt x="629" y="219"/>
                        <a:pt x="633" y="215"/>
                        <a:pt x="633" y="212"/>
                      </a:cubicBezTo>
                      <a:cubicBezTo>
                        <a:pt x="634" y="209"/>
                        <a:pt x="632" y="204"/>
                        <a:pt x="632" y="201"/>
                      </a:cubicBez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44" name="Freeform 104">
                  <a:extLst>
                    <a:ext uri="{FF2B5EF4-FFF2-40B4-BE49-F238E27FC236}">
                      <a16:creationId xmlns:a16="http://schemas.microsoft.com/office/drawing/2014/main" id="{9C8FD05D-C9EE-4943-8E60-39D287CBF75D}"/>
                    </a:ext>
                  </a:extLst>
                </p:cNvPr>
                <p:cNvSpPr>
                  <a:spLocks/>
                </p:cNvSpPr>
                <p:nvPr/>
              </p:nvSpPr>
              <p:spPr bwMode="auto">
                <a:xfrm>
                  <a:off x="6974312" y="2840569"/>
                  <a:ext cx="120805" cy="188759"/>
                </a:xfrm>
                <a:custGeom>
                  <a:avLst/>
                  <a:gdLst>
                    <a:gd name="T0" fmla="*/ 5 w 151"/>
                    <a:gd name="T1" fmla="*/ 22 h 235"/>
                    <a:gd name="T2" fmla="*/ 4 w 151"/>
                    <a:gd name="T3" fmla="*/ 30 h 235"/>
                    <a:gd name="T4" fmla="*/ 4 w 151"/>
                    <a:gd name="T5" fmla="*/ 35 h 235"/>
                    <a:gd name="T6" fmla="*/ 8 w 151"/>
                    <a:gd name="T7" fmla="*/ 47 h 235"/>
                    <a:gd name="T8" fmla="*/ 69 w 151"/>
                    <a:gd name="T9" fmla="*/ 235 h 235"/>
                    <a:gd name="T10" fmla="*/ 151 w 151"/>
                    <a:gd name="T11" fmla="*/ 215 h 235"/>
                    <a:gd name="T12" fmla="*/ 147 w 151"/>
                    <a:gd name="T13" fmla="*/ 207 h 235"/>
                    <a:gd name="T14" fmla="*/ 142 w 151"/>
                    <a:gd name="T15" fmla="*/ 193 h 235"/>
                    <a:gd name="T16" fmla="*/ 139 w 151"/>
                    <a:gd name="T17" fmla="*/ 187 h 235"/>
                    <a:gd name="T18" fmla="*/ 136 w 151"/>
                    <a:gd name="T19" fmla="*/ 175 h 235"/>
                    <a:gd name="T20" fmla="*/ 133 w 151"/>
                    <a:gd name="T21" fmla="*/ 169 h 235"/>
                    <a:gd name="T22" fmla="*/ 130 w 151"/>
                    <a:gd name="T23" fmla="*/ 162 h 235"/>
                    <a:gd name="T24" fmla="*/ 129 w 151"/>
                    <a:gd name="T25" fmla="*/ 165 h 235"/>
                    <a:gd name="T26" fmla="*/ 125 w 151"/>
                    <a:gd name="T27" fmla="*/ 166 h 235"/>
                    <a:gd name="T28" fmla="*/ 121 w 151"/>
                    <a:gd name="T29" fmla="*/ 166 h 235"/>
                    <a:gd name="T30" fmla="*/ 116 w 151"/>
                    <a:gd name="T31" fmla="*/ 164 h 235"/>
                    <a:gd name="T32" fmla="*/ 108 w 151"/>
                    <a:gd name="T33" fmla="*/ 158 h 235"/>
                    <a:gd name="T34" fmla="*/ 102 w 151"/>
                    <a:gd name="T35" fmla="*/ 153 h 235"/>
                    <a:gd name="T36" fmla="*/ 97 w 151"/>
                    <a:gd name="T37" fmla="*/ 151 h 235"/>
                    <a:gd name="T38" fmla="*/ 95 w 151"/>
                    <a:gd name="T39" fmla="*/ 145 h 235"/>
                    <a:gd name="T40" fmla="*/ 91 w 151"/>
                    <a:gd name="T41" fmla="*/ 138 h 235"/>
                    <a:gd name="T42" fmla="*/ 87 w 151"/>
                    <a:gd name="T43" fmla="*/ 133 h 235"/>
                    <a:gd name="T44" fmla="*/ 82 w 151"/>
                    <a:gd name="T45" fmla="*/ 131 h 235"/>
                    <a:gd name="T46" fmla="*/ 78 w 151"/>
                    <a:gd name="T47" fmla="*/ 128 h 235"/>
                    <a:gd name="T48" fmla="*/ 76 w 151"/>
                    <a:gd name="T49" fmla="*/ 124 h 235"/>
                    <a:gd name="T50" fmla="*/ 72 w 151"/>
                    <a:gd name="T51" fmla="*/ 114 h 235"/>
                    <a:gd name="T52" fmla="*/ 72 w 151"/>
                    <a:gd name="T53" fmla="*/ 109 h 235"/>
                    <a:gd name="T54" fmla="*/ 73 w 151"/>
                    <a:gd name="T55" fmla="*/ 106 h 235"/>
                    <a:gd name="T56" fmla="*/ 71 w 151"/>
                    <a:gd name="T57" fmla="*/ 102 h 235"/>
                    <a:gd name="T58" fmla="*/ 69 w 151"/>
                    <a:gd name="T59" fmla="*/ 97 h 235"/>
                    <a:gd name="T60" fmla="*/ 62 w 151"/>
                    <a:gd name="T61" fmla="*/ 91 h 235"/>
                    <a:gd name="T62" fmla="*/ 60 w 151"/>
                    <a:gd name="T63" fmla="*/ 87 h 235"/>
                    <a:gd name="T64" fmla="*/ 55 w 151"/>
                    <a:gd name="T65" fmla="*/ 86 h 235"/>
                    <a:gd name="T66" fmla="*/ 51 w 151"/>
                    <a:gd name="T67" fmla="*/ 82 h 235"/>
                    <a:gd name="T68" fmla="*/ 47 w 151"/>
                    <a:gd name="T69" fmla="*/ 78 h 235"/>
                    <a:gd name="T70" fmla="*/ 42 w 151"/>
                    <a:gd name="T71" fmla="*/ 74 h 235"/>
                    <a:gd name="T72" fmla="*/ 38 w 151"/>
                    <a:gd name="T73" fmla="*/ 71 h 235"/>
                    <a:gd name="T74" fmla="*/ 34 w 151"/>
                    <a:gd name="T75" fmla="*/ 68 h 235"/>
                    <a:gd name="T76" fmla="*/ 33 w 151"/>
                    <a:gd name="T77" fmla="*/ 65 h 235"/>
                    <a:gd name="T78" fmla="*/ 33 w 151"/>
                    <a:gd name="T79" fmla="*/ 61 h 235"/>
                    <a:gd name="T80" fmla="*/ 35 w 151"/>
                    <a:gd name="T81" fmla="*/ 58 h 235"/>
                    <a:gd name="T82" fmla="*/ 33 w 151"/>
                    <a:gd name="T83" fmla="*/ 54 h 235"/>
                    <a:gd name="T84" fmla="*/ 32 w 151"/>
                    <a:gd name="T85" fmla="*/ 50 h 235"/>
                    <a:gd name="T86" fmla="*/ 30 w 151"/>
                    <a:gd name="T87" fmla="*/ 49 h 235"/>
                    <a:gd name="T88" fmla="*/ 25 w 151"/>
                    <a:gd name="T89" fmla="*/ 47 h 235"/>
                    <a:gd name="T90" fmla="*/ 23 w 151"/>
                    <a:gd name="T91" fmla="*/ 42 h 235"/>
                    <a:gd name="T92" fmla="*/ 24 w 151"/>
                    <a:gd name="T93" fmla="*/ 38 h 235"/>
                    <a:gd name="T94" fmla="*/ 26 w 151"/>
                    <a:gd name="T95" fmla="*/ 32 h 235"/>
                    <a:gd name="T96" fmla="*/ 31 w 151"/>
                    <a:gd name="T97" fmla="*/ 28 h 235"/>
                    <a:gd name="T98" fmla="*/ 33 w 151"/>
                    <a:gd name="T99" fmla="*/ 23 h 235"/>
                    <a:gd name="T100" fmla="*/ 35 w 151"/>
                    <a:gd name="T101" fmla="*/ 24 h 235"/>
                    <a:gd name="T102" fmla="*/ 36 w 151"/>
                    <a:gd name="T103" fmla="*/ 22 h 235"/>
                    <a:gd name="T104" fmla="*/ 39 w 151"/>
                    <a:gd name="T105" fmla="*/ 18 h 235"/>
                    <a:gd name="T106" fmla="*/ 38 w 151"/>
                    <a:gd name="T107" fmla="*/ 11 h 235"/>
                    <a:gd name="T108" fmla="*/ 41 w 151"/>
                    <a:gd name="T109" fmla="*/ 8 h 235"/>
                    <a:gd name="T110" fmla="*/ 42 w 151"/>
                    <a:gd name="T111" fmla="*/ 4 h 235"/>
                    <a:gd name="T112" fmla="*/ 37 w 151"/>
                    <a:gd name="T113" fmla="*/ 2 h 235"/>
                    <a:gd name="T114" fmla="*/ 28 w 151"/>
                    <a:gd name="T115" fmla="*/ 0 h 235"/>
                    <a:gd name="T116" fmla="*/ 18 w 151"/>
                    <a:gd name="T117" fmla="*/ 3 h 235"/>
                    <a:gd name="T118" fmla="*/ 10 w 151"/>
                    <a:gd name="T119" fmla="*/ 9 h 235"/>
                    <a:gd name="T120" fmla="*/ 3 w 151"/>
                    <a:gd name="T121" fmla="*/ 17 h 235"/>
                    <a:gd name="T122" fmla="*/ 0 w 151"/>
                    <a:gd name="T123" fmla="*/ 24 h 235"/>
                    <a:gd name="T124" fmla="*/ 5 w 151"/>
                    <a:gd name="T125" fmla="*/ 22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1" h="235">
                      <a:moveTo>
                        <a:pt x="5" y="22"/>
                      </a:moveTo>
                      <a:cubicBezTo>
                        <a:pt x="4" y="30"/>
                        <a:pt x="4" y="30"/>
                        <a:pt x="4" y="30"/>
                      </a:cubicBezTo>
                      <a:cubicBezTo>
                        <a:pt x="4" y="32"/>
                        <a:pt x="4" y="34"/>
                        <a:pt x="4" y="35"/>
                      </a:cubicBezTo>
                      <a:cubicBezTo>
                        <a:pt x="4" y="37"/>
                        <a:pt x="6" y="43"/>
                        <a:pt x="8" y="47"/>
                      </a:cubicBezTo>
                      <a:cubicBezTo>
                        <a:pt x="69" y="235"/>
                        <a:pt x="69" y="235"/>
                        <a:pt x="69" y="235"/>
                      </a:cubicBezTo>
                      <a:cubicBezTo>
                        <a:pt x="151" y="215"/>
                        <a:pt x="151" y="215"/>
                        <a:pt x="151" y="215"/>
                      </a:cubicBezTo>
                      <a:cubicBezTo>
                        <a:pt x="150" y="212"/>
                        <a:pt x="148" y="209"/>
                        <a:pt x="147" y="207"/>
                      </a:cubicBezTo>
                      <a:cubicBezTo>
                        <a:pt x="145" y="203"/>
                        <a:pt x="143" y="196"/>
                        <a:pt x="142" y="193"/>
                      </a:cubicBezTo>
                      <a:cubicBezTo>
                        <a:pt x="141" y="191"/>
                        <a:pt x="140" y="188"/>
                        <a:pt x="139" y="187"/>
                      </a:cubicBezTo>
                      <a:cubicBezTo>
                        <a:pt x="138" y="184"/>
                        <a:pt x="137" y="178"/>
                        <a:pt x="136" y="175"/>
                      </a:cubicBezTo>
                      <a:cubicBezTo>
                        <a:pt x="135" y="174"/>
                        <a:pt x="133" y="170"/>
                        <a:pt x="133" y="169"/>
                      </a:cubicBezTo>
                      <a:cubicBezTo>
                        <a:pt x="132" y="167"/>
                        <a:pt x="132" y="162"/>
                        <a:pt x="130" y="162"/>
                      </a:cubicBezTo>
                      <a:cubicBezTo>
                        <a:pt x="129" y="162"/>
                        <a:pt x="129" y="165"/>
                        <a:pt x="129" y="165"/>
                      </a:cubicBezTo>
                      <a:cubicBezTo>
                        <a:pt x="128" y="166"/>
                        <a:pt x="126" y="166"/>
                        <a:pt x="125" y="166"/>
                      </a:cubicBezTo>
                      <a:cubicBezTo>
                        <a:pt x="124" y="166"/>
                        <a:pt x="122" y="166"/>
                        <a:pt x="121" y="166"/>
                      </a:cubicBezTo>
                      <a:cubicBezTo>
                        <a:pt x="120" y="166"/>
                        <a:pt x="117" y="164"/>
                        <a:pt x="116" y="164"/>
                      </a:cubicBezTo>
                      <a:cubicBezTo>
                        <a:pt x="114" y="163"/>
                        <a:pt x="110" y="160"/>
                        <a:pt x="108" y="158"/>
                      </a:cubicBezTo>
                      <a:cubicBezTo>
                        <a:pt x="106" y="157"/>
                        <a:pt x="104" y="154"/>
                        <a:pt x="102" y="153"/>
                      </a:cubicBezTo>
                      <a:cubicBezTo>
                        <a:pt x="101" y="153"/>
                        <a:pt x="98" y="152"/>
                        <a:pt x="97" y="151"/>
                      </a:cubicBezTo>
                      <a:cubicBezTo>
                        <a:pt x="96" y="149"/>
                        <a:pt x="96" y="146"/>
                        <a:pt x="95" y="145"/>
                      </a:cubicBezTo>
                      <a:cubicBezTo>
                        <a:pt x="94" y="143"/>
                        <a:pt x="92" y="140"/>
                        <a:pt x="91" y="138"/>
                      </a:cubicBezTo>
                      <a:cubicBezTo>
                        <a:pt x="90" y="137"/>
                        <a:pt x="88" y="134"/>
                        <a:pt x="87" y="133"/>
                      </a:cubicBezTo>
                      <a:cubicBezTo>
                        <a:pt x="86" y="132"/>
                        <a:pt x="83" y="132"/>
                        <a:pt x="82" y="131"/>
                      </a:cubicBezTo>
                      <a:cubicBezTo>
                        <a:pt x="81" y="130"/>
                        <a:pt x="79" y="129"/>
                        <a:pt x="78" y="128"/>
                      </a:cubicBezTo>
                      <a:cubicBezTo>
                        <a:pt x="77" y="127"/>
                        <a:pt x="76" y="125"/>
                        <a:pt x="76" y="124"/>
                      </a:cubicBezTo>
                      <a:cubicBezTo>
                        <a:pt x="75" y="121"/>
                        <a:pt x="73" y="116"/>
                        <a:pt x="72" y="114"/>
                      </a:cubicBezTo>
                      <a:cubicBezTo>
                        <a:pt x="72" y="112"/>
                        <a:pt x="71" y="110"/>
                        <a:pt x="72" y="109"/>
                      </a:cubicBezTo>
                      <a:cubicBezTo>
                        <a:pt x="72" y="108"/>
                        <a:pt x="73" y="107"/>
                        <a:pt x="73" y="106"/>
                      </a:cubicBezTo>
                      <a:cubicBezTo>
                        <a:pt x="73" y="105"/>
                        <a:pt x="72" y="103"/>
                        <a:pt x="71" y="102"/>
                      </a:cubicBezTo>
                      <a:cubicBezTo>
                        <a:pt x="71" y="101"/>
                        <a:pt x="70" y="98"/>
                        <a:pt x="69" y="97"/>
                      </a:cubicBezTo>
                      <a:cubicBezTo>
                        <a:pt x="68" y="95"/>
                        <a:pt x="64" y="93"/>
                        <a:pt x="62" y="91"/>
                      </a:cubicBezTo>
                      <a:cubicBezTo>
                        <a:pt x="62" y="90"/>
                        <a:pt x="61" y="88"/>
                        <a:pt x="60" y="87"/>
                      </a:cubicBezTo>
                      <a:cubicBezTo>
                        <a:pt x="59" y="86"/>
                        <a:pt x="56" y="86"/>
                        <a:pt x="55" y="86"/>
                      </a:cubicBezTo>
                      <a:cubicBezTo>
                        <a:pt x="54" y="85"/>
                        <a:pt x="52" y="83"/>
                        <a:pt x="51" y="82"/>
                      </a:cubicBezTo>
                      <a:cubicBezTo>
                        <a:pt x="50" y="81"/>
                        <a:pt x="48" y="79"/>
                        <a:pt x="47" y="78"/>
                      </a:cubicBezTo>
                      <a:cubicBezTo>
                        <a:pt x="46" y="77"/>
                        <a:pt x="43" y="75"/>
                        <a:pt x="42" y="74"/>
                      </a:cubicBezTo>
                      <a:cubicBezTo>
                        <a:pt x="41" y="73"/>
                        <a:pt x="39" y="72"/>
                        <a:pt x="38" y="71"/>
                      </a:cubicBezTo>
                      <a:cubicBezTo>
                        <a:pt x="37" y="70"/>
                        <a:pt x="35" y="69"/>
                        <a:pt x="34" y="68"/>
                      </a:cubicBezTo>
                      <a:cubicBezTo>
                        <a:pt x="34" y="68"/>
                        <a:pt x="33" y="66"/>
                        <a:pt x="33" y="65"/>
                      </a:cubicBezTo>
                      <a:cubicBezTo>
                        <a:pt x="33" y="64"/>
                        <a:pt x="33" y="62"/>
                        <a:pt x="33" y="61"/>
                      </a:cubicBezTo>
                      <a:cubicBezTo>
                        <a:pt x="34" y="60"/>
                        <a:pt x="35" y="58"/>
                        <a:pt x="35" y="58"/>
                      </a:cubicBezTo>
                      <a:cubicBezTo>
                        <a:pt x="35" y="57"/>
                        <a:pt x="34" y="55"/>
                        <a:pt x="33" y="54"/>
                      </a:cubicBezTo>
                      <a:cubicBezTo>
                        <a:pt x="33" y="53"/>
                        <a:pt x="33" y="51"/>
                        <a:pt x="32" y="50"/>
                      </a:cubicBezTo>
                      <a:cubicBezTo>
                        <a:pt x="32" y="49"/>
                        <a:pt x="31" y="49"/>
                        <a:pt x="30" y="49"/>
                      </a:cubicBezTo>
                      <a:cubicBezTo>
                        <a:pt x="29" y="48"/>
                        <a:pt x="26" y="48"/>
                        <a:pt x="25" y="47"/>
                      </a:cubicBezTo>
                      <a:cubicBezTo>
                        <a:pt x="24" y="46"/>
                        <a:pt x="23" y="44"/>
                        <a:pt x="23" y="42"/>
                      </a:cubicBezTo>
                      <a:cubicBezTo>
                        <a:pt x="23" y="41"/>
                        <a:pt x="24" y="39"/>
                        <a:pt x="24" y="38"/>
                      </a:cubicBezTo>
                      <a:cubicBezTo>
                        <a:pt x="25" y="36"/>
                        <a:pt x="26" y="33"/>
                        <a:pt x="26" y="32"/>
                      </a:cubicBezTo>
                      <a:cubicBezTo>
                        <a:pt x="27" y="31"/>
                        <a:pt x="30" y="29"/>
                        <a:pt x="31" y="28"/>
                      </a:cubicBezTo>
                      <a:cubicBezTo>
                        <a:pt x="32" y="27"/>
                        <a:pt x="31" y="23"/>
                        <a:pt x="33" y="23"/>
                      </a:cubicBezTo>
                      <a:cubicBezTo>
                        <a:pt x="33" y="23"/>
                        <a:pt x="34" y="24"/>
                        <a:pt x="35" y="24"/>
                      </a:cubicBezTo>
                      <a:cubicBezTo>
                        <a:pt x="35" y="24"/>
                        <a:pt x="36" y="23"/>
                        <a:pt x="36" y="22"/>
                      </a:cubicBezTo>
                      <a:cubicBezTo>
                        <a:pt x="37" y="21"/>
                        <a:pt x="38" y="19"/>
                        <a:pt x="39" y="18"/>
                      </a:cubicBezTo>
                      <a:cubicBezTo>
                        <a:pt x="39" y="16"/>
                        <a:pt x="37" y="13"/>
                        <a:pt x="38" y="11"/>
                      </a:cubicBezTo>
                      <a:cubicBezTo>
                        <a:pt x="38" y="10"/>
                        <a:pt x="40" y="9"/>
                        <a:pt x="41" y="8"/>
                      </a:cubicBezTo>
                      <a:cubicBezTo>
                        <a:pt x="41" y="7"/>
                        <a:pt x="42" y="5"/>
                        <a:pt x="42" y="4"/>
                      </a:cubicBezTo>
                      <a:cubicBezTo>
                        <a:pt x="40" y="3"/>
                        <a:pt x="38" y="2"/>
                        <a:pt x="37" y="2"/>
                      </a:cubicBezTo>
                      <a:cubicBezTo>
                        <a:pt x="35" y="1"/>
                        <a:pt x="30" y="0"/>
                        <a:pt x="28" y="0"/>
                      </a:cubicBezTo>
                      <a:cubicBezTo>
                        <a:pt x="25" y="1"/>
                        <a:pt x="20" y="2"/>
                        <a:pt x="18" y="3"/>
                      </a:cubicBezTo>
                      <a:cubicBezTo>
                        <a:pt x="15" y="4"/>
                        <a:pt x="12" y="7"/>
                        <a:pt x="10" y="9"/>
                      </a:cubicBezTo>
                      <a:cubicBezTo>
                        <a:pt x="8" y="11"/>
                        <a:pt x="4" y="14"/>
                        <a:pt x="3" y="17"/>
                      </a:cubicBezTo>
                      <a:cubicBezTo>
                        <a:pt x="2" y="18"/>
                        <a:pt x="1" y="21"/>
                        <a:pt x="0" y="24"/>
                      </a:cubicBezTo>
                      <a:lnTo>
                        <a:pt x="5" y="22"/>
                      </a:ln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45" name="Freeform 105">
                  <a:extLst>
                    <a:ext uri="{FF2B5EF4-FFF2-40B4-BE49-F238E27FC236}">
                      <a16:creationId xmlns:a16="http://schemas.microsoft.com/office/drawing/2014/main" id="{41A24EC5-840C-43EF-8839-569F679F298B}"/>
                    </a:ext>
                  </a:extLst>
                </p:cNvPr>
                <p:cNvSpPr>
                  <a:spLocks/>
                </p:cNvSpPr>
                <p:nvPr/>
              </p:nvSpPr>
              <p:spPr bwMode="auto">
                <a:xfrm>
                  <a:off x="6418608" y="2543088"/>
                  <a:ext cx="649328" cy="436409"/>
                </a:xfrm>
                <a:custGeom>
                  <a:avLst/>
                  <a:gdLst>
                    <a:gd name="T0" fmla="*/ 632 w 809"/>
                    <a:gd name="T1" fmla="*/ 411 h 545"/>
                    <a:gd name="T2" fmla="*/ 703 w 809"/>
                    <a:gd name="T3" fmla="*/ 381 h 545"/>
                    <a:gd name="T4" fmla="*/ 730 w 809"/>
                    <a:gd name="T5" fmla="*/ 374 h 545"/>
                    <a:gd name="T6" fmla="*/ 739 w 809"/>
                    <a:gd name="T7" fmla="*/ 372 h 545"/>
                    <a:gd name="T8" fmla="*/ 752 w 809"/>
                    <a:gd name="T9" fmla="*/ 363 h 545"/>
                    <a:gd name="T10" fmla="*/ 766 w 809"/>
                    <a:gd name="T11" fmla="*/ 352 h 545"/>
                    <a:gd name="T12" fmla="*/ 764 w 809"/>
                    <a:gd name="T13" fmla="*/ 341 h 545"/>
                    <a:gd name="T14" fmla="*/ 773 w 809"/>
                    <a:gd name="T15" fmla="*/ 331 h 545"/>
                    <a:gd name="T16" fmla="*/ 781 w 809"/>
                    <a:gd name="T17" fmla="*/ 320 h 545"/>
                    <a:gd name="T18" fmla="*/ 794 w 809"/>
                    <a:gd name="T19" fmla="*/ 308 h 545"/>
                    <a:gd name="T20" fmla="*/ 799 w 809"/>
                    <a:gd name="T21" fmla="*/ 300 h 545"/>
                    <a:gd name="T22" fmla="*/ 808 w 809"/>
                    <a:gd name="T23" fmla="*/ 295 h 545"/>
                    <a:gd name="T24" fmla="*/ 799 w 809"/>
                    <a:gd name="T25" fmla="*/ 283 h 545"/>
                    <a:gd name="T26" fmla="*/ 786 w 809"/>
                    <a:gd name="T27" fmla="*/ 278 h 545"/>
                    <a:gd name="T28" fmla="*/ 771 w 809"/>
                    <a:gd name="T29" fmla="*/ 269 h 545"/>
                    <a:gd name="T30" fmla="*/ 761 w 809"/>
                    <a:gd name="T31" fmla="*/ 259 h 545"/>
                    <a:gd name="T32" fmla="*/ 749 w 809"/>
                    <a:gd name="T33" fmla="*/ 253 h 545"/>
                    <a:gd name="T34" fmla="*/ 741 w 809"/>
                    <a:gd name="T35" fmla="*/ 234 h 545"/>
                    <a:gd name="T36" fmla="*/ 729 w 809"/>
                    <a:gd name="T37" fmla="*/ 238 h 545"/>
                    <a:gd name="T38" fmla="*/ 724 w 809"/>
                    <a:gd name="T39" fmla="*/ 223 h 545"/>
                    <a:gd name="T40" fmla="*/ 723 w 809"/>
                    <a:gd name="T41" fmla="*/ 211 h 545"/>
                    <a:gd name="T42" fmla="*/ 726 w 809"/>
                    <a:gd name="T43" fmla="*/ 201 h 545"/>
                    <a:gd name="T44" fmla="*/ 730 w 809"/>
                    <a:gd name="T45" fmla="*/ 189 h 545"/>
                    <a:gd name="T46" fmla="*/ 734 w 809"/>
                    <a:gd name="T47" fmla="*/ 181 h 545"/>
                    <a:gd name="T48" fmla="*/ 730 w 809"/>
                    <a:gd name="T49" fmla="*/ 146 h 545"/>
                    <a:gd name="T50" fmla="*/ 734 w 809"/>
                    <a:gd name="T51" fmla="*/ 134 h 545"/>
                    <a:gd name="T52" fmla="*/ 741 w 809"/>
                    <a:gd name="T53" fmla="*/ 121 h 545"/>
                    <a:gd name="T54" fmla="*/ 745 w 809"/>
                    <a:gd name="T55" fmla="*/ 98 h 545"/>
                    <a:gd name="T56" fmla="*/ 753 w 809"/>
                    <a:gd name="T57" fmla="*/ 89 h 545"/>
                    <a:gd name="T58" fmla="*/ 753 w 809"/>
                    <a:gd name="T59" fmla="*/ 82 h 545"/>
                    <a:gd name="T60" fmla="*/ 745 w 809"/>
                    <a:gd name="T61" fmla="*/ 78 h 545"/>
                    <a:gd name="T62" fmla="*/ 736 w 809"/>
                    <a:gd name="T63" fmla="*/ 78 h 545"/>
                    <a:gd name="T64" fmla="*/ 725 w 809"/>
                    <a:gd name="T65" fmla="*/ 78 h 545"/>
                    <a:gd name="T66" fmla="*/ 717 w 809"/>
                    <a:gd name="T67" fmla="*/ 76 h 545"/>
                    <a:gd name="T68" fmla="*/ 711 w 809"/>
                    <a:gd name="T69" fmla="*/ 71 h 545"/>
                    <a:gd name="T70" fmla="*/ 699 w 809"/>
                    <a:gd name="T71" fmla="*/ 60 h 545"/>
                    <a:gd name="T72" fmla="*/ 699 w 809"/>
                    <a:gd name="T73" fmla="*/ 47 h 545"/>
                    <a:gd name="T74" fmla="*/ 694 w 809"/>
                    <a:gd name="T75" fmla="*/ 35 h 545"/>
                    <a:gd name="T76" fmla="*/ 685 w 809"/>
                    <a:gd name="T77" fmla="*/ 28 h 545"/>
                    <a:gd name="T78" fmla="*/ 681 w 809"/>
                    <a:gd name="T79" fmla="*/ 19 h 545"/>
                    <a:gd name="T80" fmla="*/ 669 w 809"/>
                    <a:gd name="T81" fmla="*/ 17 h 545"/>
                    <a:gd name="T82" fmla="*/ 661 w 809"/>
                    <a:gd name="T83" fmla="*/ 16 h 545"/>
                    <a:gd name="T84" fmla="*/ 647 w 809"/>
                    <a:gd name="T85" fmla="*/ 6 h 545"/>
                    <a:gd name="T86" fmla="*/ 546 w 809"/>
                    <a:gd name="T87" fmla="*/ 26 h 545"/>
                    <a:gd name="T88" fmla="*/ 91 w 809"/>
                    <a:gd name="T89" fmla="*/ 133 h 545"/>
                    <a:gd name="T90" fmla="*/ 60 w 809"/>
                    <a:gd name="T91" fmla="*/ 104 h 545"/>
                    <a:gd name="T92" fmla="*/ 45 w 809"/>
                    <a:gd name="T93" fmla="*/ 115 h 545"/>
                    <a:gd name="T94" fmla="*/ 37 w 809"/>
                    <a:gd name="T95" fmla="*/ 117 h 545"/>
                    <a:gd name="T96" fmla="*/ 28 w 809"/>
                    <a:gd name="T97" fmla="*/ 132 h 545"/>
                    <a:gd name="T98" fmla="*/ 50 w 809"/>
                    <a:gd name="T99" fmla="*/ 393 h 545"/>
                    <a:gd name="T100" fmla="*/ 208 w 809"/>
                    <a:gd name="T101" fmla="*/ 518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09" h="545">
                      <a:moveTo>
                        <a:pt x="207" y="513"/>
                      </a:moveTo>
                      <a:cubicBezTo>
                        <a:pt x="471" y="452"/>
                        <a:pt x="471" y="452"/>
                        <a:pt x="471" y="452"/>
                      </a:cubicBezTo>
                      <a:cubicBezTo>
                        <a:pt x="632" y="411"/>
                        <a:pt x="632" y="411"/>
                        <a:pt x="632" y="411"/>
                      </a:cubicBezTo>
                      <a:cubicBezTo>
                        <a:pt x="693" y="396"/>
                        <a:pt x="693" y="396"/>
                        <a:pt x="693" y="396"/>
                      </a:cubicBezTo>
                      <a:cubicBezTo>
                        <a:pt x="694" y="393"/>
                        <a:pt x="695" y="390"/>
                        <a:pt x="696" y="389"/>
                      </a:cubicBezTo>
                      <a:cubicBezTo>
                        <a:pt x="697" y="386"/>
                        <a:pt x="701" y="383"/>
                        <a:pt x="703" y="381"/>
                      </a:cubicBezTo>
                      <a:cubicBezTo>
                        <a:pt x="705" y="379"/>
                        <a:pt x="708" y="376"/>
                        <a:pt x="711" y="375"/>
                      </a:cubicBezTo>
                      <a:cubicBezTo>
                        <a:pt x="713" y="374"/>
                        <a:pt x="718" y="373"/>
                        <a:pt x="721" y="372"/>
                      </a:cubicBezTo>
                      <a:cubicBezTo>
                        <a:pt x="723" y="372"/>
                        <a:pt x="728" y="373"/>
                        <a:pt x="730" y="374"/>
                      </a:cubicBezTo>
                      <a:cubicBezTo>
                        <a:pt x="731" y="374"/>
                        <a:pt x="733" y="375"/>
                        <a:pt x="735" y="376"/>
                      </a:cubicBezTo>
                      <a:cubicBezTo>
                        <a:pt x="736" y="375"/>
                        <a:pt x="736" y="374"/>
                        <a:pt x="736" y="373"/>
                      </a:cubicBezTo>
                      <a:cubicBezTo>
                        <a:pt x="737" y="373"/>
                        <a:pt x="738" y="372"/>
                        <a:pt x="739" y="372"/>
                      </a:cubicBezTo>
                      <a:cubicBezTo>
                        <a:pt x="740" y="371"/>
                        <a:pt x="741" y="368"/>
                        <a:pt x="742" y="367"/>
                      </a:cubicBezTo>
                      <a:cubicBezTo>
                        <a:pt x="743" y="366"/>
                        <a:pt x="744" y="364"/>
                        <a:pt x="745" y="364"/>
                      </a:cubicBezTo>
                      <a:cubicBezTo>
                        <a:pt x="747" y="363"/>
                        <a:pt x="751" y="364"/>
                        <a:pt x="752" y="363"/>
                      </a:cubicBezTo>
                      <a:cubicBezTo>
                        <a:pt x="754" y="363"/>
                        <a:pt x="756" y="360"/>
                        <a:pt x="758" y="358"/>
                      </a:cubicBezTo>
                      <a:cubicBezTo>
                        <a:pt x="759" y="357"/>
                        <a:pt x="761" y="354"/>
                        <a:pt x="762" y="353"/>
                      </a:cubicBezTo>
                      <a:cubicBezTo>
                        <a:pt x="763" y="353"/>
                        <a:pt x="766" y="353"/>
                        <a:pt x="766" y="352"/>
                      </a:cubicBezTo>
                      <a:cubicBezTo>
                        <a:pt x="767" y="351"/>
                        <a:pt x="767" y="349"/>
                        <a:pt x="767" y="348"/>
                      </a:cubicBezTo>
                      <a:cubicBezTo>
                        <a:pt x="767" y="347"/>
                        <a:pt x="764" y="345"/>
                        <a:pt x="764" y="344"/>
                      </a:cubicBezTo>
                      <a:cubicBezTo>
                        <a:pt x="763" y="343"/>
                        <a:pt x="763" y="341"/>
                        <a:pt x="764" y="341"/>
                      </a:cubicBezTo>
                      <a:cubicBezTo>
                        <a:pt x="764" y="340"/>
                        <a:pt x="764" y="338"/>
                        <a:pt x="765" y="337"/>
                      </a:cubicBezTo>
                      <a:cubicBezTo>
                        <a:pt x="766" y="336"/>
                        <a:pt x="768" y="336"/>
                        <a:pt x="769" y="335"/>
                      </a:cubicBezTo>
                      <a:cubicBezTo>
                        <a:pt x="770" y="335"/>
                        <a:pt x="772" y="333"/>
                        <a:pt x="773" y="331"/>
                      </a:cubicBezTo>
                      <a:cubicBezTo>
                        <a:pt x="773" y="331"/>
                        <a:pt x="773" y="329"/>
                        <a:pt x="774" y="328"/>
                      </a:cubicBezTo>
                      <a:cubicBezTo>
                        <a:pt x="774" y="327"/>
                        <a:pt x="776" y="326"/>
                        <a:pt x="776" y="326"/>
                      </a:cubicBezTo>
                      <a:cubicBezTo>
                        <a:pt x="777" y="324"/>
                        <a:pt x="780" y="321"/>
                        <a:pt x="781" y="320"/>
                      </a:cubicBezTo>
                      <a:cubicBezTo>
                        <a:pt x="782" y="318"/>
                        <a:pt x="784" y="314"/>
                        <a:pt x="785" y="313"/>
                      </a:cubicBezTo>
                      <a:cubicBezTo>
                        <a:pt x="786" y="312"/>
                        <a:pt x="788" y="311"/>
                        <a:pt x="789" y="311"/>
                      </a:cubicBezTo>
                      <a:cubicBezTo>
                        <a:pt x="790" y="310"/>
                        <a:pt x="793" y="309"/>
                        <a:pt x="794" y="308"/>
                      </a:cubicBezTo>
                      <a:cubicBezTo>
                        <a:pt x="794" y="308"/>
                        <a:pt x="795" y="306"/>
                        <a:pt x="795" y="305"/>
                      </a:cubicBezTo>
                      <a:cubicBezTo>
                        <a:pt x="796" y="304"/>
                        <a:pt x="796" y="302"/>
                        <a:pt x="797" y="301"/>
                      </a:cubicBezTo>
                      <a:cubicBezTo>
                        <a:pt x="797" y="301"/>
                        <a:pt x="798" y="300"/>
                        <a:pt x="799" y="300"/>
                      </a:cubicBezTo>
                      <a:cubicBezTo>
                        <a:pt x="800" y="300"/>
                        <a:pt x="801" y="299"/>
                        <a:pt x="802" y="299"/>
                      </a:cubicBezTo>
                      <a:cubicBezTo>
                        <a:pt x="803" y="298"/>
                        <a:pt x="803" y="297"/>
                        <a:pt x="804" y="296"/>
                      </a:cubicBezTo>
                      <a:cubicBezTo>
                        <a:pt x="805" y="296"/>
                        <a:pt x="807" y="296"/>
                        <a:pt x="808" y="295"/>
                      </a:cubicBezTo>
                      <a:cubicBezTo>
                        <a:pt x="809" y="294"/>
                        <a:pt x="809" y="290"/>
                        <a:pt x="808" y="288"/>
                      </a:cubicBezTo>
                      <a:cubicBezTo>
                        <a:pt x="807" y="287"/>
                        <a:pt x="803" y="289"/>
                        <a:pt x="802" y="288"/>
                      </a:cubicBezTo>
                      <a:cubicBezTo>
                        <a:pt x="801" y="287"/>
                        <a:pt x="800" y="284"/>
                        <a:pt x="799" y="283"/>
                      </a:cubicBezTo>
                      <a:cubicBezTo>
                        <a:pt x="798" y="282"/>
                        <a:pt x="795" y="281"/>
                        <a:pt x="794" y="281"/>
                      </a:cubicBezTo>
                      <a:cubicBezTo>
                        <a:pt x="793" y="280"/>
                        <a:pt x="790" y="281"/>
                        <a:pt x="788" y="281"/>
                      </a:cubicBezTo>
                      <a:cubicBezTo>
                        <a:pt x="788" y="280"/>
                        <a:pt x="786" y="279"/>
                        <a:pt x="786" y="278"/>
                      </a:cubicBezTo>
                      <a:cubicBezTo>
                        <a:pt x="785" y="276"/>
                        <a:pt x="783" y="273"/>
                        <a:pt x="782" y="272"/>
                      </a:cubicBezTo>
                      <a:cubicBezTo>
                        <a:pt x="780" y="271"/>
                        <a:pt x="777" y="271"/>
                        <a:pt x="776" y="270"/>
                      </a:cubicBezTo>
                      <a:cubicBezTo>
                        <a:pt x="775" y="270"/>
                        <a:pt x="772" y="270"/>
                        <a:pt x="771" y="269"/>
                      </a:cubicBezTo>
                      <a:cubicBezTo>
                        <a:pt x="769" y="268"/>
                        <a:pt x="768" y="264"/>
                        <a:pt x="768" y="263"/>
                      </a:cubicBezTo>
                      <a:cubicBezTo>
                        <a:pt x="767" y="262"/>
                        <a:pt x="766" y="259"/>
                        <a:pt x="765" y="258"/>
                      </a:cubicBezTo>
                      <a:cubicBezTo>
                        <a:pt x="764" y="258"/>
                        <a:pt x="762" y="259"/>
                        <a:pt x="761" y="259"/>
                      </a:cubicBezTo>
                      <a:cubicBezTo>
                        <a:pt x="760" y="259"/>
                        <a:pt x="757" y="260"/>
                        <a:pt x="756" y="260"/>
                      </a:cubicBezTo>
                      <a:cubicBezTo>
                        <a:pt x="755" y="260"/>
                        <a:pt x="753" y="259"/>
                        <a:pt x="752" y="258"/>
                      </a:cubicBezTo>
                      <a:cubicBezTo>
                        <a:pt x="751" y="257"/>
                        <a:pt x="750" y="254"/>
                        <a:pt x="749" y="253"/>
                      </a:cubicBezTo>
                      <a:cubicBezTo>
                        <a:pt x="749" y="251"/>
                        <a:pt x="751" y="248"/>
                        <a:pt x="750" y="246"/>
                      </a:cubicBezTo>
                      <a:cubicBezTo>
                        <a:pt x="750" y="244"/>
                        <a:pt x="748" y="240"/>
                        <a:pt x="747" y="238"/>
                      </a:cubicBezTo>
                      <a:cubicBezTo>
                        <a:pt x="746" y="237"/>
                        <a:pt x="743" y="235"/>
                        <a:pt x="741" y="234"/>
                      </a:cubicBezTo>
                      <a:cubicBezTo>
                        <a:pt x="740" y="234"/>
                        <a:pt x="737" y="234"/>
                        <a:pt x="736" y="235"/>
                      </a:cubicBezTo>
                      <a:cubicBezTo>
                        <a:pt x="735" y="235"/>
                        <a:pt x="735" y="239"/>
                        <a:pt x="734" y="239"/>
                      </a:cubicBezTo>
                      <a:cubicBezTo>
                        <a:pt x="733" y="240"/>
                        <a:pt x="730" y="239"/>
                        <a:pt x="729" y="238"/>
                      </a:cubicBezTo>
                      <a:cubicBezTo>
                        <a:pt x="728" y="237"/>
                        <a:pt x="728" y="234"/>
                        <a:pt x="728" y="233"/>
                      </a:cubicBezTo>
                      <a:cubicBezTo>
                        <a:pt x="727" y="232"/>
                        <a:pt x="725" y="230"/>
                        <a:pt x="725" y="229"/>
                      </a:cubicBezTo>
                      <a:cubicBezTo>
                        <a:pt x="724" y="228"/>
                        <a:pt x="723" y="225"/>
                        <a:pt x="724" y="223"/>
                      </a:cubicBezTo>
                      <a:cubicBezTo>
                        <a:pt x="724" y="222"/>
                        <a:pt x="726" y="221"/>
                        <a:pt x="726" y="220"/>
                      </a:cubicBezTo>
                      <a:cubicBezTo>
                        <a:pt x="726" y="219"/>
                        <a:pt x="723" y="218"/>
                        <a:pt x="723" y="217"/>
                      </a:cubicBezTo>
                      <a:cubicBezTo>
                        <a:pt x="722" y="216"/>
                        <a:pt x="723" y="212"/>
                        <a:pt x="723" y="211"/>
                      </a:cubicBezTo>
                      <a:cubicBezTo>
                        <a:pt x="723" y="209"/>
                        <a:pt x="721" y="208"/>
                        <a:pt x="721" y="207"/>
                      </a:cubicBezTo>
                      <a:cubicBezTo>
                        <a:pt x="720" y="205"/>
                        <a:pt x="722" y="202"/>
                        <a:pt x="723" y="201"/>
                      </a:cubicBezTo>
                      <a:cubicBezTo>
                        <a:pt x="724" y="201"/>
                        <a:pt x="725" y="201"/>
                        <a:pt x="726" y="201"/>
                      </a:cubicBezTo>
                      <a:cubicBezTo>
                        <a:pt x="727" y="200"/>
                        <a:pt x="729" y="199"/>
                        <a:pt x="729" y="198"/>
                      </a:cubicBezTo>
                      <a:cubicBezTo>
                        <a:pt x="730" y="197"/>
                        <a:pt x="731" y="195"/>
                        <a:pt x="731" y="194"/>
                      </a:cubicBezTo>
                      <a:cubicBezTo>
                        <a:pt x="731" y="192"/>
                        <a:pt x="730" y="190"/>
                        <a:pt x="730" y="189"/>
                      </a:cubicBezTo>
                      <a:cubicBezTo>
                        <a:pt x="730" y="188"/>
                        <a:pt x="730" y="187"/>
                        <a:pt x="731" y="186"/>
                      </a:cubicBezTo>
                      <a:cubicBezTo>
                        <a:pt x="731" y="186"/>
                        <a:pt x="733" y="186"/>
                        <a:pt x="734" y="185"/>
                      </a:cubicBezTo>
                      <a:cubicBezTo>
                        <a:pt x="734" y="184"/>
                        <a:pt x="734" y="181"/>
                        <a:pt x="734" y="181"/>
                      </a:cubicBezTo>
                      <a:cubicBezTo>
                        <a:pt x="717" y="165"/>
                        <a:pt x="717" y="165"/>
                        <a:pt x="717" y="165"/>
                      </a:cubicBezTo>
                      <a:cubicBezTo>
                        <a:pt x="729" y="152"/>
                        <a:pt x="729" y="152"/>
                        <a:pt x="729" y="152"/>
                      </a:cubicBezTo>
                      <a:cubicBezTo>
                        <a:pt x="729" y="152"/>
                        <a:pt x="729" y="147"/>
                        <a:pt x="730" y="146"/>
                      </a:cubicBezTo>
                      <a:cubicBezTo>
                        <a:pt x="730" y="145"/>
                        <a:pt x="732" y="144"/>
                        <a:pt x="732" y="143"/>
                      </a:cubicBezTo>
                      <a:cubicBezTo>
                        <a:pt x="732" y="142"/>
                        <a:pt x="732" y="139"/>
                        <a:pt x="732" y="138"/>
                      </a:cubicBezTo>
                      <a:cubicBezTo>
                        <a:pt x="732" y="137"/>
                        <a:pt x="733" y="135"/>
                        <a:pt x="734" y="134"/>
                      </a:cubicBezTo>
                      <a:cubicBezTo>
                        <a:pt x="735" y="134"/>
                        <a:pt x="737" y="133"/>
                        <a:pt x="738" y="133"/>
                      </a:cubicBezTo>
                      <a:cubicBezTo>
                        <a:pt x="738" y="132"/>
                        <a:pt x="739" y="129"/>
                        <a:pt x="739" y="128"/>
                      </a:cubicBezTo>
                      <a:cubicBezTo>
                        <a:pt x="740" y="126"/>
                        <a:pt x="741" y="123"/>
                        <a:pt x="741" y="121"/>
                      </a:cubicBezTo>
                      <a:cubicBezTo>
                        <a:pt x="741" y="120"/>
                        <a:pt x="740" y="117"/>
                        <a:pt x="740" y="115"/>
                      </a:cubicBezTo>
                      <a:cubicBezTo>
                        <a:pt x="740" y="113"/>
                        <a:pt x="741" y="109"/>
                        <a:pt x="741" y="107"/>
                      </a:cubicBezTo>
                      <a:cubicBezTo>
                        <a:pt x="742" y="105"/>
                        <a:pt x="743" y="100"/>
                        <a:pt x="745" y="98"/>
                      </a:cubicBezTo>
                      <a:cubicBezTo>
                        <a:pt x="745" y="97"/>
                        <a:pt x="748" y="97"/>
                        <a:pt x="749" y="96"/>
                      </a:cubicBezTo>
                      <a:cubicBezTo>
                        <a:pt x="749" y="95"/>
                        <a:pt x="749" y="92"/>
                        <a:pt x="749" y="91"/>
                      </a:cubicBezTo>
                      <a:cubicBezTo>
                        <a:pt x="750" y="90"/>
                        <a:pt x="752" y="90"/>
                        <a:pt x="753" y="89"/>
                      </a:cubicBezTo>
                      <a:cubicBezTo>
                        <a:pt x="754" y="88"/>
                        <a:pt x="756" y="88"/>
                        <a:pt x="757" y="87"/>
                      </a:cubicBezTo>
                      <a:cubicBezTo>
                        <a:pt x="755" y="86"/>
                        <a:pt x="755" y="86"/>
                        <a:pt x="755" y="86"/>
                      </a:cubicBezTo>
                      <a:cubicBezTo>
                        <a:pt x="755" y="86"/>
                        <a:pt x="754" y="83"/>
                        <a:pt x="753" y="82"/>
                      </a:cubicBezTo>
                      <a:cubicBezTo>
                        <a:pt x="752" y="82"/>
                        <a:pt x="750" y="82"/>
                        <a:pt x="750" y="81"/>
                      </a:cubicBezTo>
                      <a:cubicBezTo>
                        <a:pt x="749" y="80"/>
                        <a:pt x="749" y="78"/>
                        <a:pt x="748" y="77"/>
                      </a:cubicBezTo>
                      <a:cubicBezTo>
                        <a:pt x="747" y="77"/>
                        <a:pt x="746" y="77"/>
                        <a:pt x="745" y="78"/>
                      </a:cubicBezTo>
                      <a:cubicBezTo>
                        <a:pt x="744" y="78"/>
                        <a:pt x="743" y="79"/>
                        <a:pt x="742" y="79"/>
                      </a:cubicBezTo>
                      <a:cubicBezTo>
                        <a:pt x="741" y="79"/>
                        <a:pt x="740" y="77"/>
                        <a:pt x="739" y="77"/>
                      </a:cubicBezTo>
                      <a:cubicBezTo>
                        <a:pt x="738" y="77"/>
                        <a:pt x="736" y="78"/>
                        <a:pt x="736" y="78"/>
                      </a:cubicBezTo>
                      <a:cubicBezTo>
                        <a:pt x="735" y="79"/>
                        <a:pt x="733" y="78"/>
                        <a:pt x="732" y="78"/>
                      </a:cubicBezTo>
                      <a:cubicBezTo>
                        <a:pt x="731" y="78"/>
                        <a:pt x="730" y="80"/>
                        <a:pt x="729" y="80"/>
                      </a:cubicBezTo>
                      <a:cubicBezTo>
                        <a:pt x="728" y="80"/>
                        <a:pt x="725" y="79"/>
                        <a:pt x="725" y="78"/>
                      </a:cubicBezTo>
                      <a:cubicBezTo>
                        <a:pt x="724" y="77"/>
                        <a:pt x="724" y="75"/>
                        <a:pt x="723" y="74"/>
                      </a:cubicBezTo>
                      <a:cubicBezTo>
                        <a:pt x="722" y="74"/>
                        <a:pt x="721" y="74"/>
                        <a:pt x="720" y="74"/>
                      </a:cubicBezTo>
                      <a:cubicBezTo>
                        <a:pt x="719" y="75"/>
                        <a:pt x="718" y="76"/>
                        <a:pt x="717" y="76"/>
                      </a:cubicBezTo>
                      <a:cubicBezTo>
                        <a:pt x="716" y="76"/>
                        <a:pt x="714" y="76"/>
                        <a:pt x="713" y="75"/>
                      </a:cubicBezTo>
                      <a:cubicBezTo>
                        <a:pt x="712" y="74"/>
                        <a:pt x="713" y="73"/>
                        <a:pt x="713" y="72"/>
                      </a:cubicBezTo>
                      <a:cubicBezTo>
                        <a:pt x="712" y="71"/>
                        <a:pt x="711" y="71"/>
                        <a:pt x="711" y="71"/>
                      </a:cubicBezTo>
                      <a:cubicBezTo>
                        <a:pt x="710" y="70"/>
                        <a:pt x="708" y="68"/>
                        <a:pt x="707" y="67"/>
                      </a:cubicBezTo>
                      <a:cubicBezTo>
                        <a:pt x="706" y="66"/>
                        <a:pt x="704" y="63"/>
                        <a:pt x="703" y="62"/>
                      </a:cubicBezTo>
                      <a:cubicBezTo>
                        <a:pt x="703" y="62"/>
                        <a:pt x="700" y="61"/>
                        <a:pt x="699" y="60"/>
                      </a:cubicBezTo>
                      <a:cubicBezTo>
                        <a:pt x="699" y="59"/>
                        <a:pt x="697" y="58"/>
                        <a:pt x="697" y="58"/>
                      </a:cubicBezTo>
                      <a:cubicBezTo>
                        <a:pt x="697" y="56"/>
                        <a:pt x="700" y="55"/>
                        <a:pt x="700" y="53"/>
                      </a:cubicBezTo>
                      <a:cubicBezTo>
                        <a:pt x="701" y="52"/>
                        <a:pt x="700" y="48"/>
                        <a:pt x="699" y="47"/>
                      </a:cubicBezTo>
                      <a:cubicBezTo>
                        <a:pt x="698" y="46"/>
                        <a:pt x="696" y="44"/>
                        <a:pt x="695" y="43"/>
                      </a:cubicBezTo>
                      <a:cubicBezTo>
                        <a:pt x="694" y="43"/>
                        <a:pt x="693" y="41"/>
                        <a:pt x="693" y="40"/>
                      </a:cubicBezTo>
                      <a:cubicBezTo>
                        <a:pt x="693" y="39"/>
                        <a:pt x="694" y="36"/>
                        <a:pt x="694" y="35"/>
                      </a:cubicBezTo>
                      <a:cubicBezTo>
                        <a:pt x="693" y="34"/>
                        <a:pt x="692" y="31"/>
                        <a:pt x="691" y="30"/>
                      </a:cubicBezTo>
                      <a:cubicBezTo>
                        <a:pt x="690" y="30"/>
                        <a:pt x="688" y="33"/>
                        <a:pt x="686" y="32"/>
                      </a:cubicBezTo>
                      <a:cubicBezTo>
                        <a:pt x="686" y="32"/>
                        <a:pt x="685" y="29"/>
                        <a:pt x="685" y="28"/>
                      </a:cubicBezTo>
                      <a:cubicBezTo>
                        <a:pt x="685" y="27"/>
                        <a:pt x="689" y="24"/>
                        <a:pt x="688" y="23"/>
                      </a:cubicBezTo>
                      <a:cubicBezTo>
                        <a:pt x="687" y="22"/>
                        <a:pt x="684" y="22"/>
                        <a:pt x="683" y="22"/>
                      </a:cubicBezTo>
                      <a:cubicBezTo>
                        <a:pt x="682" y="21"/>
                        <a:pt x="682" y="19"/>
                        <a:pt x="681" y="19"/>
                      </a:cubicBezTo>
                      <a:cubicBezTo>
                        <a:pt x="680" y="18"/>
                        <a:pt x="679" y="20"/>
                        <a:pt x="678" y="19"/>
                      </a:cubicBezTo>
                      <a:cubicBezTo>
                        <a:pt x="676" y="19"/>
                        <a:pt x="675" y="17"/>
                        <a:pt x="673" y="17"/>
                      </a:cubicBezTo>
                      <a:cubicBezTo>
                        <a:pt x="672" y="16"/>
                        <a:pt x="670" y="16"/>
                        <a:pt x="669" y="17"/>
                      </a:cubicBezTo>
                      <a:cubicBezTo>
                        <a:pt x="668" y="17"/>
                        <a:pt x="667" y="19"/>
                        <a:pt x="666" y="19"/>
                      </a:cubicBezTo>
                      <a:cubicBezTo>
                        <a:pt x="665" y="20"/>
                        <a:pt x="664" y="20"/>
                        <a:pt x="664" y="19"/>
                      </a:cubicBezTo>
                      <a:cubicBezTo>
                        <a:pt x="663" y="19"/>
                        <a:pt x="662" y="17"/>
                        <a:pt x="661" y="16"/>
                      </a:cubicBezTo>
                      <a:cubicBezTo>
                        <a:pt x="660" y="15"/>
                        <a:pt x="659" y="12"/>
                        <a:pt x="659" y="11"/>
                      </a:cubicBezTo>
                      <a:cubicBezTo>
                        <a:pt x="658" y="9"/>
                        <a:pt x="656" y="6"/>
                        <a:pt x="654" y="6"/>
                      </a:cubicBezTo>
                      <a:cubicBezTo>
                        <a:pt x="653" y="5"/>
                        <a:pt x="649" y="7"/>
                        <a:pt x="647" y="6"/>
                      </a:cubicBezTo>
                      <a:cubicBezTo>
                        <a:pt x="646" y="5"/>
                        <a:pt x="647" y="2"/>
                        <a:pt x="645" y="1"/>
                      </a:cubicBezTo>
                      <a:cubicBezTo>
                        <a:pt x="644" y="0"/>
                        <a:pt x="639" y="1"/>
                        <a:pt x="639" y="1"/>
                      </a:cubicBezTo>
                      <a:cubicBezTo>
                        <a:pt x="546" y="26"/>
                        <a:pt x="546" y="26"/>
                        <a:pt x="546" y="26"/>
                      </a:cubicBezTo>
                      <a:cubicBezTo>
                        <a:pt x="361" y="72"/>
                        <a:pt x="361" y="72"/>
                        <a:pt x="361" y="72"/>
                      </a:cubicBezTo>
                      <a:cubicBezTo>
                        <a:pt x="196" y="110"/>
                        <a:pt x="196" y="110"/>
                        <a:pt x="196" y="110"/>
                      </a:cubicBezTo>
                      <a:cubicBezTo>
                        <a:pt x="91" y="133"/>
                        <a:pt x="91" y="133"/>
                        <a:pt x="91" y="133"/>
                      </a:cubicBezTo>
                      <a:cubicBezTo>
                        <a:pt x="82" y="87"/>
                        <a:pt x="82" y="87"/>
                        <a:pt x="82" y="87"/>
                      </a:cubicBezTo>
                      <a:cubicBezTo>
                        <a:pt x="78" y="90"/>
                        <a:pt x="73" y="94"/>
                        <a:pt x="70" y="96"/>
                      </a:cubicBezTo>
                      <a:cubicBezTo>
                        <a:pt x="68" y="98"/>
                        <a:pt x="63" y="102"/>
                        <a:pt x="60" y="104"/>
                      </a:cubicBezTo>
                      <a:cubicBezTo>
                        <a:pt x="58" y="106"/>
                        <a:pt x="54" y="110"/>
                        <a:pt x="52" y="112"/>
                      </a:cubicBezTo>
                      <a:cubicBezTo>
                        <a:pt x="51" y="113"/>
                        <a:pt x="49" y="116"/>
                        <a:pt x="47" y="116"/>
                      </a:cubicBezTo>
                      <a:cubicBezTo>
                        <a:pt x="47" y="116"/>
                        <a:pt x="45" y="115"/>
                        <a:pt x="45" y="115"/>
                      </a:cubicBezTo>
                      <a:cubicBezTo>
                        <a:pt x="44" y="114"/>
                        <a:pt x="44" y="113"/>
                        <a:pt x="43" y="113"/>
                      </a:cubicBezTo>
                      <a:cubicBezTo>
                        <a:pt x="42" y="112"/>
                        <a:pt x="41" y="113"/>
                        <a:pt x="40" y="113"/>
                      </a:cubicBezTo>
                      <a:cubicBezTo>
                        <a:pt x="39" y="114"/>
                        <a:pt x="37" y="115"/>
                        <a:pt x="37" y="117"/>
                      </a:cubicBezTo>
                      <a:cubicBezTo>
                        <a:pt x="36" y="118"/>
                        <a:pt x="37" y="120"/>
                        <a:pt x="37" y="122"/>
                      </a:cubicBezTo>
                      <a:cubicBezTo>
                        <a:pt x="37" y="123"/>
                        <a:pt x="36" y="125"/>
                        <a:pt x="35" y="125"/>
                      </a:cubicBezTo>
                      <a:cubicBezTo>
                        <a:pt x="34" y="127"/>
                        <a:pt x="30" y="130"/>
                        <a:pt x="28" y="132"/>
                      </a:cubicBezTo>
                      <a:cubicBezTo>
                        <a:pt x="23" y="136"/>
                        <a:pt x="12" y="144"/>
                        <a:pt x="6" y="149"/>
                      </a:cubicBezTo>
                      <a:cubicBezTo>
                        <a:pt x="5" y="150"/>
                        <a:pt x="3" y="151"/>
                        <a:pt x="0" y="153"/>
                      </a:cubicBezTo>
                      <a:cubicBezTo>
                        <a:pt x="50" y="393"/>
                        <a:pt x="50" y="393"/>
                        <a:pt x="50" y="393"/>
                      </a:cubicBezTo>
                      <a:cubicBezTo>
                        <a:pt x="45" y="393"/>
                        <a:pt x="45" y="393"/>
                        <a:pt x="45" y="393"/>
                      </a:cubicBezTo>
                      <a:cubicBezTo>
                        <a:pt x="76" y="545"/>
                        <a:pt x="76" y="545"/>
                        <a:pt x="76" y="545"/>
                      </a:cubicBezTo>
                      <a:cubicBezTo>
                        <a:pt x="208" y="518"/>
                        <a:pt x="208" y="518"/>
                        <a:pt x="208" y="518"/>
                      </a:cubicBezTo>
                      <a:lnTo>
                        <a:pt x="207" y="513"/>
                      </a:ln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46" name="Freeform 106">
                  <a:extLst>
                    <a:ext uri="{FF2B5EF4-FFF2-40B4-BE49-F238E27FC236}">
                      <a16:creationId xmlns:a16="http://schemas.microsoft.com/office/drawing/2014/main" id="{7EB73816-7176-4FB9-AEE7-7EB1F4AD0810}"/>
                    </a:ext>
                  </a:extLst>
                </p:cNvPr>
                <p:cNvSpPr>
                  <a:spLocks/>
                </p:cNvSpPr>
                <p:nvPr/>
              </p:nvSpPr>
              <p:spPr bwMode="auto">
                <a:xfrm>
                  <a:off x="6444279" y="2860201"/>
                  <a:ext cx="9060" cy="15101"/>
                </a:xfrm>
                <a:custGeom>
                  <a:avLst/>
                  <a:gdLst>
                    <a:gd name="T0" fmla="*/ 1 w 12"/>
                    <a:gd name="T1" fmla="*/ 5 h 18"/>
                    <a:gd name="T2" fmla="*/ 5 w 12"/>
                    <a:gd name="T3" fmla="*/ 8 h 18"/>
                    <a:gd name="T4" fmla="*/ 7 w 12"/>
                    <a:gd name="T5" fmla="*/ 13 h 18"/>
                    <a:gd name="T6" fmla="*/ 7 w 12"/>
                    <a:gd name="T7" fmla="*/ 14 h 18"/>
                    <a:gd name="T8" fmla="*/ 11 w 12"/>
                    <a:gd name="T9" fmla="*/ 17 h 18"/>
                    <a:gd name="T10" fmla="*/ 12 w 12"/>
                    <a:gd name="T11" fmla="*/ 18 h 18"/>
                    <a:gd name="T12" fmla="*/ 8 w 12"/>
                    <a:gd name="T13" fmla="*/ 0 h 18"/>
                    <a:gd name="T14" fmla="*/ 5 w 12"/>
                    <a:gd name="T15" fmla="*/ 1 h 18"/>
                    <a:gd name="T16" fmla="*/ 4 w 12"/>
                    <a:gd name="T17" fmla="*/ 0 h 18"/>
                    <a:gd name="T18" fmla="*/ 3 w 12"/>
                    <a:gd name="T19" fmla="*/ 0 h 18"/>
                    <a:gd name="T20" fmla="*/ 3 w 12"/>
                    <a:gd name="T21" fmla="*/ 0 h 18"/>
                    <a:gd name="T22" fmla="*/ 2 w 12"/>
                    <a:gd name="T23" fmla="*/ 3 h 18"/>
                    <a:gd name="T24" fmla="*/ 0 w 12"/>
                    <a:gd name="T25" fmla="*/ 5 h 18"/>
                    <a:gd name="T26" fmla="*/ 0 w 12"/>
                    <a:gd name="T27" fmla="*/ 5 h 18"/>
                    <a:gd name="T28" fmla="*/ 1 w 12"/>
                    <a:gd name="T29"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18">
                      <a:moveTo>
                        <a:pt x="1" y="5"/>
                      </a:moveTo>
                      <a:cubicBezTo>
                        <a:pt x="2" y="6"/>
                        <a:pt x="4" y="7"/>
                        <a:pt x="5" y="8"/>
                      </a:cubicBezTo>
                      <a:cubicBezTo>
                        <a:pt x="6" y="9"/>
                        <a:pt x="6" y="11"/>
                        <a:pt x="7" y="13"/>
                      </a:cubicBezTo>
                      <a:cubicBezTo>
                        <a:pt x="7" y="13"/>
                        <a:pt x="7" y="13"/>
                        <a:pt x="7" y="14"/>
                      </a:cubicBezTo>
                      <a:cubicBezTo>
                        <a:pt x="8" y="14"/>
                        <a:pt x="10" y="15"/>
                        <a:pt x="11" y="17"/>
                      </a:cubicBezTo>
                      <a:cubicBezTo>
                        <a:pt x="12" y="17"/>
                        <a:pt x="12" y="18"/>
                        <a:pt x="12" y="18"/>
                      </a:cubicBezTo>
                      <a:cubicBezTo>
                        <a:pt x="8" y="0"/>
                        <a:pt x="8" y="0"/>
                        <a:pt x="8" y="0"/>
                      </a:cubicBezTo>
                      <a:cubicBezTo>
                        <a:pt x="7" y="0"/>
                        <a:pt x="6" y="1"/>
                        <a:pt x="5" y="1"/>
                      </a:cubicBezTo>
                      <a:cubicBezTo>
                        <a:pt x="5" y="1"/>
                        <a:pt x="4" y="0"/>
                        <a:pt x="4" y="0"/>
                      </a:cubicBezTo>
                      <a:cubicBezTo>
                        <a:pt x="3" y="0"/>
                        <a:pt x="3" y="0"/>
                        <a:pt x="3" y="0"/>
                      </a:cubicBezTo>
                      <a:cubicBezTo>
                        <a:pt x="3" y="0"/>
                        <a:pt x="3" y="0"/>
                        <a:pt x="3" y="0"/>
                      </a:cubicBezTo>
                      <a:cubicBezTo>
                        <a:pt x="3" y="1"/>
                        <a:pt x="2" y="2"/>
                        <a:pt x="2" y="3"/>
                      </a:cubicBezTo>
                      <a:cubicBezTo>
                        <a:pt x="1" y="4"/>
                        <a:pt x="1" y="4"/>
                        <a:pt x="0" y="5"/>
                      </a:cubicBezTo>
                      <a:cubicBezTo>
                        <a:pt x="0" y="5"/>
                        <a:pt x="0" y="5"/>
                        <a:pt x="0" y="5"/>
                      </a:cubicBezTo>
                      <a:cubicBezTo>
                        <a:pt x="1" y="5"/>
                        <a:pt x="1" y="5"/>
                        <a:pt x="1" y="5"/>
                      </a:cubicBezTo>
                      <a:close/>
                    </a:path>
                  </a:pathLst>
                </a:custGeom>
                <a:grp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47" name="Freeform 107">
                  <a:extLst>
                    <a:ext uri="{FF2B5EF4-FFF2-40B4-BE49-F238E27FC236}">
                      <a16:creationId xmlns:a16="http://schemas.microsoft.com/office/drawing/2014/main" id="{EE62EECB-C7C4-44C7-B2F2-FC17EA9F976E}"/>
                    </a:ext>
                  </a:extLst>
                </p:cNvPr>
                <p:cNvSpPr>
                  <a:spLocks/>
                </p:cNvSpPr>
                <p:nvPr/>
              </p:nvSpPr>
              <p:spPr bwMode="auto">
                <a:xfrm>
                  <a:off x="6299311" y="2878321"/>
                  <a:ext cx="478691" cy="469631"/>
                </a:xfrm>
                <a:custGeom>
                  <a:avLst/>
                  <a:gdLst>
                    <a:gd name="T0" fmla="*/ 585 w 597"/>
                    <a:gd name="T1" fmla="*/ 92 h 586"/>
                    <a:gd name="T2" fmla="*/ 564 w 597"/>
                    <a:gd name="T3" fmla="*/ 78 h 586"/>
                    <a:gd name="T4" fmla="*/ 542 w 597"/>
                    <a:gd name="T5" fmla="*/ 70 h 586"/>
                    <a:gd name="T6" fmla="*/ 530 w 597"/>
                    <a:gd name="T7" fmla="*/ 71 h 586"/>
                    <a:gd name="T8" fmla="*/ 514 w 597"/>
                    <a:gd name="T9" fmla="*/ 82 h 586"/>
                    <a:gd name="T10" fmla="*/ 504 w 597"/>
                    <a:gd name="T11" fmla="*/ 104 h 586"/>
                    <a:gd name="T12" fmla="*/ 481 w 597"/>
                    <a:gd name="T13" fmla="*/ 108 h 586"/>
                    <a:gd name="T14" fmla="*/ 462 w 597"/>
                    <a:gd name="T15" fmla="*/ 107 h 586"/>
                    <a:gd name="T16" fmla="*/ 444 w 597"/>
                    <a:gd name="T17" fmla="*/ 129 h 586"/>
                    <a:gd name="T18" fmla="*/ 425 w 597"/>
                    <a:gd name="T19" fmla="*/ 132 h 586"/>
                    <a:gd name="T20" fmla="*/ 415 w 597"/>
                    <a:gd name="T21" fmla="*/ 149 h 586"/>
                    <a:gd name="T22" fmla="*/ 404 w 597"/>
                    <a:gd name="T23" fmla="*/ 167 h 586"/>
                    <a:gd name="T24" fmla="*/ 390 w 597"/>
                    <a:gd name="T25" fmla="*/ 182 h 586"/>
                    <a:gd name="T26" fmla="*/ 193 w 597"/>
                    <a:gd name="T27" fmla="*/ 8 h 586"/>
                    <a:gd name="T28" fmla="*/ 196 w 597"/>
                    <a:gd name="T29" fmla="*/ 33 h 586"/>
                    <a:gd name="T30" fmla="*/ 190 w 597"/>
                    <a:gd name="T31" fmla="*/ 61 h 586"/>
                    <a:gd name="T32" fmla="*/ 190 w 597"/>
                    <a:gd name="T33" fmla="*/ 91 h 586"/>
                    <a:gd name="T34" fmla="*/ 184 w 597"/>
                    <a:gd name="T35" fmla="*/ 128 h 586"/>
                    <a:gd name="T36" fmla="*/ 175 w 597"/>
                    <a:gd name="T37" fmla="*/ 164 h 586"/>
                    <a:gd name="T38" fmla="*/ 152 w 597"/>
                    <a:gd name="T39" fmla="*/ 198 h 586"/>
                    <a:gd name="T40" fmla="*/ 134 w 597"/>
                    <a:gd name="T41" fmla="*/ 217 h 586"/>
                    <a:gd name="T42" fmla="*/ 108 w 597"/>
                    <a:gd name="T43" fmla="*/ 220 h 586"/>
                    <a:gd name="T44" fmla="*/ 93 w 597"/>
                    <a:gd name="T45" fmla="*/ 243 h 586"/>
                    <a:gd name="T46" fmla="*/ 85 w 597"/>
                    <a:gd name="T47" fmla="*/ 275 h 586"/>
                    <a:gd name="T48" fmla="*/ 83 w 597"/>
                    <a:gd name="T49" fmla="*/ 302 h 586"/>
                    <a:gd name="T50" fmla="*/ 62 w 597"/>
                    <a:gd name="T51" fmla="*/ 295 h 586"/>
                    <a:gd name="T52" fmla="*/ 46 w 597"/>
                    <a:gd name="T53" fmla="*/ 308 h 586"/>
                    <a:gd name="T54" fmla="*/ 38 w 597"/>
                    <a:gd name="T55" fmla="*/ 331 h 586"/>
                    <a:gd name="T56" fmla="*/ 42 w 597"/>
                    <a:gd name="T57" fmla="*/ 370 h 586"/>
                    <a:gd name="T58" fmla="*/ 34 w 597"/>
                    <a:gd name="T59" fmla="*/ 395 h 586"/>
                    <a:gd name="T60" fmla="*/ 7 w 597"/>
                    <a:gd name="T61" fmla="*/ 409 h 586"/>
                    <a:gd name="T62" fmla="*/ 5 w 597"/>
                    <a:gd name="T63" fmla="*/ 438 h 586"/>
                    <a:gd name="T64" fmla="*/ 11 w 597"/>
                    <a:gd name="T65" fmla="*/ 457 h 586"/>
                    <a:gd name="T66" fmla="*/ 31 w 597"/>
                    <a:gd name="T67" fmla="*/ 484 h 586"/>
                    <a:gd name="T68" fmla="*/ 57 w 597"/>
                    <a:gd name="T69" fmla="*/ 510 h 586"/>
                    <a:gd name="T70" fmla="*/ 71 w 597"/>
                    <a:gd name="T71" fmla="*/ 523 h 586"/>
                    <a:gd name="T72" fmla="*/ 90 w 597"/>
                    <a:gd name="T73" fmla="*/ 536 h 586"/>
                    <a:gd name="T74" fmla="*/ 104 w 597"/>
                    <a:gd name="T75" fmla="*/ 531 h 586"/>
                    <a:gd name="T76" fmla="*/ 123 w 597"/>
                    <a:gd name="T77" fmla="*/ 562 h 586"/>
                    <a:gd name="T78" fmla="*/ 136 w 597"/>
                    <a:gd name="T79" fmla="*/ 576 h 586"/>
                    <a:gd name="T80" fmla="*/ 161 w 597"/>
                    <a:gd name="T81" fmla="*/ 586 h 586"/>
                    <a:gd name="T82" fmla="*/ 175 w 597"/>
                    <a:gd name="T83" fmla="*/ 579 h 586"/>
                    <a:gd name="T84" fmla="*/ 188 w 597"/>
                    <a:gd name="T85" fmla="*/ 562 h 586"/>
                    <a:gd name="T86" fmla="*/ 266 w 597"/>
                    <a:gd name="T87" fmla="*/ 525 h 586"/>
                    <a:gd name="T88" fmla="*/ 323 w 597"/>
                    <a:gd name="T89" fmla="*/ 490 h 586"/>
                    <a:gd name="T90" fmla="*/ 324 w 597"/>
                    <a:gd name="T91" fmla="*/ 462 h 586"/>
                    <a:gd name="T92" fmla="*/ 328 w 597"/>
                    <a:gd name="T93" fmla="*/ 449 h 586"/>
                    <a:gd name="T94" fmla="*/ 341 w 597"/>
                    <a:gd name="T95" fmla="*/ 423 h 586"/>
                    <a:gd name="T96" fmla="*/ 355 w 597"/>
                    <a:gd name="T97" fmla="*/ 390 h 586"/>
                    <a:gd name="T98" fmla="*/ 364 w 597"/>
                    <a:gd name="T99" fmla="*/ 359 h 586"/>
                    <a:gd name="T100" fmla="*/ 373 w 597"/>
                    <a:gd name="T101" fmla="*/ 334 h 586"/>
                    <a:gd name="T102" fmla="*/ 372 w 597"/>
                    <a:gd name="T103" fmla="*/ 316 h 586"/>
                    <a:gd name="T104" fmla="*/ 430 w 597"/>
                    <a:gd name="T105" fmla="*/ 312 h 586"/>
                    <a:gd name="T106" fmla="*/ 436 w 597"/>
                    <a:gd name="T107" fmla="*/ 295 h 586"/>
                    <a:gd name="T108" fmla="*/ 441 w 597"/>
                    <a:gd name="T109" fmla="*/ 269 h 586"/>
                    <a:gd name="T110" fmla="*/ 449 w 597"/>
                    <a:gd name="T111" fmla="*/ 240 h 586"/>
                    <a:gd name="T112" fmla="*/ 482 w 597"/>
                    <a:gd name="T113" fmla="*/ 209 h 586"/>
                    <a:gd name="T114" fmla="*/ 502 w 597"/>
                    <a:gd name="T115" fmla="*/ 193 h 586"/>
                    <a:gd name="T116" fmla="*/ 515 w 597"/>
                    <a:gd name="T117" fmla="*/ 163 h 586"/>
                    <a:gd name="T118" fmla="*/ 517 w 597"/>
                    <a:gd name="T119" fmla="*/ 132 h 586"/>
                    <a:gd name="T120" fmla="*/ 594 w 597"/>
                    <a:gd name="T121" fmla="*/ 140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97" h="586">
                      <a:moveTo>
                        <a:pt x="597" y="116"/>
                      </a:moveTo>
                      <a:cubicBezTo>
                        <a:pt x="596" y="115"/>
                        <a:pt x="595" y="114"/>
                        <a:pt x="594" y="112"/>
                      </a:cubicBezTo>
                      <a:cubicBezTo>
                        <a:pt x="594" y="110"/>
                        <a:pt x="594" y="109"/>
                        <a:pt x="594" y="108"/>
                      </a:cubicBezTo>
                      <a:cubicBezTo>
                        <a:pt x="594" y="107"/>
                        <a:pt x="594" y="106"/>
                        <a:pt x="594" y="105"/>
                      </a:cubicBezTo>
                      <a:cubicBezTo>
                        <a:pt x="594" y="104"/>
                        <a:pt x="594" y="104"/>
                        <a:pt x="594" y="103"/>
                      </a:cubicBezTo>
                      <a:cubicBezTo>
                        <a:pt x="593" y="103"/>
                        <a:pt x="592" y="102"/>
                        <a:pt x="590" y="102"/>
                      </a:cubicBezTo>
                      <a:cubicBezTo>
                        <a:pt x="590" y="101"/>
                        <a:pt x="586" y="100"/>
                        <a:pt x="585" y="96"/>
                      </a:cubicBezTo>
                      <a:cubicBezTo>
                        <a:pt x="585" y="95"/>
                        <a:pt x="585" y="94"/>
                        <a:pt x="585" y="93"/>
                      </a:cubicBezTo>
                      <a:cubicBezTo>
                        <a:pt x="585" y="93"/>
                        <a:pt x="585" y="93"/>
                        <a:pt x="585" y="92"/>
                      </a:cubicBezTo>
                      <a:cubicBezTo>
                        <a:pt x="584" y="92"/>
                        <a:pt x="579" y="92"/>
                        <a:pt x="577" y="88"/>
                      </a:cubicBezTo>
                      <a:cubicBezTo>
                        <a:pt x="577" y="88"/>
                        <a:pt x="577" y="88"/>
                        <a:pt x="577" y="88"/>
                      </a:cubicBezTo>
                      <a:cubicBezTo>
                        <a:pt x="576" y="88"/>
                        <a:pt x="576" y="88"/>
                        <a:pt x="575" y="87"/>
                      </a:cubicBezTo>
                      <a:cubicBezTo>
                        <a:pt x="573" y="86"/>
                        <a:pt x="570" y="84"/>
                        <a:pt x="570" y="81"/>
                      </a:cubicBezTo>
                      <a:cubicBezTo>
                        <a:pt x="570" y="79"/>
                        <a:pt x="570" y="77"/>
                        <a:pt x="571" y="76"/>
                      </a:cubicBezTo>
                      <a:cubicBezTo>
                        <a:pt x="570" y="76"/>
                        <a:pt x="570" y="76"/>
                        <a:pt x="570" y="76"/>
                      </a:cubicBezTo>
                      <a:cubicBezTo>
                        <a:pt x="569" y="76"/>
                        <a:pt x="569" y="76"/>
                        <a:pt x="569" y="76"/>
                      </a:cubicBezTo>
                      <a:cubicBezTo>
                        <a:pt x="568" y="77"/>
                        <a:pt x="567" y="78"/>
                        <a:pt x="565" y="78"/>
                      </a:cubicBezTo>
                      <a:cubicBezTo>
                        <a:pt x="565" y="78"/>
                        <a:pt x="564" y="78"/>
                        <a:pt x="564" y="78"/>
                      </a:cubicBezTo>
                      <a:cubicBezTo>
                        <a:pt x="563" y="78"/>
                        <a:pt x="562" y="78"/>
                        <a:pt x="562" y="78"/>
                      </a:cubicBezTo>
                      <a:cubicBezTo>
                        <a:pt x="561" y="79"/>
                        <a:pt x="561" y="79"/>
                        <a:pt x="560" y="79"/>
                      </a:cubicBezTo>
                      <a:cubicBezTo>
                        <a:pt x="559" y="79"/>
                        <a:pt x="558" y="79"/>
                        <a:pt x="558" y="79"/>
                      </a:cubicBezTo>
                      <a:cubicBezTo>
                        <a:pt x="555" y="79"/>
                        <a:pt x="552" y="79"/>
                        <a:pt x="550" y="77"/>
                      </a:cubicBezTo>
                      <a:cubicBezTo>
                        <a:pt x="549" y="76"/>
                        <a:pt x="548" y="75"/>
                        <a:pt x="547" y="74"/>
                      </a:cubicBezTo>
                      <a:cubicBezTo>
                        <a:pt x="546" y="73"/>
                        <a:pt x="546" y="73"/>
                        <a:pt x="546" y="73"/>
                      </a:cubicBezTo>
                      <a:cubicBezTo>
                        <a:pt x="546" y="72"/>
                        <a:pt x="546" y="72"/>
                        <a:pt x="546" y="72"/>
                      </a:cubicBezTo>
                      <a:cubicBezTo>
                        <a:pt x="545" y="72"/>
                        <a:pt x="544" y="71"/>
                        <a:pt x="544" y="70"/>
                      </a:cubicBezTo>
                      <a:cubicBezTo>
                        <a:pt x="543" y="70"/>
                        <a:pt x="542" y="70"/>
                        <a:pt x="542" y="70"/>
                      </a:cubicBezTo>
                      <a:cubicBezTo>
                        <a:pt x="541" y="70"/>
                        <a:pt x="541" y="70"/>
                        <a:pt x="541" y="70"/>
                      </a:cubicBezTo>
                      <a:cubicBezTo>
                        <a:pt x="540" y="69"/>
                        <a:pt x="540" y="69"/>
                        <a:pt x="540" y="69"/>
                      </a:cubicBezTo>
                      <a:cubicBezTo>
                        <a:pt x="540" y="69"/>
                        <a:pt x="538" y="69"/>
                        <a:pt x="537" y="69"/>
                      </a:cubicBezTo>
                      <a:cubicBezTo>
                        <a:pt x="537" y="69"/>
                        <a:pt x="537" y="69"/>
                        <a:pt x="537" y="69"/>
                      </a:cubicBezTo>
                      <a:cubicBezTo>
                        <a:pt x="536" y="68"/>
                        <a:pt x="534" y="68"/>
                        <a:pt x="533" y="68"/>
                      </a:cubicBezTo>
                      <a:cubicBezTo>
                        <a:pt x="533" y="68"/>
                        <a:pt x="533" y="68"/>
                        <a:pt x="533" y="68"/>
                      </a:cubicBezTo>
                      <a:cubicBezTo>
                        <a:pt x="533" y="69"/>
                        <a:pt x="532" y="69"/>
                        <a:pt x="532" y="69"/>
                      </a:cubicBezTo>
                      <a:cubicBezTo>
                        <a:pt x="532" y="70"/>
                        <a:pt x="531" y="70"/>
                        <a:pt x="531" y="70"/>
                      </a:cubicBezTo>
                      <a:cubicBezTo>
                        <a:pt x="531" y="71"/>
                        <a:pt x="531" y="71"/>
                        <a:pt x="530" y="71"/>
                      </a:cubicBezTo>
                      <a:cubicBezTo>
                        <a:pt x="530" y="71"/>
                        <a:pt x="530" y="72"/>
                        <a:pt x="530" y="72"/>
                      </a:cubicBezTo>
                      <a:cubicBezTo>
                        <a:pt x="530" y="73"/>
                        <a:pt x="530" y="73"/>
                        <a:pt x="530" y="74"/>
                      </a:cubicBezTo>
                      <a:cubicBezTo>
                        <a:pt x="530" y="74"/>
                        <a:pt x="530" y="74"/>
                        <a:pt x="529" y="75"/>
                      </a:cubicBezTo>
                      <a:cubicBezTo>
                        <a:pt x="529" y="76"/>
                        <a:pt x="529" y="78"/>
                        <a:pt x="528" y="80"/>
                      </a:cubicBezTo>
                      <a:cubicBezTo>
                        <a:pt x="528" y="80"/>
                        <a:pt x="525" y="83"/>
                        <a:pt x="522" y="84"/>
                      </a:cubicBezTo>
                      <a:cubicBezTo>
                        <a:pt x="522" y="84"/>
                        <a:pt x="521" y="84"/>
                        <a:pt x="521" y="84"/>
                      </a:cubicBezTo>
                      <a:cubicBezTo>
                        <a:pt x="519" y="84"/>
                        <a:pt x="518" y="83"/>
                        <a:pt x="516" y="83"/>
                      </a:cubicBezTo>
                      <a:cubicBezTo>
                        <a:pt x="516" y="83"/>
                        <a:pt x="516" y="83"/>
                        <a:pt x="516" y="83"/>
                      </a:cubicBezTo>
                      <a:cubicBezTo>
                        <a:pt x="515" y="83"/>
                        <a:pt x="515" y="82"/>
                        <a:pt x="514" y="82"/>
                      </a:cubicBezTo>
                      <a:cubicBezTo>
                        <a:pt x="514" y="82"/>
                        <a:pt x="514" y="82"/>
                        <a:pt x="514" y="82"/>
                      </a:cubicBezTo>
                      <a:cubicBezTo>
                        <a:pt x="514" y="83"/>
                        <a:pt x="514" y="83"/>
                        <a:pt x="514" y="83"/>
                      </a:cubicBezTo>
                      <a:cubicBezTo>
                        <a:pt x="513" y="84"/>
                        <a:pt x="513" y="85"/>
                        <a:pt x="511" y="87"/>
                      </a:cubicBezTo>
                      <a:cubicBezTo>
                        <a:pt x="511" y="87"/>
                        <a:pt x="511" y="87"/>
                        <a:pt x="510" y="87"/>
                      </a:cubicBezTo>
                      <a:cubicBezTo>
                        <a:pt x="511" y="89"/>
                        <a:pt x="511" y="91"/>
                        <a:pt x="510" y="92"/>
                      </a:cubicBezTo>
                      <a:cubicBezTo>
                        <a:pt x="509" y="93"/>
                        <a:pt x="509" y="93"/>
                        <a:pt x="508" y="94"/>
                      </a:cubicBezTo>
                      <a:cubicBezTo>
                        <a:pt x="508" y="94"/>
                        <a:pt x="509" y="95"/>
                        <a:pt x="509" y="95"/>
                      </a:cubicBezTo>
                      <a:cubicBezTo>
                        <a:pt x="509" y="98"/>
                        <a:pt x="508" y="101"/>
                        <a:pt x="507" y="102"/>
                      </a:cubicBezTo>
                      <a:cubicBezTo>
                        <a:pt x="506" y="103"/>
                        <a:pt x="505" y="104"/>
                        <a:pt x="504" y="104"/>
                      </a:cubicBezTo>
                      <a:cubicBezTo>
                        <a:pt x="504" y="104"/>
                        <a:pt x="504" y="104"/>
                        <a:pt x="504" y="104"/>
                      </a:cubicBezTo>
                      <a:cubicBezTo>
                        <a:pt x="504" y="105"/>
                        <a:pt x="504" y="105"/>
                        <a:pt x="504" y="105"/>
                      </a:cubicBezTo>
                      <a:cubicBezTo>
                        <a:pt x="502" y="107"/>
                        <a:pt x="501" y="108"/>
                        <a:pt x="498" y="109"/>
                      </a:cubicBezTo>
                      <a:cubicBezTo>
                        <a:pt x="498" y="109"/>
                        <a:pt x="497" y="109"/>
                        <a:pt x="497" y="109"/>
                      </a:cubicBezTo>
                      <a:cubicBezTo>
                        <a:pt x="496" y="109"/>
                        <a:pt x="495" y="109"/>
                        <a:pt x="494" y="109"/>
                      </a:cubicBezTo>
                      <a:cubicBezTo>
                        <a:pt x="493" y="109"/>
                        <a:pt x="492" y="110"/>
                        <a:pt x="491" y="110"/>
                      </a:cubicBezTo>
                      <a:cubicBezTo>
                        <a:pt x="490" y="111"/>
                        <a:pt x="489" y="111"/>
                        <a:pt x="488" y="111"/>
                      </a:cubicBezTo>
                      <a:cubicBezTo>
                        <a:pt x="487" y="111"/>
                        <a:pt x="485" y="111"/>
                        <a:pt x="484" y="110"/>
                      </a:cubicBezTo>
                      <a:cubicBezTo>
                        <a:pt x="483" y="109"/>
                        <a:pt x="482" y="109"/>
                        <a:pt x="481" y="108"/>
                      </a:cubicBezTo>
                      <a:cubicBezTo>
                        <a:pt x="481" y="108"/>
                        <a:pt x="481" y="108"/>
                        <a:pt x="481" y="108"/>
                      </a:cubicBezTo>
                      <a:cubicBezTo>
                        <a:pt x="480" y="109"/>
                        <a:pt x="479" y="109"/>
                        <a:pt x="478" y="110"/>
                      </a:cubicBezTo>
                      <a:cubicBezTo>
                        <a:pt x="477" y="110"/>
                        <a:pt x="474" y="111"/>
                        <a:pt x="473" y="111"/>
                      </a:cubicBezTo>
                      <a:cubicBezTo>
                        <a:pt x="472" y="111"/>
                        <a:pt x="471" y="111"/>
                        <a:pt x="470" y="110"/>
                      </a:cubicBezTo>
                      <a:cubicBezTo>
                        <a:pt x="469" y="110"/>
                        <a:pt x="468" y="109"/>
                        <a:pt x="467" y="109"/>
                      </a:cubicBezTo>
                      <a:cubicBezTo>
                        <a:pt x="467" y="109"/>
                        <a:pt x="466" y="108"/>
                        <a:pt x="466" y="108"/>
                      </a:cubicBezTo>
                      <a:cubicBezTo>
                        <a:pt x="466" y="108"/>
                        <a:pt x="465" y="108"/>
                        <a:pt x="465" y="108"/>
                      </a:cubicBezTo>
                      <a:cubicBezTo>
                        <a:pt x="464" y="108"/>
                        <a:pt x="464" y="108"/>
                        <a:pt x="463" y="108"/>
                      </a:cubicBezTo>
                      <a:cubicBezTo>
                        <a:pt x="463" y="108"/>
                        <a:pt x="463" y="108"/>
                        <a:pt x="462" y="107"/>
                      </a:cubicBezTo>
                      <a:cubicBezTo>
                        <a:pt x="461" y="107"/>
                        <a:pt x="459" y="107"/>
                        <a:pt x="457" y="106"/>
                      </a:cubicBezTo>
                      <a:cubicBezTo>
                        <a:pt x="456" y="108"/>
                        <a:pt x="454" y="109"/>
                        <a:pt x="453" y="110"/>
                      </a:cubicBezTo>
                      <a:cubicBezTo>
                        <a:pt x="453" y="111"/>
                        <a:pt x="453" y="113"/>
                        <a:pt x="452" y="116"/>
                      </a:cubicBezTo>
                      <a:cubicBezTo>
                        <a:pt x="451" y="117"/>
                        <a:pt x="450" y="118"/>
                        <a:pt x="449" y="118"/>
                      </a:cubicBezTo>
                      <a:cubicBezTo>
                        <a:pt x="449" y="118"/>
                        <a:pt x="449" y="118"/>
                        <a:pt x="449" y="118"/>
                      </a:cubicBezTo>
                      <a:cubicBezTo>
                        <a:pt x="449" y="119"/>
                        <a:pt x="449" y="121"/>
                        <a:pt x="448" y="123"/>
                      </a:cubicBezTo>
                      <a:cubicBezTo>
                        <a:pt x="447" y="125"/>
                        <a:pt x="445" y="125"/>
                        <a:pt x="444" y="126"/>
                      </a:cubicBezTo>
                      <a:cubicBezTo>
                        <a:pt x="444" y="126"/>
                        <a:pt x="444" y="127"/>
                        <a:pt x="444" y="128"/>
                      </a:cubicBezTo>
                      <a:cubicBezTo>
                        <a:pt x="444" y="129"/>
                        <a:pt x="444" y="129"/>
                        <a:pt x="444" y="129"/>
                      </a:cubicBezTo>
                      <a:cubicBezTo>
                        <a:pt x="444" y="131"/>
                        <a:pt x="443" y="134"/>
                        <a:pt x="440" y="136"/>
                      </a:cubicBezTo>
                      <a:cubicBezTo>
                        <a:pt x="439" y="136"/>
                        <a:pt x="438" y="136"/>
                        <a:pt x="437" y="136"/>
                      </a:cubicBezTo>
                      <a:cubicBezTo>
                        <a:pt x="436" y="136"/>
                        <a:pt x="434" y="135"/>
                        <a:pt x="433" y="135"/>
                      </a:cubicBezTo>
                      <a:cubicBezTo>
                        <a:pt x="433" y="135"/>
                        <a:pt x="432" y="135"/>
                        <a:pt x="432" y="134"/>
                      </a:cubicBezTo>
                      <a:cubicBezTo>
                        <a:pt x="432" y="134"/>
                        <a:pt x="431" y="134"/>
                        <a:pt x="430" y="133"/>
                      </a:cubicBezTo>
                      <a:cubicBezTo>
                        <a:pt x="430" y="133"/>
                        <a:pt x="429" y="133"/>
                        <a:pt x="429" y="132"/>
                      </a:cubicBezTo>
                      <a:cubicBezTo>
                        <a:pt x="429" y="132"/>
                        <a:pt x="428" y="132"/>
                        <a:pt x="427" y="132"/>
                      </a:cubicBezTo>
                      <a:cubicBezTo>
                        <a:pt x="427" y="132"/>
                        <a:pt x="426" y="132"/>
                        <a:pt x="425" y="132"/>
                      </a:cubicBezTo>
                      <a:cubicBezTo>
                        <a:pt x="425" y="132"/>
                        <a:pt x="425" y="132"/>
                        <a:pt x="425" y="132"/>
                      </a:cubicBezTo>
                      <a:cubicBezTo>
                        <a:pt x="425" y="133"/>
                        <a:pt x="424" y="134"/>
                        <a:pt x="424" y="135"/>
                      </a:cubicBezTo>
                      <a:cubicBezTo>
                        <a:pt x="424" y="135"/>
                        <a:pt x="424" y="135"/>
                        <a:pt x="424" y="136"/>
                      </a:cubicBezTo>
                      <a:cubicBezTo>
                        <a:pt x="424" y="137"/>
                        <a:pt x="424" y="138"/>
                        <a:pt x="423" y="140"/>
                      </a:cubicBezTo>
                      <a:cubicBezTo>
                        <a:pt x="422" y="142"/>
                        <a:pt x="421" y="144"/>
                        <a:pt x="420" y="144"/>
                      </a:cubicBezTo>
                      <a:cubicBezTo>
                        <a:pt x="419" y="145"/>
                        <a:pt x="419" y="145"/>
                        <a:pt x="418" y="146"/>
                      </a:cubicBezTo>
                      <a:cubicBezTo>
                        <a:pt x="418" y="146"/>
                        <a:pt x="418" y="146"/>
                        <a:pt x="418" y="146"/>
                      </a:cubicBezTo>
                      <a:cubicBezTo>
                        <a:pt x="417" y="146"/>
                        <a:pt x="417" y="146"/>
                        <a:pt x="417" y="146"/>
                      </a:cubicBezTo>
                      <a:cubicBezTo>
                        <a:pt x="417" y="147"/>
                        <a:pt x="416" y="147"/>
                        <a:pt x="416" y="148"/>
                      </a:cubicBezTo>
                      <a:cubicBezTo>
                        <a:pt x="416" y="148"/>
                        <a:pt x="415" y="149"/>
                        <a:pt x="415" y="149"/>
                      </a:cubicBezTo>
                      <a:cubicBezTo>
                        <a:pt x="415" y="149"/>
                        <a:pt x="414" y="150"/>
                        <a:pt x="414" y="150"/>
                      </a:cubicBezTo>
                      <a:cubicBezTo>
                        <a:pt x="414" y="150"/>
                        <a:pt x="414" y="150"/>
                        <a:pt x="414" y="150"/>
                      </a:cubicBezTo>
                      <a:cubicBezTo>
                        <a:pt x="414" y="151"/>
                        <a:pt x="413" y="152"/>
                        <a:pt x="412" y="153"/>
                      </a:cubicBezTo>
                      <a:cubicBezTo>
                        <a:pt x="411" y="154"/>
                        <a:pt x="410" y="155"/>
                        <a:pt x="409" y="156"/>
                      </a:cubicBezTo>
                      <a:cubicBezTo>
                        <a:pt x="408" y="156"/>
                        <a:pt x="408" y="157"/>
                        <a:pt x="408" y="157"/>
                      </a:cubicBezTo>
                      <a:cubicBezTo>
                        <a:pt x="408" y="157"/>
                        <a:pt x="408" y="158"/>
                        <a:pt x="408" y="158"/>
                      </a:cubicBezTo>
                      <a:cubicBezTo>
                        <a:pt x="408" y="159"/>
                        <a:pt x="407" y="160"/>
                        <a:pt x="407" y="160"/>
                      </a:cubicBezTo>
                      <a:cubicBezTo>
                        <a:pt x="407" y="161"/>
                        <a:pt x="407" y="161"/>
                        <a:pt x="407" y="161"/>
                      </a:cubicBezTo>
                      <a:cubicBezTo>
                        <a:pt x="407" y="163"/>
                        <a:pt x="406" y="166"/>
                        <a:pt x="404" y="167"/>
                      </a:cubicBezTo>
                      <a:cubicBezTo>
                        <a:pt x="403" y="168"/>
                        <a:pt x="401" y="169"/>
                        <a:pt x="400" y="169"/>
                      </a:cubicBezTo>
                      <a:cubicBezTo>
                        <a:pt x="400" y="169"/>
                        <a:pt x="400" y="170"/>
                        <a:pt x="399" y="170"/>
                      </a:cubicBezTo>
                      <a:cubicBezTo>
                        <a:pt x="399" y="170"/>
                        <a:pt x="399" y="171"/>
                        <a:pt x="399" y="171"/>
                      </a:cubicBezTo>
                      <a:cubicBezTo>
                        <a:pt x="398" y="172"/>
                        <a:pt x="398" y="174"/>
                        <a:pt x="396" y="175"/>
                      </a:cubicBezTo>
                      <a:cubicBezTo>
                        <a:pt x="395" y="176"/>
                        <a:pt x="394" y="176"/>
                        <a:pt x="394" y="176"/>
                      </a:cubicBezTo>
                      <a:cubicBezTo>
                        <a:pt x="393" y="177"/>
                        <a:pt x="393" y="178"/>
                        <a:pt x="393" y="179"/>
                      </a:cubicBezTo>
                      <a:cubicBezTo>
                        <a:pt x="392" y="179"/>
                        <a:pt x="392" y="180"/>
                        <a:pt x="391" y="181"/>
                      </a:cubicBezTo>
                      <a:cubicBezTo>
                        <a:pt x="391" y="181"/>
                        <a:pt x="391" y="181"/>
                        <a:pt x="391" y="181"/>
                      </a:cubicBezTo>
                      <a:cubicBezTo>
                        <a:pt x="391" y="182"/>
                        <a:pt x="390" y="182"/>
                        <a:pt x="390" y="182"/>
                      </a:cubicBezTo>
                      <a:cubicBezTo>
                        <a:pt x="390" y="183"/>
                        <a:pt x="390" y="184"/>
                        <a:pt x="389" y="185"/>
                      </a:cubicBezTo>
                      <a:cubicBezTo>
                        <a:pt x="388" y="186"/>
                        <a:pt x="387" y="188"/>
                        <a:pt x="386" y="188"/>
                      </a:cubicBezTo>
                      <a:cubicBezTo>
                        <a:pt x="385" y="189"/>
                        <a:pt x="383" y="190"/>
                        <a:pt x="381" y="191"/>
                      </a:cubicBezTo>
                      <a:cubicBezTo>
                        <a:pt x="375" y="194"/>
                        <a:pt x="375" y="194"/>
                        <a:pt x="375" y="194"/>
                      </a:cubicBezTo>
                      <a:cubicBezTo>
                        <a:pt x="357" y="104"/>
                        <a:pt x="357" y="104"/>
                        <a:pt x="357" y="104"/>
                      </a:cubicBezTo>
                      <a:cubicBezTo>
                        <a:pt x="220" y="132"/>
                        <a:pt x="220" y="132"/>
                        <a:pt x="220" y="132"/>
                      </a:cubicBezTo>
                      <a:cubicBezTo>
                        <a:pt x="193" y="0"/>
                        <a:pt x="193" y="0"/>
                        <a:pt x="193" y="0"/>
                      </a:cubicBezTo>
                      <a:cubicBezTo>
                        <a:pt x="193" y="2"/>
                        <a:pt x="193" y="5"/>
                        <a:pt x="193" y="7"/>
                      </a:cubicBezTo>
                      <a:cubicBezTo>
                        <a:pt x="193" y="8"/>
                        <a:pt x="193" y="8"/>
                        <a:pt x="193" y="8"/>
                      </a:cubicBezTo>
                      <a:cubicBezTo>
                        <a:pt x="193" y="9"/>
                        <a:pt x="192" y="10"/>
                        <a:pt x="192" y="12"/>
                      </a:cubicBezTo>
                      <a:cubicBezTo>
                        <a:pt x="192" y="12"/>
                        <a:pt x="192" y="12"/>
                        <a:pt x="192" y="13"/>
                      </a:cubicBezTo>
                      <a:cubicBezTo>
                        <a:pt x="193" y="14"/>
                        <a:pt x="194" y="15"/>
                        <a:pt x="195" y="16"/>
                      </a:cubicBezTo>
                      <a:cubicBezTo>
                        <a:pt x="195" y="18"/>
                        <a:pt x="195" y="20"/>
                        <a:pt x="195" y="21"/>
                      </a:cubicBezTo>
                      <a:cubicBezTo>
                        <a:pt x="195" y="21"/>
                        <a:pt x="195" y="22"/>
                        <a:pt x="195" y="22"/>
                      </a:cubicBezTo>
                      <a:cubicBezTo>
                        <a:pt x="195" y="22"/>
                        <a:pt x="195" y="22"/>
                        <a:pt x="195" y="22"/>
                      </a:cubicBezTo>
                      <a:cubicBezTo>
                        <a:pt x="196" y="23"/>
                        <a:pt x="197" y="25"/>
                        <a:pt x="197" y="26"/>
                      </a:cubicBezTo>
                      <a:cubicBezTo>
                        <a:pt x="198" y="28"/>
                        <a:pt x="197" y="30"/>
                        <a:pt x="197" y="32"/>
                      </a:cubicBezTo>
                      <a:cubicBezTo>
                        <a:pt x="197" y="32"/>
                        <a:pt x="196" y="32"/>
                        <a:pt x="196" y="33"/>
                      </a:cubicBezTo>
                      <a:cubicBezTo>
                        <a:pt x="196" y="33"/>
                        <a:pt x="196" y="33"/>
                        <a:pt x="197" y="34"/>
                      </a:cubicBezTo>
                      <a:cubicBezTo>
                        <a:pt x="197" y="35"/>
                        <a:pt x="197" y="37"/>
                        <a:pt x="196" y="39"/>
                      </a:cubicBezTo>
                      <a:cubicBezTo>
                        <a:pt x="195" y="41"/>
                        <a:pt x="194" y="42"/>
                        <a:pt x="193" y="42"/>
                      </a:cubicBezTo>
                      <a:cubicBezTo>
                        <a:pt x="193" y="43"/>
                        <a:pt x="193" y="44"/>
                        <a:pt x="193" y="45"/>
                      </a:cubicBezTo>
                      <a:cubicBezTo>
                        <a:pt x="193" y="45"/>
                        <a:pt x="193" y="46"/>
                        <a:pt x="193" y="46"/>
                      </a:cubicBezTo>
                      <a:cubicBezTo>
                        <a:pt x="193" y="48"/>
                        <a:pt x="193" y="49"/>
                        <a:pt x="193" y="51"/>
                      </a:cubicBezTo>
                      <a:cubicBezTo>
                        <a:pt x="192" y="53"/>
                        <a:pt x="192" y="54"/>
                        <a:pt x="191" y="56"/>
                      </a:cubicBezTo>
                      <a:cubicBezTo>
                        <a:pt x="190" y="56"/>
                        <a:pt x="190" y="57"/>
                        <a:pt x="190" y="57"/>
                      </a:cubicBezTo>
                      <a:cubicBezTo>
                        <a:pt x="190" y="58"/>
                        <a:pt x="190" y="60"/>
                        <a:pt x="190" y="61"/>
                      </a:cubicBezTo>
                      <a:cubicBezTo>
                        <a:pt x="190" y="61"/>
                        <a:pt x="190" y="62"/>
                        <a:pt x="190" y="62"/>
                      </a:cubicBezTo>
                      <a:cubicBezTo>
                        <a:pt x="191" y="64"/>
                        <a:pt x="192" y="67"/>
                        <a:pt x="191" y="70"/>
                      </a:cubicBezTo>
                      <a:cubicBezTo>
                        <a:pt x="190" y="71"/>
                        <a:pt x="189" y="73"/>
                        <a:pt x="188" y="73"/>
                      </a:cubicBezTo>
                      <a:cubicBezTo>
                        <a:pt x="188" y="74"/>
                        <a:pt x="188" y="75"/>
                        <a:pt x="188" y="75"/>
                      </a:cubicBezTo>
                      <a:cubicBezTo>
                        <a:pt x="189" y="77"/>
                        <a:pt x="190" y="78"/>
                        <a:pt x="190" y="79"/>
                      </a:cubicBezTo>
                      <a:cubicBezTo>
                        <a:pt x="190" y="80"/>
                        <a:pt x="190" y="80"/>
                        <a:pt x="190" y="80"/>
                      </a:cubicBezTo>
                      <a:cubicBezTo>
                        <a:pt x="191" y="83"/>
                        <a:pt x="191" y="85"/>
                        <a:pt x="191" y="87"/>
                      </a:cubicBezTo>
                      <a:cubicBezTo>
                        <a:pt x="191" y="88"/>
                        <a:pt x="190" y="89"/>
                        <a:pt x="190" y="91"/>
                      </a:cubicBezTo>
                      <a:cubicBezTo>
                        <a:pt x="190" y="91"/>
                        <a:pt x="190" y="91"/>
                        <a:pt x="190" y="91"/>
                      </a:cubicBezTo>
                      <a:cubicBezTo>
                        <a:pt x="190" y="91"/>
                        <a:pt x="190" y="92"/>
                        <a:pt x="190" y="92"/>
                      </a:cubicBezTo>
                      <a:cubicBezTo>
                        <a:pt x="191" y="94"/>
                        <a:pt x="192" y="96"/>
                        <a:pt x="192" y="98"/>
                      </a:cubicBezTo>
                      <a:cubicBezTo>
                        <a:pt x="192" y="100"/>
                        <a:pt x="191" y="103"/>
                        <a:pt x="188" y="105"/>
                      </a:cubicBezTo>
                      <a:cubicBezTo>
                        <a:pt x="188" y="105"/>
                        <a:pt x="188" y="105"/>
                        <a:pt x="188" y="105"/>
                      </a:cubicBezTo>
                      <a:cubicBezTo>
                        <a:pt x="188" y="108"/>
                        <a:pt x="188" y="111"/>
                        <a:pt x="187" y="112"/>
                      </a:cubicBezTo>
                      <a:cubicBezTo>
                        <a:pt x="187" y="113"/>
                        <a:pt x="186" y="114"/>
                        <a:pt x="186" y="115"/>
                      </a:cubicBezTo>
                      <a:cubicBezTo>
                        <a:pt x="186" y="115"/>
                        <a:pt x="186" y="115"/>
                        <a:pt x="186" y="115"/>
                      </a:cubicBezTo>
                      <a:cubicBezTo>
                        <a:pt x="187" y="117"/>
                        <a:pt x="188" y="119"/>
                        <a:pt x="188" y="122"/>
                      </a:cubicBezTo>
                      <a:cubicBezTo>
                        <a:pt x="187" y="125"/>
                        <a:pt x="185" y="127"/>
                        <a:pt x="184" y="128"/>
                      </a:cubicBezTo>
                      <a:cubicBezTo>
                        <a:pt x="183" y="128"/>
                        <a:pt x="183" y="128"/>
                        <a:pt x="183" y="129"/>
                      </a:cubicBezTo>
                      <a:cubicBezTo>
                        <a:pt x="184" y="129"/>
                        <a:pt x="186" y="130"/>
                        <a:pt x="187" y="131"/>
                      </a:cubicBezTo>
                      <a:cubicBezTo>
                        <a:pt x="188" y="133"/>
                        <a:pt x="190" y="138"/>
                        <a:pt x="189" y="142"/>
                      </a:cubicBezTo>
                      <a:cubicBezTo>
                        <a:pt x="188" y="144"/>
                        <a:pt x="187" y="145"/>
                        <a:pt x="186" y="146"/>
                      </a:cubicBezTo>
                      <a:cubicBezTo>
                        <a:pt x="187" y="147"/>
                        <a:pt x="187" y="148"/>
                        <a:pt x="187" y="150"/>
                      </a:cubicBezTo>
                      <a:cubicBezTo>
                        <a:pt x="187" y="151"/>
                        <a:pt x="186" y="156"/>
                        <a:pt x="184" y="158"/>
                      </a:cubicBezTo>
                      <a:cubicBezTo>
                        <a:pt x="182" y="159"/>
                        <a:pt x="180" y="160"/>
                        <a:pt x="178" y="160"/>
                      </a:cubicBezTo>
                      <a:cubicBezTo>
                        <a:pt x="178" y="160"/>
                        <a:pt x="178" y="160"/>
                        <a:pt x="178" y="160"/>
                      </a:cubicBezTo>
                      <a:cubicBezTo>
                        <a:pt x="177" y="161"/>
                        <a:pt x="176" y="163"/>
                        <a:pt x="175" y="164"/>
                      </a:cubicBezTo>
                      <a:cubicBezTo>
                        <a:pt x="175" y="164"/>
                        <a:pt x="174" y="165"/>
                        <a:pt x="174" y="165"/>
                      </a:cubicBezTo>
                      <a:cubicBezTo>
                        <a:pt x="172" y="168"/>
                        <a:pt x="169" y="172"/>
                        <a:pt x="167" y="174"/>
                      </a:cubicBezTo>
                      <a:cubicBezTo>
                        <a:pt x="167" y="175"/>
                        <a:pt x="167" y="175"/>
                        <a:pt x="167" y="175"/>
                      </a:cubicBezTo>
                      <a:cubicBezTo>
                        <a:pt x="166" y="176"/>
                        <a:pt x="164" y="179"/>
                        <a:pt x="164" y="180"/>
                      </a:cubicBezTo>
                      <a:cubicBezTo>
                        <a:pt x="164" y="181"/>
                        <a:pt x="163" y="182"/>
                        <a:pt x="163" y="183"/>
                      </a:cubicBezTo>
                      <a:cubicBezTo>
                        <a:pt x="162" y="185"/>
                        <a:pt x="162" y="187"/>
                        <a:pt x="161" y="189"/>
                      </a:cubicBezTo>
                      <a:cubicBezTo>
                        <a:pt x="160" y="190"/>
                        <a:pt x="158" y="194"/>
                        <a:pt x="156" y="195"/>
                      </a:cubicBezTo>
                      <a:cubicBezTo>
                        <a:pt x="154" y="196"/>
                        <a:pt x="153" y="197"/>
                        <a:pt x="152" y="197"/>
                      </a:cubicBezTo>
                      <a:cubicBezTo>
                        <a:pt x="152" y="197"/>
                        <a:pt x="152" y="198"/>
                        <a:pt x="152" y="198"/>
                      </a:cubicBezTo>
                      <a:cubicBezTo>
                        <a:pt x="152" y="199"/>
                        <a:pt x="151" y="200"/>
                        <a:pt x="151" y="200"/>
                      </a:cubicBezTo>
                      <a:cubicBezTo>
                        <a:pt x="151" y="201"/>
                        <a:pt x="151" y="201"/>
                        <a:pt x="151" y="201"/>
                      </a:cubicBezTo>
                      <a:cubicBezTo>
                        <a:pt x="150" y="203"/>
                        <a:pt x="150" y="205"/>
                        <a:pt x="147" y="207"/>
                      </a:cubicBezTo>
                      <a:cubicBezTo>
                        <a:pt x="146" y="208"/>
                        <a:pt x="145" y="208"/>
                        <a:pt x="143" y="208"/>
                      </a:cubicBezTo>
                      <a:cubicBezTo>
                        <a:pt x="142" y="208"/>
                        <a:pt x="141" y="208"/>
                        <a:pt x="141" y="208"/>
                      </a:cubicBezTo>
                      <a:cubicBezTo>
                        <a:pt x="141" y="208"/>
                        <a:pt x="140" y="208"/>
                        <a:pt x="140" y="208"/>
                      </a:cubicBezTo>
                      <a:cubicBezTo>
                        <a:pt x="139" y="208"/>
                        <a:pt x="138" y="210"/>
                        <a:pt x="138" y="210"/>
                      </a:cubicBezTo>
                      <a:cubicBezTo>
                        <a:pt x="137" y="211"/>
                        <a:pt x="137" y="211"/>
                        <a:pt x="137" y="212"/>
                      </a:cubicBezTo>
                      <a:cubicBezTo>
                        <a:pt x="136" y="214"/>
                        <a:pt x="135" y="215"/>
                        <a:pt x="134" y="217"/>
                      </a:cubicBezTo>
                      <a:cubicBezTo>
                        <a:pt x="134" y="217"/>
                        <a:pt x="130" y="221"/>
                        <a:pt x="126" y="221"/>
                      </a:cubicBezTo>
                      <a:cubicBezTo>
                        <a:pt x="126" y="221"/>
                        <a:pt x="126" y="221"/>
                        <a:pt x="126" y="221"/>
                      </a:cubicBezTo>
                      <a:cubicBezTo>
                        <a:pt x="122" y="221"/>
                        <a:pt x="118" y="217"/>
                        <a:pt x="117" y="215"/>
                      </a:cubicBezTo>
                      <a:cubicBezTo>
                        <a:pt x="116" y="214"/>
                        <a:pt x="116" y="213"/>
                        <a:pt x="116" y="211"/>
                      </a:cubicBezTo>
                      <a:cubicBezTo>
                        <a:pt x="116" y="211"/>
                        <a:pt x="116" y="212"/>
                        <a:pt x="116" y="212"/>
                      </a:cubicBezTo>
                      <a:cubicBezTo>
                        <a:pt x="115" y="213"/>
                        <a:pt x="113" y="215"/>
                        <a:pt x="112" y="217"/>
                      </a:cubicBezTo>
                      <a:cubicBezTo>
                        <a:pt x="111" y="217"/>
                        <a:pt x="111" y="217"/>
                        <a:pt x="111" y="218"/>
                      </a:cubicBezTo>
                      <a:cubicBezTo>
                        <a:pt x="110" y="218"/>
                        <a:pt x="110" y="218"/>
                        <a:pt x="110" y="219"/>
                      </a:cubicBezTo>
                      <a:cubicBezTo>
                        <a:pt x="109" y="219"/>
                        <a:pt x="109" y="220"/>
                        <a:pt x="108" y="220"/>
                      </a:cubicBezTo>
                      <a:cubicBezTo>
                        <a:pt x="108" y="221"/>
                        <a:pt x="107" y="222"/>
                        <a:pt x="107" y="223"/>
                      </a:cubicBezTo>
                      <a:cubicBezTo>
                        <a:pt x="107" y="224"/>
                        <a:pt x="107" y="224"/>
                        <a:pt x="107" y="225"/>
                      </a:cubicBezTo>
                      <a:cubicBezTo>
                        <a:pt x="107" y="227"/>
                        <a:pt x="108" y="229"/>
                        <a:pt x="107" y="231"/>
                      </a:cubicBezTo>
                      <a:cubicBezTo>
                        <a:pt x="107" y="233"/>
                        <a:pt x="105" y="236"/>
                        <a:pt x="103" y="237"/>
                      </a:cubicBezTo>
                      <a:cubicBezTo>
                        <a:pt x="101" y="239"/>
                        <a:pt x="96" y="240"/>
                        <a:pt x="96" y="240"/>
                      </a:cubicBezTo>
                      <a:cubicBezTo>
                        <a:pt x="96" y="240"/>
                        <a:pt x="95" y="240"/>
                        <a:pt x="95" y="240"/>
                      </a:cubicBezTo>
                      <a:cubicBezTo>
                        <a:pt x="94" y="240"/>
                        <a:pt x="93" y="240"/>
                        <a:pt x="92" y="239"/>
                      </a:cubicBezTo>
                      <a:cubicBezTo>
                        <a:pt x="92" y="239"/>
                        <a:pt x="92" y="240"/>
                        <a:pt x="92" y="240"/>
                      </a:cubicBezTo>
                      <a:cubicBezTo>
                        <a:pt x="93" y="241"/>
                        <a:pt x="93" y="242"/>
                        <a:pt x="93" y="243"/>
                      </a:cubicBezTo>
                      <a:cubicBezTo>
                        <a:pt x="93" y="246"/>
                        <a:pt x="93" y="247"/>
                        <a:pt x="92" y="249"/>
                      </a:cubicBezTo>
                      <a:cubicBezTo>
                        <a:pt x="91" y="251"/>
                        <a:pt x="89" y="252"/>
                        <a:pt x="88" y="252"/>
                      </a:cubicBezTo>
                      <a:cubicBezTo>
                        <a:pt x="88" y="252"/>
                        <a:pt x="88" y="252"/>
                        <a:pt x="87" y="253"/>
                      </a:cubicBezTo>
                      <a:cubicBezTo>
                        <a:pt x="87" y="253"/>
                        <a:pt x="87" y="253"/>
                        <a:pt x="87" y="254"/>
                      </a:cubicBezTo>
                      <a:cubicBezTo>
                        <a:pt x="87" y="254"/>
                        <a:pt x="87" y="254"/>
                        <a:pt x="88" y="254"/>
                      </a:cubicBezTo>
                      <a:cubicBezTo>
                        <a:pt x="89" y="255"/>
                        <a:pt x="90" y="256"/>
                        <a:pt x="91" y="258"/>
                      </a:cubicBezTo>
                      <a:cubicBezTo>
                        <a:pt x="92" y="262"/>
                        <a:pt x="91" y="267"/>
                        <a:pt x="91" y="268"/>
                      </a:cubicBezTo>
                      <a:cubicBezTo>
                        <a:pt x="90" y="270"/>
                        <a:pt x="89" y="273"/>
                        <a:pt x="86" y="274"/>
                      </a:cubicBezTo>
                      <a:cubicBezTo>
                        <a:pt x="86" y="274"/>
                        <a:pt x="86" y="275"/>
                        <a:pt x="85" y="275"/>
                      </a:cubicBezTo>
                      <a:cubicBezTo>
                        <a:pt x="85" y="275"/>
                        <a:pt x="85" y="275"/>
                        <a:pt x="85" y="275"/>
                      </a:cubicBezTo>
                      <a:cubicBezTo>
                        <a:pt x="87" y="276"/>
                        <a:pt x="89" y="279"/>
                        <a:pt x="89" y="280"/>
                      </a:cubicBezTo>
                      <a:cubicBezTo>
                        <a:pt x="90" y="282"/>
                        <a:pt x="90" y="284"/>
                        <a:pt x="90" y="285"/>
                      </a:cubicBezTo>
                      <a:cubicBezTo>
                        <a:pt x="90" y="285"/>
                        <a:pt x="90" y="286"/>
                        <a:pt x="90" y="286"/>
                      </a:cubicBezTo>
                      <a:cubicBezTo>
                        <a:pt x="91" y="287"/>
                        <a:pt x="93" y="288"/>
                        <a:pt x="94" y="290"/>
                      </a:cubicBezTo>
                      <a:cubicBezTo>
                        <a:pt x="95" y="293"/>
                        <a:pt x="95" y="297"/>
                        <a:pt x="93" y="300"/>
                      </a:cubicBezTo>
                      <a:cubicBezTo>
                        <a:pt x="91" y="301"/>
                        <a:pt x="89" y="302"/>
                        <a:pt x="87" y="302"/>
                      </a:cubicBezTo>
                      <a:cubicBezTo>
                        <a:pt x="86" y="302"/>
                        <a:pt x="85" y="302"/>
                        <a:pt x="84" y="302"/>
                      </a:cubicBezTo>
                      <a:cubicBezTo>
                        <a:pt x="83" y="302"/>
                        <a:pt x="83" y="302"/>
                        <a:pt x="83" y="302"/>
                      </a:cubicBezTo>
                      <a:cubicBezTo>
                        <a:pt x="82" y="303"/>
                        <a:pt x="82" y="305"/>
                        <a:pt x="82" y="307"/>
                      </a:cubicBezTo>
                      <a:cubicBezTo>
                        <a:pt x="81" y="309"/>
                        <a:pt x="78" y="312"/>
                        <a:pt x="75" y="313"/>
                      </a:cubicBezTo>
                      <a:cubicBezTo>
                        <a:pt x="74" y="314"/>
                        <a:pt x="72" y="314"/>
                        <a:pt x="71" y="314"/>
                      </a:cubicBezTo>
                      <a:cubicBezTo>
                        <a:pt x="69" y="314"/>
                        <a:pt x="67" y="314"/>
                        <a:pt x="66" y="313"/>
                      </a:cubicBezTo>
                      <a:cubicBezTo>
                        <a:pt x="63" y="310"/>
                        <a:pt x="64" y="306"/>
                        <a:pt x="64" y="303"/>
                      </a:cubicBezTo>
                      <a:cubicBezTo>
                        <a:pt x="64" y="303"/>
                        <a:pt x="64" y="303"/>
                        <a:pt x="64" y="302"/>
                      </a:cubicBezTo>
                      <a:cubicBezTo>
                        <a:pt x="64" y="302"/>
                        <a:pt x="64" y="301"/>
                        <a:pt x="64" y="300"/>
                      </a:cubicBezTo>
                      <a:cubicBezTo>
                        <a:pt x="64" y="300"/>
                        <a:pt x="63" y="299"/>
                        <a:pt x="63" y="299"/>
                      </a:cubicBezTo>
                      <a:cubicBezTo>
                        <a:pt x="62" y="297"/>
                        <a:pt x="62" y="296"/>
                        <a:pt x="62" y="295"/>
                      </a:cubicBezTo>
                      <a:cubicBezTo>
                        <a:pt x="62" y="295"/>
                        <a:pt x="62" y="295"/>
                        <a:pt x="62" y="295"/>
                      </a:cubicBezTo>
                      <a:cubicBezTo>
                        <a:pt x="62" y="295"/>
                        <a:pt x="62" y="295"/>
                        <a:pt x="62" y="295"/>
                      </a:cubicBezTo>
                      <a:cubicBezTo>
                        <a:pt x="61" y="295"/>
                        <a:pt x="60" y="296"/>
                        <a:pt x="59" y="296"/>
                      </a:cubicBezTo>
                      <a:cubicBezTo>
                        <a:pt x="59" y="296"/>
                        <a:pt x="59" y="296"/>
                        <a:pt x="59" y="296"/>
                      </a:cubicBezTo>
                      <a:cubicBezTo>
                        <a:pt x="59" y="296"/>
                        <a:pt x="55" y="296"/>
                        <a:pt x="52" y="293"/>
                      </a:cubicBezTo>
                      <a:cubicBezTo>
                        <a:pt x="52" y="294"/>
                        <a:pt x="52" y="295"/>
                        <a:pt x="51" y="296"/>
                      </a:cubicBezTo>
                      <a:cubicBezTo>
                        <a:pt x="50" y="297"/>
                        <a:pt x="49" y="297"/>
                        <a:pt x="48" y="298"/>
                      </a:cubicBezTo>
                      <a:cubicBezTo>
                        <a:pt x="48" y="299"/>
                        <a:pt x="48" y="299"/>
                        <a:pt x="48" y="300"/>
                      </a:cubicBezTo>
                      <a:cubicBezTo>
                        <a:pt x="48" y="302"/>
                        <a:pt x="47" y="306"/>
                        <a:pt x="46" y="308"/>
                      </a:cubicBezTo>
                      <a:cubicBezTo>
                        <a:pt x="46" y="309"/>
                        <a:pt x="45" y="309"/>
                        <a:pt x="45" y="310"/>
                      </a:cubicBezTo>
                      <a:cubicBezTo>
                        <a:pt x="45" y="310"/>
                        <a:pt x="45" y="311"/>
                        <a:pt x="44" y="311"/>
                      </a:cubicBezTo>
                      <a:cubicBezTo>
                        <a:pt x="44" y="312"/>
                        <a:pt x="44" y="313"/>
                        <a:pt x="44" y="314"/>
                      </a:cubicBezTo>
                      <a:cubicBezTo>
                        <a:pt x="44" y="314"/>
                        <a:pt x="44" y="314"/>
                        <a:pt x="45" y="315"/>
                      </a:cubicBezTo>
                      <a:cubicBezTo>
                        <a:pt x="45" y="316"/>
                        <a:pt x="46" y="318"/>
                        <a:pt x="46" y="321"/>
                      </a:cubicBezTo>
                      <a:cubicBezTo>
                        <a:pt x="46" y="323"/>
                        <a:pt x="44" y="325"/>
                        <a:pt x="42" y="328"/>
                      </a:cubicBezTo>
                      <a:cubicBezTo>
                        <a:pt x="42" y="328"/>
                        <a:pt x="42" y="328"/>
                        <a:pt x="42" y="328"/>
                      </a:cubicBezTo>
                      <a:cubicBezTo>
                        <a:pt x="41" y="329"/>
                        <a:pt x="40" y="330"/>
                        <a:pt x="39" y="330"/>
                      </a:cubicBezTo>
                      <a:cubicBezTo>
                        <a:pt x="39" y="331"/>
                        <a:pt x="39" y="331"/>
                        <a:pt x="38" y="331"/>
                      </a:cubicBezTo>
                      <a:cubicBezTo>
                        <a:pt x="39" y="331"/>
                        <a:pt x="39" y="332"/>
                        <a:pt x="40" y="332"/>
                      </a:cubicBezTo>
                      <a:cubicBezTo>
                        <a:pt x="41" y="334"/>
                        <a:pt x="43" y="336"/>
                        <a:pt x="44" y="337"/>
                      </a:cubicBezTo>
                      <a:cubicBezTo>
                        <a:pt x="45" y="340"/>
                        <a:pt x="46" y="344"/>
                        <a:pt x="46" y="345"/>
                      </a:cubicBezTo>
                      <a:cubicBezTo>
                        <a:pt x="46" y="347"/>
                        <a:pt x="46" y="348"/>
                        <a:pt x="46" y="349"/>
                      </a:cubicBezTo>
                      <a:cubicBezTo>
                        <a:pt x="46" y="349"/>
                        <a:pt x="46" y="350"/>
                        <a:pt x="46" y="350"/>
                      </a:cubicBezTo>
                      <a:cubicBezTo>
                        <a:pt x="46" y="350"/>
                        <a:pt x="46" y="350"/>
                        <a:pt x="46" y="350"/>
                      </a:cubicBezTo>
                      <a:cubicBezTo>
                        <a:pt x="47" y="351"/>
                        <a:pt x="49" y="352"/>
                        <a:pt x="49" y="354"/>
                      </a:cubicBezTo>
                      <a:cubicBezTo>
                        <a:pt x="50" y="358"/>
                        <a:pt x="49" y="363"/>
                        <a:pt x="48" y="366"/>
                      </a:cubicBezTo>
                      <a:cubicBezTo>
                        <a:pt x="46" y="368"/>
                        <a:pt x="43" y="370"/>
                        <a:pt x="42" y="370"/>
                      </a:cubicBezTo>
                      <a:cubicBezTo>
                        <a:pt x="41" y="370"/>
                        <a:pt x="41" y="370"/>
                        <a:pt x="40" y="370"/>
                      </a:cubicBezTo>
                      <a:cubicBezTo>
                        <a:pt x="39" y="370"/>
                        <a:pt x="37" y="370"/>
                        <a:pt x="36" y="370"/>
                      </a:cubicBezTo>
                      <a:cubicBezTo>
                        <a:pt x="36" y="370"/>
                        <a:pt x="35" y="369"/>
                        <a:pt x="35" y="369"/>
                      </a:cubicBezTo>
                      <a:cubicBezTo>
                        <a:pt x="35" y="370"/>
                        <a:pt x="34" y="370"/>
                        <a:pt x="34" y="370"/>
                      </a:cubicBezTo>
                      <a:cubicBezTo>
                        <a:pt x="34" y="370"/>
                        <a:pt x="34" y="371"/>
                        <a:pt x="34" y="372"/>
                      </a:cubicBezTo>
                      <a:cubicBezTo>
                        <a:pt x="34" y="373"/>
                        <a:pt x="34" y="374"/>
                        <a:pt x="35" y="374"/>
                      </a:cubicBezTo>
                      <a:cubicBezTo>
                        <a:pt x="35" y="376"/>
                        <a:pt x="36" y="377"/>
                        <a:pt x="36" y="379"/>
                      </a:cubicBezTo>
                      <a:cubicBezTo>
                        <a:pt x="37" y="381"/>
                        <a:pt x="36" y="385"/>
                        <a:pt x="36" y="386"/>
                      </a:cubicBezTo>
                      <a:cubicBezTo>
                        <a:pt x="36" y="390"/>
                        <a:pt x="35" y="393"/>
                        <a:pt x="34" y="395"/>
                      </a:cubicBezTo>
                      <a:cubicBezTo>
                        <a:pt x="33" y="397"/>
                        <a:pt x="30" y="400"/>
                        <a:pt x="28" y="401"/>
                      </a:cubicBezTo>
                      <a:cubicBezTo>
                        <a:pt x="26" y="401"/>
                        <a:pt x="25" y="402"/>
                        <a:pt x="23" y="402"/>
                      </a:cubicBezTo>
                      <a:cubicBezTo>
                        <a:pt x="23" y="402"/>
                        <a:pt x="21" y="402"/>
                        <a:pt x="21" y="402"/>
                      </a:cubicBezTo>
                      <a:cubicBezTo>
                        <a:pt x="21" y="402"/>
                        <a:pt x="20" y="403"/>
                        <a:pt x="19" y="404"/>
                      </a:cubicBezTo>
                      <a:cubicBezTo>
                        <a:pt x="17" y="405"/>
                        <a:pt x="15" y="405"/>
                        <a:pt x="13" y="405"/>
                      </a:cubicBezTo>
                      <a:cubicBezTo>
                        <a:pt x="13" y="405"/>
                        <a:pt x="13" y="405"/>
                        <a:pt x="12" y="405"/>
                      </a:cubicBezTo>
                      <a:cubicBezTo>
                        <a:pt x="12" y="406"/>
                        <a:pt x="11" y="406"/>
                        <a:pt x="10" y="407"/>
                      </a:cubicBezTo>
                      <a:cubicBezTo>
                        <a:pt x="9" y="408"/>
                        <a:pt x="8" y="408"/>
                        <a:pt x="7" y="409"/>
                      </a:cubicBezTo>
                      <a:cubicBezTo>
                        <a:pt x="7" y="409"/>
                        <a:pt x="7" y="409"/>
                        <a:pt x="7" y="409"/>
                      </a:cubicBezTo>
                      <a:cubicBezTo>
                        <a:pt x="5" y="410"/>
                        <a:pt x="3" y="411"/>
                        <a:pt x="1" y="412"/>
                      </a:cubicBezTo>
                      <a:cubicBezTo>
                        <a:pt x="1" y="412"/>
                        <a:pt x="0" y="412"/>
                        <a:pt x="0" y="412"/>
                      </a:cubicBezTo>
                      <a:cubicBezTo>
                        <a:pt x="1" y="412"/>
                        <a:pt x="1" y="413"/>
                        <a:pt x="1" y="413"/>
                      </a:cubicBezTo>
                      <a:cubicBezTo>
                        <a:pt x="1" y="414"/>
                        <a:pt x="1" y="414"/>
                        <a:pt x="2" y="414"/>
                      </a:cubicBezTo>
                      <a:cubicBezTo>
                        <a:pt x="2" y="415"/>
                        <a:pt x="3" y="415"/>
                        <a:pt x="4" y="416"/>
                      </a:cubicBezTo>
                      <a:cubicBezTo>
                        <a:pt x="6" y="419"/>
                        <a:pt x="8" y="423"/>
                        <a:pt x="8" y="425"/>
                      </a:cubicBezTo>
                      <a:cubicBezTo>
                        <a:pt x="9" y="427"/>
                        <a:pt x="9" y="430"/>
                        <a:pt x="9" y="433"/>
                      </a:cubicBezTo>
                      <a:cubicBezTo>
                        <a:pt x="8" y="435"/>
                        <a:pt x="7" y="436"/>
                        <a:pt x="6" y="437"/>
                      </a:cubicBezTo>
                      <a:cubicBezTo>
                        <a:pt x="6" y="437"/>
                        <a:pt x="5" y="438"/>
                        <a:pt x="5" y="438"/>
                      </a:cubicBezTo>
                      <a:cubicBezTo>
                        <a:pt x="5" y="438"/>
                        <a:pt x="5" y="438"/>
                        <a:pt x="5" y="439"/>
                      </a:cubicBezTo>
                      <a:cubicBezTo>
                        <a:pt x="5" y="439"/>
                        <a:pt x="5" y="439"/>
                        <a:pt x="5" y="439"/>
                      </a:cubicBezTo>
                      <a:cubicBezTo>
                        <a:pt x="6" y="441"/>
                        <a:pt x="6" y="442"/>
                        <a:pt x="6" y="444"/>
                      </a:cubicBezTo>
                      <a:cubicBezTo>
                        <a:pt x="6" y="447"/>
                        <a:pt x="4" y="450"/>
                        <a:pt x="4" y="450"/>
                      </a:cubicBezTo>
                      <a:cubicBezTo>
                        <a:pt x="4" y="451"/>
                        <a:pt x="3" y="451"/>
                        <a:pt x="3" y="452"/>
                      </a:cubicBezTo>
                      <a:cubicBezTo>
                        <a:pt x="3" y="452"/>
                        <a:pt x="3" y="452"/>
                        <a:pt x="4" y="452"/>
                      </a:cubicBezTo>
                      <a:cubicBezTo>
                        <a:pt x="4" y="452"/>
                        <a:pt x="4" y="452"/>
                        <a:pt x="4" y="452"/>
                      </a:cubicBezTo>
                      <a:cubicBezTo>
                        <a:pt x="6" y="453"/>
                        <a:pt x="7" y="453"/>
                        <a:pt x="8" y="454"/>
                      </a:cubicBezTo>
                      <a:cubicBezTo>
                        <a:pt x="9" y="455"/>
                        <a:pt x="10" y="456"/>
                        <a:pt x="11" y="457"/>
                      </a:cubicBezTo>
                      <a:cubicBezTo>
                        <a:pt x="11" y="457"/>
                        <a:pt x="11" y="457"/>
                        <a:pt x="11" y="457"/>
                      </a:cubicBezTo>
                      <a:cubicBezTo>
                        <a:pt x="12" y="457"/>
                        <a:pt x="14" y="458"/>
                        <a:pt x="15" y="459"/>
                      </a:cubicBezTo>
                      <a:cubicBezTo>
                        <a:pt x="17" y="460"/>
                        <a:pt x="18" y="463"/>
                        <a:pt x="20" y="466"/>
                      </a:cubicBezTo>
                      <a:cubicBezTo>
                        <a:pt x="20" y="466"/>
                        <a:pt x="20" y="466"/>
                        <a:pt x="20" y="467"/>
                      </a:cubicBezTo>
                      <a:cubicBezTo>
                        <a:pt x="21" y="467"/>
                        <a:pt x="21" y="468"/>
                        <a:pt x="22" y="469"/>
                      </a:cubicBezTo>
                      <a:cubicBezTo>
                        <a:pt x="22" y="469"/>
                        <a:pt x="22" y="469"/>
                        <a:pt x="22" y="470"/>
                      </a:cubicBezTo>
                      <a:cubicBezTo>
                        <a:pt x="22" y="470"/>
                        <a:pt x="22" y="470"/>
                        <a:pt x="22" y="470"/>
                      </a:cubicBezTo>
                      <a:cubicBezTo>
                        <a:pt x="24" y="470"/>
                        <a:pt x="27" y="471"/>
                        <a:pt x="29" y="473"/>
                      </a:cubicBezTo>
                      <a:cubicBezTo>
                        <a:pt x="32" y="476"/>
                        <a:pt x="31" y="482"/>
                        <a:pt x="31" y="484"/>
                      </a:cubicBezTo>
                      <a:cubicBezTo>
                        <a:pt x="31" y="484"/>
                        <a:pt x="31" y="484"/>
                        <a:pt x="31" y="484"/>
                      </a:cubicBezTo>
                      <a:cubicBezTo>
                        <a:pt x="34" y="485"/>
                        <a:pt x="37" y="486"/>
                        <a:pt x="39" y="488"/>
                      </a:cubicBezTo>
                      <a:cubicBezTo>
                        <a:pt x="41" y="490"/>
                        <a:pt x="42" y="493"/>
                        <a:pt x="42" y="495"/>
                      </a:cubicBezTo>
                      <a:cubicBezTo>
                        <a:pt x="43" y="496"/>
                        <a:pt x="43" y="496"/>
                        <a:pt x="43" y="497"/>
                      </a:cubicBezTo>
                      <a:cubicBezTo>
                        <a:pt x="44" y="499"/>
                        <a:pt x="44" y="500"/>
                        <a:pt x="44" y="501"/>
                      </a:cubicBezTo>
                      <a:cubicBezTo>
                        <a:pt x="45" y="501"/>
                        <a:pt x="46" y="502"/>
                        <a:pt x="47" y="502"/>
                      </a:cubicBezTo>
                      <a:cubicBezTo>
                        <a:pt x="47" y="502"/>
                        <a:pt x="48" y="502"/>
                        <a:pt x="48" y="502"/>
                      </a:cubicBezTo>
                      <a:cubicBezTo>
                        <a:pt x="50" y="503"/>
                        <a:pt x="52" y="504"/>
                        <a:pt x="54" y="505"/>
                      </a:cubicBezTo>
                      <a:cubicBezTo>
                        <a:pt x="55" y="506"/>
                        <a:pt x="57" y="508"/>
                        <a:pt x="57" y="510"/>
                      </a:cubicBezTo>
                      <a:cubicBezTo>
                        <a:pt x="58" y="512"/>
                        <a:pt x="58" y="513"/>
                        <a:pt x="58" y="515"/>
                      </a:cubicBezTo>
                      <a:cubicBezTo>
                        <a:pt x="58" y="515"/>
                        <a:pt x="58" y="515"/>
                        <a:pt x="58" y="515"/>
                      </a:cubicBezTo>
                      <a:cubicBezTo>
                        <a:pt x="59" y="516"/>
                        <a:pt x="60" y="516"/>
                        <a:pt x="61" y="518"/>
                      </a:cubicBezTo>
                      <a:cubicBezTo>
                        <a:pt x="62" y="519"/>
                        <a:pt x="63" y="520"/>
                        <a:pt x="63" y="522"/>
                      </a:cubicBezTo>
                      <a:cubicBezTo>
                        <a:pt x="63" y="522"/>
                        <a:pt x="63" y="523"/>
                        <a:pt x="63" y="523"/>
                      </a:cubicBezTo>
                      <a:cubicBezTo>
                        <a:pt x="63" y="523"/>
                        <a:pt x="63" y="523"/>
                        <a:pt x="64" y="523"/>
                      </a:cubicBezTo>
                      <a:cubicBezTo>
                        <a:pt x="64" y="523"/>
                        <a:pt x="64" y="523"/>
                        <a:pt x="64" y="523"/>
                      </a:cubicBezTo>
                      <a:cubicBezTo>
                        <a:pt x="66" y="523"/>
                        <a:pt x="67" y="523"/>
                        <a:pt x="68" y="523"/>
                      </a:cubicBezTo>
                      <a:cubicBezTo>
                        <a:pt x="69" y="523"/>
                        <a:pt x="70" y="523"/>
                        <a:pt x="71" y="523"/>
                      </a:cubicBezTo>
                      <a:cubicBezTo>
                        <a:pt x="72" y="523"/>
                        <a:pt x="72" y="523"/>
                        <a:pt x="72" y="524"/>
                      </a:cubicBezTo>
                      <a:cubicBezTo>
                        <a:pt x="73" y="523"/>
                        <a:pt x="74" y="522"/>
                        <a:pt x="76" y="522"/>
                      </a:cubicBezTo>
                      <a:cubicBezTo>
                        <a:pt x="77" y="522"/>
                        <a:pt x="77" y="522"/>
                        <a:pt x="77" y="522"/>
                      </a:cubicBezTo>
                      <a:cubicBezTo>
                        <a:pt x="77" y="522"/>
                        <a:pt x="77" y="522"/>
                        <a:pt x="77" y="522"/>
                      </a:cubicBezTo>
                      <a:cubicBezTo>
                        <a:pt x="81" y="523"/>
                        <a:pt x="83" y="527"/>
                        <a:pt x="84" y="529"/>
                      </a:cubicBezTo>
                      <a:cubicBezTo>
                        <a:pt x="84" y="530"/>
                        <a:pt x="84" y="530"/>
                        <a:pt x="84" y="530"/>
                      </a:cubicBezTo>
                      <a:cubicBezTo>
                        <a:pt x="84" y="530"/>
                        <a:pt x="84" y="530"/>
                        <a:pt x="84" y="530"/>
                      </a:cubicBezTo>
                      <a:cubicBezTo>
                        <a:pt x="86" y="531"/>
                        <a:pt x="88" y="532"/>
                        <a:pt x="89" y="534"/>
                      </a:cubicBezTo>
                      <a:cubicBezTo>
                        <a:pt x="89" y="535"/>
                        <a:pt x="90" y="535"/>
                        <a:pt x="90" y="536"/>
                      </a:cubicBezTo>
                      <a:cubicBezTo>
                        <a:pt x="90" y="536"/>
                        <a:pt x="91" y="536"/>
                        <a:pt x="92" y="536"/>
                      </a:cubicBezTo>
                      <a:cubicBezTo>
                        <a:pt x="92" y="536"/>
                        <a:pt x="93" y="536"/>
                        <a:pt x="93" y="536"/>
                      </a:cubicBezTo>
                      <a:cubicBezTo>
                        <a:pt x="95" y="536"/>
                        <a:pt x="97" y="538"/>
                        <a:pt x="98" y="539"/>
                      </a:cubicBezTo>
                      <a:cubicBezTo>
                        <a:pt x="98" y="539"/>
                        <a:pt x="98" y="539"/>
                        <a:pt x="98" y="539"/>
                      </a:cubicBezTo>
                      <a:cubicBezTo>
                        <a:pt x="99" y="539"/>
                        <a:pt x="100" y="538"/>
                        <a:pt x="101" y="538"/>
                      </a:cubicBezTo>
                      <a:cubicBezTo>
                        <a:pt x="102" y="538"/>
                        <a:pt x="102" y="538"/>
                        <a:pt x="102" y="538"/>
                      </a:cubicBezTo>
                      <a:cubicBezTo>
                        <a:pt x="102" y="538"/>
                        <a:pt x="102" y="538"/>
                        <a:pt x="102" y="538"/>
                      </a:cubicBezTo>
                      <a:cubicBezTo>
                        <a:pt x="104" y="536"/>
                        <a:pt x="104" y="536"/>
                        <a:pt x="104" y="536"/>
                      </a:cubicBezTo>
                      <a:cubicBezTo>
                        <a:pt x="104" y="531"/>
                        <a:pt x="104" y="531"/>
                        <a:pt x="104" y="531"/>
                      </a:cubicBezTo>
                      <a:cubicBezTo>
                        <a:pt x="109" y="534"/>
                        <a:pt x="109" y="534"/>
                        <a:pt x="109" y="534"/>
                      </a:cubicBezTo>
                      <a:cubicBezTo>
                        <a:pt x="110" y="533"/>
                        <a:pt x="110" y="533"/>
                        <a:pt x="110" y="533"/>
                      </a:cubicBezTo>
                      <a:cubicBezTo>
                        <a:pt x="110" y="534"/>
                        <a:pt x="110" y="534"/>
                        <a:pt x="110" y="534"/>
                      </a:cubicBezTo>
                      <a:cubicBezTo>
                        <a:pt x="113" y="536"/>
                        <a:pt x="113" y="536"/>
                        <a:pt x="113" y="536"/>
                      </a:cubicBezTo>
                      <a:cubicBezTo>
                        <a:pt x="114" y="537"/>
                        <a:pt x="115" y="539"/>
                        <a:pt x="116" y="540"/>
                      </a:cubicBezTo>
                      <a:cubicBezTo>
                        <a:pt x="117" y="542"/>
                        <a:pt x="118" y="545"/>
                        <a:pt x="118" y="546"/>
                      </a:cubicBezTo>
                      <a:cubicBezTo>
                        <a:pt x="118" y="548"/>
                        <a:pt x="118" y="550"/>
                        <a:pt x="117" y="553"/>
                      </a:cubicBezTo>
                      <a:cubicBezTo>
                        <a:pt x="118" y="553"/>
                        <a:pt x="119" y="553"/>
                        <a:pt x="120" y="554"/>
                      </a:cubicBezTo>
                      <a:cubicBezTo>
                        <a:pt x="122" y="556"/>
                        <a:pt x="123" y="560"/>
                        <a:pt x="123" y="562"/>
                      </a:cubicBezTo>
                      <a:cubicBezTo>
                        <a:pt x="124" y="563"/>
                        <a:pt x="123" y="565"/>
                        <a:pt x="123" y="566"/>
                      </a:cubicBezTo>
                      <a:cubicBezTo>
                        <a:pt x="123" y="566"/>
                        <a:pt x="123" y="566"/>
                        <a:pt x="123" y="566"/>
                      </a:cubicBezTo>
                      <a:cubicBezTo>
                        <a:pt x="123" y="567"/>
                        <a:pt x="124" y="567"/>
                        <a:pt x="124" y="567"/>
                      </a:cubicBezTo>
                      <a:cubicBezTo>
                        <a:pt x="124" y="567"/>
                        <a:pt x="124" y="567"/>
                        <a:pt x="124" y="567"/>
                      </a:cubicBezTo>
                      <a:cubicBezTo>
                        <a:pt x="125" y="568"/>
                        <a:pt x="126" y="568"/>
                        <a:pt x="126" y="568"/>
                      </a:cubicBezTo>
                      <a:cubicBezTo>
                        <a:pt x="128" y="569"/>
                        <a:pt x="129" y="570"/>
                        <a:pt x="130" y="570"/>
                      </a:cubicBezTo>
                      <a:cubicBezTo>
                        <a:pt x="131" y="571"/>
                        <a:pt x="132" y="573"/>
                        <a:pt x="134" y="574"/>
                      </a:cubicBezTo>
                      <a:cubicBezTo>
                        <a:pt x="134" y="574"/>
                        <a:pt x="134" y="575"/>
                        <a:pt x="135" y="575"/>
                      </a:cubicBezTo>
                      <a:cubicBezTo>
                        <a:pt x="135" y="575"/>
                        <a:pt x="135" y="576"/>
                        <a:pt x="136" y="576"/>
                      </a:cubicBezTo>
                      <a:cubicBezTo>
                        <a:pt x="136" y="576"/>
                        <a:pt x="136" y="576"/>
                        <a:pt x="136" y="576"/>
                      </a:cubicBezTo>
                      <a:cubicBezTo>
                        <a:pt x="138" y="575"/>
                        <a:pt x="139" y="574"/>
                        <a:pt x="141" y="574"/>
                      </a:cubicBezTo>
                      <a:cubicBezTo>
                        <a:pt x="144" y="574"/>
                        <a:pt x="148" y="576"/>
                        <a:pt x="150" y="577"/>
                      </a:cubicBezTo>
                      <a:cubicBezTo>
                        <a:pt x="152" y="578"/>
                        <a:pt x="154" y="580"/>
                        <a:pt x="156" y="582"/>
                      </a:cubicBezTo>
                      <a:cubicBezTo>
                        <a:pt x="156" y="582"/>
                        <a:pt x="156" y="583"/>
                        <a:pt x="157" y="583"/>
                      </a:cubicBezTo>
                      <a:cubicBezTo>
                        <a:pt x="157" y="584"/>
                        <a:pt x="158" y="584"/>
                        <a:pt x="158" y="585"/>
                      </a:cubicBezTo>
                      <a:cubicBezTo>
                        <a:pt x="159" y="585"/>
                        <a:pt x="159" y="586"/>
                        <a:pt x="159" y="586"/>
                      </a:cubicBezTo>
                      <a:cubicBezTo>
                        <a:pt x="159" y="586"/>
                        <a:pt x="160" y="586"/>
                        <a:pt x="160" y="586"/>
                      </a:cubicBezTo>
                      <a:cubicBezTo>
                        <a:pt x="160" y="586"/>
                        <a:pt x="161" y="586"/>
                        <a:pt x="161" y="586"/>
                      </a:cubicBezTo>
                      <a:cubicBezTo>
                        <a:pt x="161" y="586"/>
                        <a:pt x="162" y="586"/>
                        <a:pt x="162" y="586"/>
                      </a:cubicBezTo>
                      <a:cubicBezTo>
                        <a:pt x="163" y="585"/>
                        <a:pt x="165" y="584"/>
                        <a:pt x="166" y="584"/>
                      </a:cubicBezTo>
                      <a:cubicBezTo>
                        <a:pt x="167" y="583"/>
                        <a:pt x="168" y="583"/>
                        <a:pt x="169" y="583"/>
                      </a:cubicBezTo>
                      <a:cubicBezTo>
                        <a:pt x="169" y="583"/>
                        <a:pt x="170" y="583"/>
                        <a:pt x="170" y="583"/>
                      </a:cubicBezTo>
                      <a:cubicBezTo>
                        <a:pt x="170" y="583"/>
                        <a:pt x="171" y="583"/>
                        <a:pt x="171" y="583"/>
                      </a:cubicBezTo>
                      <a:cubicBezTo>
                        <a:pt x="171" y="583"/>
                        <a:pt x="171" y="583"/>
                        <a:pt x="171" y="583"/>
                      </a:cubicBezTo>
                      <a:cubicBezTo>
                        <a:pt x="171" y="583"/>
                        <a:pt x="172" y="582"/>
                        <a:pt x="172" y="581"/>
                      </a:cubicBezTo>
                      <a:cubicBezTo>
                        <a:pt x="173" y="581"/>
                        <a:pt x="173" y="580"/>
                        <a:pt x="174" y="580"/>
                      </a:cubicBezTo>
                      <a:cubicBezTo>
                        <a:pt x="174" y="580"/>
                        <a:pt x="175" y="579"/>
                        <a:pt x="175" y="579"/>
                      </a:cubicBezTo>
                      <a:cubicBezTo>
                        <a:pt x="175" y="579"/>
                        <a:pt x="175" y="578"/>
                        <a:pt x="175" y="578"/>
                      </a:cubicBezTo>
                      <a:cubicBezTo>
                        <a:pt x="176" y="577"/>
                        <a:pt x="177" y="575"/>
                        <a:pt x="178" y="574"/>
                      </a:cubicBezTo>
                      <a:cubicBezTo>
                        <a:pt x="179" y="573"/>
                        <a:pt x="180" y="573"/>
                        <a:pt x="181" y="573"/>
                      </a:cubicBezTo>
                      <a:cubicBezTo>
                        <a:pt x="181" y="572"/>
                        <a:pt x="182" y="571"/>
                        <a:pt x="182" y="571"/>
                      </a:cubicBezTo>
                      <a:cubicBezTo>
                        <a:pt x="183" y="570"/>
                        <a:pt x="184" y="570"/>
                        <a:pt x="184" y="570"/>
                      </a:cubicBezTo>
                      <a:cubicBezTo>
                        <a:pt x="184" y="570"/>
                        <a:pt x="185" y="570"/>
                        <a:pt x="185" y="569"/>
                      </a:cubicBezTo>
                      <a:cubicBezTo>
                        <a:pt x="185" y="569"/>
                        <a:pt x="185" y="569"/>
                        <a:pt x="185" y="569"/>
                      </a:cubicBezTo>
                      <a:cubicBezTo>
                        <a:pt x="185" y="568"/>
                        <a:pt x="186" y="567"/>
                        <a:pt x="186" y="566"/>
                      </a:cubicBezTo>
                      <a:cubicBezTo>
                        <a:pt x="187" y="565"/>
                        <a:pt x="187" y="563"/>
                        <a:pt x="188" y="562"/>
                      </a:cubicBezTo>
                      <a:cubicBezTo>
                        <a:pt x="189" y="560"/>
                        <a:pt x="191" y="558"/>
                        <a:pt x="192" y="557"/>
                      </a:cubicBezTo>
                      <a:cubicBezTo>
                        <a:pt x="195" y="554"/>
                        <a:pt x="195" y="554"/>
                        <a:pt x="195" y="554"/>
                      </a:cubicBezTo>
                      <a:cubicBezTo>
                        <a:pt x="218" y="568"/>
                        <a:pt x="218" y="568"/>
                        <a:pt x="218" y="568"/>
                      </a:cubicBezTo>
                      <a:cubicBezTo>
                        <a:pt x="242" y="551"/>
                        <a:pt x="242" y="551"/>
                        <a:pt x="242" y="551"/>
                      </a:cubicBezTo>
                      <a:cubicBezTo>
                        <a:pt x="251" y="551"/>
                        <a:pt x="251" y="551"/>
                        <a:pt x="251" y="551"/>
                      </a:cubicBezTo>
                      <a:cubicBezTo>
                        <a:pt x="257" y="544"/>
                        <a:pt x="257" y="544"/>
                        <a:pt x="257" y="544"/>
                      </a:cubicBezTo>
                      <a:cubicBezTo>
                        <a:pt x="255" y="543"/>
                        <a:pt x="255" y="543"/>
                        <a:pt x="255" y="543"/>
                      </a:cubicBezTo>
                      <a:cubicBezTo>
                        <a:pt x="255" y="525"/>
                        <a:pt x="255" y="525"/>
                        <a:pt x="255" y="525"/>
                      </a:cubicBezTo>
                      <a:cubicBezTo>
                        <a:pt x="266" y="525"/>
                        <a:pt x="266" y="525"/>
                        <a:pt x="266" y="525"/>
                      </a:cubicBezTo>
                      <a:cubicBezTo>
                        <a:pt x="275" y="531"/>
                        <a:pt x="275" y="531"/>
                        <a:pt x="275" y="531"/>
                      </a:cubicBezTo>
                      <a:cubicBezTo>
                        <a:pt x="299" y="509"/>
                        <a:pt x="299" y="509"/>
                        <a:pt x="299" y="509"/>
                      </a:cubicBezTo>
                      <a:cubicBezTo>
                        <a:pt x="300" y="508"/>
                        <a:pt x="300" y="508"/>
                        <a:pt x="300" y="508"/>
                      </a:cubicBezTo>
                      <a:cubicBezTo>
                        <a:pt x="300" y="508"/>
                        <a:pt x="304" y="508"/>
                        <a:pt x="306" y="508"/>
                      </a:cubicBezTo>
                      <a:cubicBezTo>
                        <a:pt x="308" y="508"/>
                        <a:pt x="311" y="508"/>
                        <a:pt x="313" y="510"/>
                      </a:cubicBezTo>
                      <a:cubicBezTo>
                        <a:pt x="314" y="511"/>
                        <a:pt x="314" y="512"/>
                        <a:pt x="314" y="513"/>
                      </a:cubicBezTo>
                      <a:cubicBezTo>
                        <a:pt x="326" y="501"/>
                        <a:pt x="326" y="501"/>
                        <a:pt x="326" y="501"/>
                      </a:cubicBezTo>
                      <a:cubicBezTo>
                        <a:pt x="326" y="501"/>
                        <a:pt x="325" y="500"/>
                        <a:pt x="325" y="500"/>
                      </a:cubicBezTo>
                      <a:cubicBezTo>
                        <a:pt x="321" y="497"/>
                        <a:pt x="322" y="492"/>
                        <a:pt x="323" y="490"/>
                      </a:cubicBezTo>
                      <a:cubicBezTo>
                        <a:pt x="323" y="488"/>
                        <a:pt x="326" y="485"/>
                        <a:pt x="328" y="484"/>
                      </a:cubicBezTo>
                      <a:cubicBezTo>
                        <a:pt x="328" y="483"/>
                        <a:pt x="329" y="483"/>
                        <a:pt x="330" y="482"/>
                      </a:cubicBezTo>
                      <a:cubicBezTo>
                        <a:pt x="331" y="482"/>
                        <a:pt x="331" y="482"/>
                        <a:pt x="331" y="482"/>
                      </a:cubicBezTo>
                      <a:cubicBezTo>
                        <a:pt x="332" y="481"/>
                        <a:pt x="332" y="481"/>
                        <a:pt x="332" y="481"/>
                      </a:cubicBezTo>
                      <a:cubicBezTo>
                        <a:pt x="331" y="481"/>
                        <a:pt x="330" y="481"/>
                        <a:pt x="329" y="480"/>
                      </a:cubicBezTo>
                      <a:cubicBezTo>
                        <a:pt x="327" y="479"/>
                        <a:pt x="325" y="476"/>
                        <a:pt x="324" y="475"/>
                      </a:cubicBezTo>
                      <a:cubicBezTo>
                        <a:pt x="324" y="474"/>
                        <a:pt x="322" y="471"/>
                        <a:pt x="322" y="468"/>
                      </a:cubicBezTo>
                      <a:cubicBezTo>
                        <a:pt x="322" y="466"/>
                        <a:pt x="323" y="464"/>
                        <a:pt x="324" y="463"/>
                      </a:cubicBezTo>
                      <a:cubicBezTo>
                        <a:pt x="324" y="463"/>
                        <a:pt x="324" y="462"/>
                        <a:pt x="324" y="462"/>
                      </a:cubicBezTo>
                      <a:cubicBezTo>
                        <a:pt x="325" y="462"/>
                        <a:pt x="325" y="461"/>
                        <a:pt x="325" y="461"/>
                      </a:cubicBezTo>
                      <a:cubicBezTo>
                        <a:pt x="325" y="461"/>
                        <a:pt x="325" y="461"/>
                        <a:pt x="325" y="461"/>
                      </a:cubicBezTo>
                      <a:cubicBezTo>
                        <a:pt x="325" y="460"/>
                        <a:pt x="325" y="460"/>
                        <a:pt x="325" y="459"/>
                      </a:cubicBezTo>
                      <a:cubicBezTo>
                        <a:pt x="325" y="459"/>
                        <a:pt x="325" y="459"/>
                        <a:pt x="325" y="458"/>
                      </a:cubicBezTo>
                      <a:cubicBezTo>
                        <a:pt x="325" y="458"/>
                        <a:pt x="325" y="458"/>
                        <a:pt x="325" y="458"/>
                      </a:cubicBezTo>
                      <a:cubicBezTo>
                        <a:pt x="325" y="457"/>
                        <a:pt x="325" y="454"/>
                        <a:pt x="326" y="452"/>
                      </a:cubicBezTo>
                      <a:cubicBezTo>
                        <a:pt x="326" y="451"/>
                        <a:pt x="327" y="451"/>
                        <a:pt x="328" y="450"/>
                      </a:cubicBezTo>
                      <a:cubicBezTo>
                        <a:pt x="328" y="450"/>
                        <a:pt x="328" y="450"/>
                        <a:pt x="328" y="450"/>
                      </a:cubicBezTo>
                      <a:cubicBezTo>
                        <a:pt x="328" y="450"/>
                        <a:pt x="328" y="449"/>
                        <a:pt x="328" y="449"/>
                      </a:cubicBezTo>
                      <a:cubicBezTo>
                        <a:pt x="328" y="448"/>
                        <a:pt x="328" y="446"/>
                        <a:pt x="328" y="444"/>
                      </a:cubicBezTo>
                      <a:cubicBezTo>
                        <a:pt x="329" y="443"/>
                        <a:pt x="329" y="443"/>
                        <a:pt x="330" y="442"/>
                      </a:cubicBezTo>
                      <a:cubicBezTo>
                        <a:pt x="330" y="441"/>
                        <a:pt x="330" y="440"/>
                        <a:pt x="331" y="439"/>
                      </a:cubicBezTo>
                      <a:cubicBezTo>
                        <a:pt x="331" y="438"/>
                        <a:pt x="332" y="437"/>
                        <a:pt x="332" y="437"/>
                      </a:cubicBezTo>
                      <a:cubicBezTo>
                        <a:pt x="332" y="436"/>
                        <a:pt x="332" y="435"/>
                        <a:pt x="332" y="434"/>
                      </a:cubicBezTo>
                      <a:cubicBezTo>
                        <a:pt x="333" y="433"/>
                        <a:pt x="334" y="430"/>
                        <a:pt x="335" y="429"/>
                      </a:cubicBezTo>
                      <a:cubicBezTo>
                        <a:pt x="336" y="428"/>
                        <a:pt x="337" y="427"/>
                        <a:pt x="338" y="427"/>
                      </a:cubicBezTo>
                      <a:cubicBezTo>
                        <a:pt x="338" y="427"/>
                        <a:pt x="338" y="426"/>
                        <a:pt x="339" y="426"/>
                      </a:cubicBezTo>
                      <a:cubicBezTo>
                        <a:pt x="339" y="426"/>
                        <a:pt x="340" y="424"/>
                        <a:pt x="341" y="423"/>
                      </a:cubicBezTo>
                      <a:cubicBezTo>
                        <a:pt x="341" y="422"/>
                        <a:pt x="342" y="421"/>
                        <a:pt x="342" y="421"/>
                      </a:cubicBezTo>
                      <a:cubicBezTo>
                        <a:pt x="342" y="420"/>
                        <a:pt x="343" y="419"/>
                        <a:pt x="343" y="419"/>
                      </a:cubicBezTo>
                      <a:cubicBezTo>
                        <a:pt x="344" y="417"/>
                        <a:pt x="346" y="414"/>
                        <a:pt x="347" y="413"/>
                      </a:cubicBezTo>
                      <a:cubicBezTo>
                        <a:pt x="347" y="412"/>
                        <a:pt x="349" y="409"/>
                        <a:pt x="349" y="407"/>
                      </a:cubicBezTo>
                      <a:cubicBezTo>
                        <a:pt x="350" y="406"/>
                        <a:pt x="351" y="403"/>
                        <a:pt x="352" y="401"/>
                      </a:cubicBezTo>
                      <a:cubicBezTo>
                        <a:pt x="352" y="401"/>
                        <a:pt x="352" y="399"/>
                        <a:pt x="352" y="398"/>
                      </a:cubicBezTo>
                      <a:cubicBezTo>
                        <a:pt x="353" y="397"/>
                        <a:pt x="353" y="396"/>
                        <a:pt x="353" y="396"/>
                      </a:cubicBezTo>
                      <a:cubicBezTo>
                        <a:pt x="353" y="395"/>
                        <a:pt x="354" y="394"/>
                        <a:pt x="354" y="393"/>
                      </a:cubicBezTo>
                      <a:cubicBezTo>
                        <a:pt x="354" y="392"/>
                        <a:pt x="355" y="390"/>
                        <a:pt x="355" y="390"/>
                      </a:cubicBezTo>
                      <a:cubicBezTo>
                        <a:pt x="355" y="389"/>
                        <a:pt x="355" y="389"/>
                        <a:pt x="355" y="389"/>
                      </a:cubicBezTo>
                      <a:cubicBezTo>
                        <a:pt x="354" y="388"/>
                        <a:pt x="353" y="386"/>
                        <a:pt x="353" y="384"/>
                      </a:cubicBezTo>
                      <a:cubicBezTo>
                        <a:pt x="353" y="381"/>
                        <a:pt x="354" y="379"/>
                        <a:pt x="355" y="378"/>
                      </a:cubicBezTo>
                      <a:cubicBezTo>
                        <a:pt x="355" y="378"/>
                        <a:pt x="355" y="377"/>
                        <a:pt x="355" y="377"/>
                      </a:cubicBezTo>
                      <a:cubicBezTo>
                        <a:pt x="355" y="376"/>
                        <a:pt x="355" y="375"/>
                        <a:pt x="355" y="374"/>
                      </a:cubicBezTo>
                      <a:cubicBezTo>
                        <a:pt x="355" y="373"/>
                        <a:pt x="355" y="371"/>
                        <a:pt x="355" y="369"/>
                      </a:cubicBezTo>
                      <a:cubicBezTo>
                        <a:pt x="356" y="367"/>
                        <a:pt x="358" y="365"/>
                        <a:pt x="360" y="362"/>
                      </a:cubicBezTo>
                      <a:cubicBezTo>
                        <a:pt x="361" y="362"/>
                        <a:pt x="361" y="362"/>
                        <a:pt x="361" y="362"/>
                      </a:cubicBezTo>
                      <a:cubicBezTo>
                        <a:pt x="362" y="361"/>
                        <a:pt x="363" y="360"/>
                        <a:pt x="364" y="359"/>
                      </a:cubicBezTo>
                      <a:cubicBezTo>
                        <a:pt x="365" y="358"/>
                        <a:pt x="366" y="357"/>
                        <a:pt x="366" y="357"/>
                      </a:cubicBezTo>
                      <a:cubicBezTo>
                        <a:pt x="367" y="357"/>
                        <a:pt x="367" y="356"/>
                        <a:pt x="367" y="356"/>
                      </a:cubicBezTo>
                      <a:cubicBezTo>
                        <a:pt x="367" y="356"/>
                        <a:pt x="367" y="356"/>
                        <a:pt x="367" y="356"/>
                      </a:cubicBezTo>
                      <a:cubicBezTo>
                        <a:pt x="366" y="355"/>
                        <a:pt x="365" y="355"/>
                        <a:pt x="364" y="353"/>
                      </a:cubicBezTo>
                      <a:cubicBezTo>
                        <a:pt x="362" y="350"/>
                        <a:pt x="364" y="346"/>
                        <a:pt x="365" y="344"/>
                      </a:cubicBezTo>
                      <a:cubicBezTo>
                        <a:pt x="366" y="343"/>
                        <a:pt x="367" y="342"/>
                        <a:pt x="368" y="341"/>
                      </a:cubicBezTo>
                      <a:cubicBezTo>
                        <a:pt x="368" y="341"/>
                        <a:pt x="368" y="340"/>
                        <a:pt x="369" y="340"/>
                      </a:cubicBezTo>
                      <a:cubicBezTo>
                        <a:pt x="369" y="340"/>
                        <a:pt x="369" y="336"/>
                        <a:pt x="372" y="335"/>
                      </a:cubicBezTo>
                      <a:cubicBezTo>
                        <a:pt x="372" y="334"/>
                        <a:pt x="373" y="334"/>
                        <a:pt x="373" y="334"/>
                      </a:cubicBezTo>
                      <a:cubicBezTo>
                        <a:pt x="373" y="334"/>
                        <a:pt x="373" y="334"/>
                        <a:pt x="373" y="333"/>
                      </a:cubicBezTo>
                      <a:cubicBezTo>
                        <a:pt x="373" y="333"/>
                        <a:pt x="373" y="332"/>
                        <a:pt x="373" y="332"/>
                      </a:cubicBezTo>
                      <a:cubicBezTo>
                        <a:pt x="373" y="331"/>
                        <a:pt x="373" y="331"/>
                        <a:pt x="373" y="331"/>
                      </a:cubicBezTo>
                      <a:cubicBezTo>
                        <a:pt x="373" y="330"/>
                        <a:pt x="373" y="328"/>
                        <a:pt x="373" y="326"/>
                      </a:cubicBezTo>
                      <a:cubicBezTo>
                        <a:pt x="374" y="325"/>
                        <a:pt x="375" y="324"/>
                        <a:pt x="376" y="323"/>
                      </a:cubicBezTo>
                      <a:cubicBezTo>
                        <a:pt x="376" y="323"/>
                        <a:pt x="376" y="323"/>
                        <a:pt x="376" y="323"/>
                      </a:cubicBezTo>
                      <a:cubicBezTo>
                        <a:pt x="375" y="323"/>
                        <a:pt x="375" y="323"/>
                        <a:pt x="375" y="322"/>
                      </a:cubicBezTo>
                      <a:cubicBezTo>
                        <a:pt x="375" y="322"/>
                        <a:pt x="375" y="322"/>
                        <a:pt x="375" y="321"/>
                      </a:cubicBezTo>
                      <a:cubicBezTo>
                        <a:pt x="374" y="320"/>
                        <a:pt x="373" y="318"/>
                        <a:pt x="372" y="316"/>
                      </a:cubicBezTo>
                      <a:cubicBezTo>
                        <a:pt x="372" y="314"/>
                        <a:pt x="373" y="311"/>
                        <a:pt x="374" y="309"/>
                      </a:cubicBezTo>
                      <a:cubicBezTo>
                        <a:pt x="375" y="309"/>
                        <a:pt x="375" y="308"/>
                        <a:pt x="376" y="308"/>
                      </a:cubicBezTo>
                      <a:cubicBezTo>
                        <a:pt x="375" y="307"/>
                        <a:pt x="374" y="305"/>
                        <a:pt x="374" y="303"/>
                      </a:cubicBezTo>
                      <a:cubicBezTo>
                        <a:pt x="374" y="301"/>
                        <a:pt x="375" y="300"/>
                        <a:pt x="375" y="299"/>
                      </a:cubicBezTo>
                      <a:cubicBezTo>
                        <a:pt x="375" y="298"/>
                        <a:pt x="375" y="298"/>
                        <a:pt x="375" y="297"/>
                      </a:cubicBezTo>
                      <a:cubicBezTo>
                        <a:pt x="374" y="289"/>
                        <a:pt x="374" y="289"/>
                        <a:pt x="374" y="289"/>
                      </a:cubicBezTo>
                      <a:cubicBezTo>
                        <a:pt x="399" y="295"/>
                        <a:pt x="399" y="295"/>
                        <a:pt x="399" y="295"/>
                      </a:cubicBezTo>
                      <a:cubicBezTo>
                        <a:pt x="411" y="310"/>
                        <a:pt x="411" y="310"/>
                        <a:pt x="411" y="310"/>
                      </a:cubicBezTo>
                      <a:cubicBezTo>
                        <a:pt x="430" y="312"/>
                        <a:pt x="430" y="312"/>
                        <a:pt x="430" y="312"/>
                      </a:cubicBezTo>
                      <a:cubicBezTo>
                        <a:pt x="430" y="311"/>
                        <a:pt x="430" y="311"/>
                        <a:pt x="430" y="311"/>
                      </a:cubicBezTo>
                      <a:cubicBezTo>
                        <a:pt x="431" y="310"/>
                        <a:pt x="431" y="309"/>
                        <a:pt x="432" y="308"/>
                      </a:cubicBezTo>
                      <a:cubicBezTo>
                        <a:pt x="432" y="307"/>
                        <a:pt x="433" y="306"/>
                        <a:pt x="433" y="306"/>
                      </a:cubicBezTo>
                      <a:cubicBezTo>
                        <a:pt x="433" y="306"/>
                        <a:pt x="433" y="305"/>
                        <a:pt x="433" y="305"/>
                      </a:cubicBezTo>
                      <a:cubicBezTo>
                        <a:pt x="434" y="304"/>
                        <a:pt x="434" y="303"/>
                        <a:pt x="435" y="302"/>
                      </a:cubicBezTo>
                      <a:cubicBezTo>
                        <a:pt x="435" y="301"/>
                        <a:pt x="436" y="300"/>
                        <a:pt x="437" y="300"/>
                      </a:cubicBezTo>
                      <a:cubicBezTo>
                        <a:pt x="437" y="299"/>
                        <a:pt x="437" y="298"/>
                        <a:pt x="437" y="298"/>
                      </a:cubicBezTo>
                      <a:cubicBezTo>
                        <a:pt x="437" y="297"/>
                        <a:pt x="436" y="296"/>
                        <a:pt x="436" y="295"/>
                      </a:cubicBezTo>
                      <a:cubicBezTo>
                        <a:pt x="436" y="295"/>
                        <a:pt x="436" y="295"/>
                        <a:pt x="436" y="295"/>
                      </a:cubicBezTo>
                      <a:cubicBezTo>
                        <a:pt x="436" y="293"/>
                        <a:pt x="436" y="292"/>
                        <a:pt x="437" y="290"/>
                      </a:cubicBezTo>
                      <a:cubicBezTo>
                        <a:pt x="437" y="289"/>
                        <a:pt x="438" y="288"/>
                        <a:pt x="439" y="287"/>
                      </a:cubicBezTo>
                      <a:cubicBezTo>
                        <a:pt x="439" y="287"/>
                        <a:pt x="439" y="287"/>
                        <a:pt x="439" y="287"/>
                      </a:cubicBezTo>
                      <a:cubicBezTo>
                        <a:pt x="439" y="286"/>
                        <a:pt x="439" y="285"/>
                        <a:pt x="439" y="284"/>
                      </a:cubicBezTo>
                      <a:cubicBezTo>
                        <a:pt x="439" y="283"/>
                        <a:pt x="439" y="283"/>
                        <a:pt x="439" y="283"/>
                      </a:cubicBezTo>
                      <a:cubicBezTo>
                        <a:pt x="439" y="283"/>
                        <a:pt x="439" y="282"/>
                        <a:pt x="439" y="282"/>
                      </a:cubicBezTo>
                      <a:cubicBezTo>
                        <a:pt x="439" y="280"/>
                        <a:pt x="439" y="279"/>
                        <a:pt x="439" y="277"/>
                      </a:cubicBezTo>
                      <a:cubicBezTo>
                        <a:pt x="439" y="275"/>
                        <a:pt x="441" y="271"/>
                        <a:pt x="441" y="270"/>
                      </a:cubicBezTo>
                      <a:cubicBezTo>
                        <a:pt x="441" y="269"/>
                        <a:pt x="441" y="269"/>
                        <a:pt x="441" y="269"/>
                      </a:cubicBezTo>
                      <a:cubicBezTo>
                        <a:pt x="442" y="268"/>
                        <a:pt x="443" y="266"/>
                        <a:pt x="445" y="265"/>
                      </a:cubicBezTo>
                      <a:cubicBezTo>
                        <a:pt x="445" y="264"/>
                        <a:pt x="445" y="264"/>
                        <a:pt x="446" y="264"/>
                      </a:cubicBezTo>
                      <a:cubicBezTo>
                        <a:pt x="445" y="263"/>
                        <a:pt x="444" y="262"/>
                        <a:pt x="444" y="261"/>
                      </a:cubicBezTo>
                      <a:cubicBezTo>
                        <a:pt x="443" y="258"/>
                        <a:pt x="444" y="253"/>
                        <a:pt x="444" y="253"/>
                      </a:cubicBezTo>
                      <a:cubicBezTo>
                        <a:pt x="444" y="252"/>
                        <a:pt x="445" y="251"/>
                        <a:pt x="446" y="250"/>
                      </a:cubicBezTo>
                      <a:cubicBezTo>
                        <a:pt x="446" y="250"/>
                        <a:pt x="446" y="250"/>
                        <a:pt x="446" y="250"/>
                      </a:cubicBezTo>
                      <a:cubicBezTo>
                        <a:pt x="446" y="249"/>
                        <a:pt x="446" y="249"/>
                        <a:pt x="446" y="249"/>
                      </a:cubicBezTo>
                      <a:cubicBezTo>
                        <a:pt x="446" y="247"/>
                        <a:pt x="446" y="244"/>
                        <a:pt x="447" y="242"/>
                      </a:cubicBezTo>
                      <a:cubicBezTo>
                        <a:pt x="448" y="241"/>
                        <a:pt x="448" y="241"/>
                        <a:pt x="449" y="240"/>
                      </a:cubicBezTo>
                      <a:cubicBezTo>
                        <a:pt x="449" y="239"/>
                        <a:pt x="449" y="238"/>
                        <a:pt x="450" y="237"/>
                      </a:cubicBezTo>
                      <a:cubicBezTo>
                        <a:pt x="450" y="235"/>
                        <a:pt x="452" y="232"/>
                        <a:pt x="453" y="230"/>
                      </a:cubicBezTo>
                      <a:cubicBezTo>
                        <a:pt x="456" y="225"/>
                        <a:pt x="456" y="225"/>
                        <a:pt x="456" y="225"/>
                      </a:cubicBezTo>
                      <a:cubicBezTo>
                        <a:pt x="473" y="236"/>
                        <a:pt x="473" y="236"/>
                        <a:pt x="473" y="236"/>
                      </a:cubicBezTo>
                      <a:cubicBezTo>
                        <a:pt x="478" y="216"/>
                        <a:pt x="478" y="216"/>
                        <a:pt x="478" y="216"/>
                      </a:cubicBezTo>
                      <a:cubicBezTo>
                        <a:pt x="479" y="215"/>
                        <a:pt x="479" y="215"/>
                        <a:pt x="479" y="215"/>
                      </a:cubicBezTo>
                      <a:cubicBezTo>
                        <a:pt x="480" y="215"/>
                        <a:pt x="480" y="215"/>
                        <a:pt x="480" y="214"/>
                      </a:cubicBezTo>
                      <a:cubicBezTo>
                        <a:pt x="481" y="214"/>
                        <a:pt x="481" y="214"/>
                        <a:pt x="481" y="213"/>
                      </a:cubicBezTo>
                      <a:cubicBezTo>
                        <a:pt x="481" y="212"/>
                        <a:pt x="481" y="210"/>
                        <a:pt x="482" y="209"/>
                      </a:cubicBezTo>
                      <a:cubicBezTo>
                        <a:pt x="483" y="207"/>
                        <a:pt x="486" y="204"/>
                        <a:pt x="489" y="204"/>
                      </a:cubicBezTo>
                      <a:cubicBezTo>
                        <a:pt x="490" y="204"/>
                        <a:pt x="490" y="204"/>
                        <a:pt x="490" y="204"/>
                      </a:cubicBezTo>
                      <a:cubicBezTo>
                        <a:pt x="491" y="204"/>
                        <a:pt x="492" y="204"/>
                        <a:pt x="492" y="205"/>
                      </a:cubicBezTo>
                      <a:cubicBezTo>
                        <a:pt x="492" y="204"/>
                        <a:pt x="492" y="204"/>
                        <a:pt x="492" y="204"/>
                      </a:cubicBezTo>
                      <a:cubicBezTo>
                        <a:pt x="493" y="202"/>
                        <a:pt x="493" y="200"/>
                        <a:pt x="494" y="198"/>
                      </a:cubicBezTo>
                      <a:cubicBezTo>
                        <a:pt x="496" y="196"/>
                        <a:pt x="500" y="195"/>
                        <a:pt x="501" y="195"/>
                      </a:cubicBezTo>
                      <a:cubicBezTo>
                        <a:pt x="501" y="195"/>
                        <a:pt x="501" y="195"/>
                        <a:pt x="502" y="195"/>
                      </a:cubicBezTo>
                      <a:cubicBezTo>
                        <a:pt x="502" y="194"/>
                        <a:pt x="502" y="194"/>
                        <a:pt x="502" y="194"/>
                      </a:cubicBezTo>
                      <a:cubicBezTo>
                        <a:pt x="502" y="193"/>
                        <a:pt x="502" y="193"/>
                        <a:pt x="502" y="193"/>
                      </a:cubicBezTo>
                      <a:cubicBezTo>
                        <a:pt x="502" y="192"/>
                        <a:pt x="501" y="192"/>
                        <a:pt x="501" y="191"/>
                      </a:cubicBezTo>
                      <a:cubicBezTo>
                        <a:pt x="499" y="187"/>
                        <a:pt x="502" y="182"/>
                        <a:pt x="503" y="181"/>
                      </a:cubicBezTo>
                      <a:cubicBezTo>
                        <a:pt x="503" y="180"/>
                        <a:pt x="504" y="179"/>
                        <a:pt x="505" y="179"/>
                      </a:cubicBezTo>
                      <a:cubicBezTo>
                        <a:pt x="505" y="179"/>
                        <a:pt x="505" y="179"/>
                        <a:pt x="505" y="179"/>
                      </a:cubicBezTo>
                      <a:cubicBezTo>
                        <a:pt x="505" y="178"/>
                        <a:pt x="506" y="177"/>
                        <a:pt x="506" y="175"/>
                      </a:cubicBezTo>
                      <a:cubicBezTo>
                        <a:pt x="507" y="174"/>
                        <a:pt x="509" y="171"/>
                        <a:pt x="511" y="169"/>
                      </a:cubicBezTo>
                      <a:cubicBezTo>
                        <a:pt x="511" y="168"/>
                        <a:pt x="512" y="168"/>
                        <a:pt x="513" y="168"/>
                      </a:cubicBezTo>
                      <a:cubicBezTo>
                        <a:pt x="513" y="167"/>
                        <a:pt x="513" y="166"/>
                        <a:pt x="514" y="166"/>
                      </a:cubicBezTo>
                      <a:cubicBezTo>
                        <a:pt x="514" y="165"/>
                        <a:pt x="515" y="164"/>
                        <a:pt x="515" y="163"/>
                      </a:cubicBezTo>
                      <a:cubicBezTo>
                        <a:pt x="514" y="163"/>
                        <a:pt x="513" y="162"/>
                        <a:pt x="513" y="161"/>
                      </a:cubicBezTo>
                      <a:cubicBezTo>
                        <a:pt x="511" y="159"/>
                        <a:pt x="510" y="155"/>
                        <a:pt x="511" y="152"/>
                      </a:cubicBezTo>
                      <a:cubicBezTo>
                        <a:pt x="512" y="151"/>
                        <a:pt x="513" y="150"/>
                        <a:pt x="514" y="149"/>
                      </a:cubicBezTo>
                      <a:cubicBezTo>
                        <a:pt x="512" y="148"/>
                        <a:pt x="511" y="147"/>
                        <a:pt x="511" y="145"/>
                      </a:cubicBezTo>
                      <a:cubicBezTo>
                        <a:pt x="510" y="142"/>
                        <a:pt x="512" y="139"/>
                        <a:pt x="513" y="137"/>
                      </a:cubicBezTo>
                      <a:cubicBezTo>
                        <a:pt x="513" y="137"/>
                        <a:pt x="513" y="137"/>
                        <a:pt x="513" y="137"/>
                      </a:cubicBezTo>
                      <a:cubicBezTo>
                        <a:pt x="514" y="136"/>
                        <a:pt x="515" y="136"/>
                        <a:pt x="516" y="135"/>
                      </a:cubicBezTo>
                      <a:cubicBezTo>
                        <a:pt x="516" y="135"/>
                        <a:pt x="516" y="135"/>
                        <a:pt x="516" y="134"/>
                      </a:cubicBezTo>
                      <a:cubicBezTo>
                        <a:pt x="517" y="134"/>
                        <a:pt x="517" y="133"/>
                        <a:pt x="517" y="132"/>
                      </a:cubicBezTo>
                      <a:cubicBezTo>
                        <a:pt x="517" y="132"/>
                        <a:pt x="517" y="131"/>
                        <a:pt x="517" y="130"/>
                      </a:cubicBezTo>
                      <a:cubicBezTo>
                        <a:pt x="516" y="129"/>
                        <a:pt x="515" y="128"/>
                        <a:pt x="515" y="126"/>
                      </a:cubicBezTo>
                      <a:cubicBezTo>
                        <a:pt x="515" y="125"/>
                        <a:pt x="515" y="124"/>
                        <a:pt x="515" y="123"/>
                      </a:cubicBezTo>
                      <a:cubicBezTo>
                        <a:pt x="514" y="122"/>
                        <a:pt x="513" y="121"/>
                        <a:pt x="512" y="119"/>
                      </a:cubicBezTo>
                      <a:cubicBezTo>
                        <a:pt x="512" y="116"/>
                        <a:pt x="513" y="115"/>
                        <a:pt x="513" y="113"/>
                      </a:cubicBezTo>
                      <a:cubicBezTo>
                        <a:pt x="513" y="113"/>
                        <a:pt x="513" y="111"/>
                        <a:pt x="513" y="110"/>
                      </a:cubicBezTo>
                      <a:cubicBezTo>
                        <a:pt x="511" y="100"/>
                        <a:pt x="511" y="100"/>
                        <a:pt x="511" y="100"/>
                      </a:cubicBezTo>
                      <a:cubicBezTo>
                        <a:pt x="594" y="141"/>
                        <a:pt x="594" y="141"/>
                        <a:pt x="594" y="141"/>
                      </a:cubicBezTo>
                      <a:cubicBezTo>
                        <a:pt x="594" y="140"/>
                        <a:pt x="594" y="140"/>
                        <a:pt x="594" y="140"/>
                      </a:cubicBezTo>
                      <a:cubicBezTo>
                        <a:pt x="594" y="139"/>
                        <a:pt x="594" y="139"/>
                        <a:pt x="594" y="139"/>
                      </a:cubicBezTo>
                      <a:cubicBezTo>
                        <a:pt x="594" y="136"/>
                        <a:pt x="594" y="133"/>
                        <a:pt x="595" y="131"/>
                      </a:cubicBezTo>
                      <a:cubicBezTo>
                        <a:pt x="595" y="130"/>
                        <a:pt x="596" y="129"/>
                        <a:pt x="596" y="128"/>
                      </a:cubicBezTo>
                      <a:cubicBezTo>
                        <a:pt x="596" y="128"/>
                        <a:pt x="597" y="128"/>
                        <a:pt x="597" y="128"/>
                      </a:cubicBezTo>
                      <a:cubicBezTo>
                        <a:pt x="597" y="127"/>
                        <a:pt x="597" y="126"/>
                        <a:pt x="597" y="126"/>
                      </a:cubicBezTo>
                      <a:cubicBezTo>
                        <a:pt x="596" y="125"/>
                        <a:pt x="596" y="124"/>
                        <a:pt x="596" y="123"/>
                      </a:cubicBezTo>
                      <a:cubicBezTo>
                        <a:pt x="597" y="120"/>
                        <a:pt x="597" y="118"/>
                        <a:pt x="597" y="116"/>
                      </a:cubicBez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48" name="Freeform 108">
                  <a:extLst>
                    <a:ext uri="{FF2B5EF4-FFF2-40B4-BE49-F238E27FC236}">
                      <a16:creationId xmlns:a16="http://schemas.microsoft.com/office/drawing/2014/main" id="{6E1B83A7-7D37-493E-916C-82C2A7BF7942}"/>
                    </a:ext>
                  </a:extLst>
                </p:cNvPr>
                <p:cNvSpPr>
                  <a:spLocks/>
                </p:cNvSpPr>
                <p:nvPr/>
              </p:nvSpPr>
              <p:spPr bwMode="auto">
                <a:xfrm>
                  <a:off x="6999982" y="2612551"/>
                  <a:ext cx="144966" cy="336745"/>
                </a:xfrm>
                <a:custGeom>
                  <a:avLst/>
                  <a:gdLst>
                    <a:gd name="T0" fmla="*/ 175 w 182"/>
                    <a:gd name="T1" fmla="*/ 186 h 420"/>
                    <a:gd name="T2" fmla="*/ 164 w 182"/>
                    <a:gd name="T3" fmla="*/ 124 h 420"/>
                    <a:gd name="T4" fmla="*/ 163 w 182"/>
                    <a:gd name="T5" fmla="*/ 130 h 420"/>
                    <a:gd name="T6" fmla="*/ 140 w 182"/>
                    <a:gd name="T7" fmla="*/ 134 h 420"/>
                    <a:gd name="T8" fmla="*/ 127 w 182"/>
                    <a:gd name="T9" fmla="*/ 128 h 420"/>
                    <a:gd name="T10" fmla="*/ 129 w 182"/>
                    <a:gd name="T11" fmla="*/ 109 h 420"/>
                    <a:gd name="T12" fmla="*/ 143 w 182"/>
                    <a:gd name="T13" fmla="*/ 97 h 420"/>
                    <a:gd name="T14" fmla="*/ 146 w 182"/>
                    <a:gd name="T15" fmla="*/ 89 h 420"/>
                    <a:gd name="T16" fmla="*/ 36 w 182"/>
                    <a:gd name="T17" fmla="*/ 2 h 420"/>
                    <a:gd name="T18" fmla="*/ 25 w 182"/>
                    <a:gd name="T19" fmla="*/ 14 h 420"/>
                    <a:gd name="T20" fmla="*/ 22 w 182"/>
                    <a:gd name="T21" fmla="*/ 33 h 420"/>
                    <a:gd name="T22" fmla="*/ 13 w 182"/>
                    <a:gd name="T23" fmla="*/ 50 h 420"/>
                    <a:gd name="T24" fmla="*/ 11 w 182"/>
                    <a:gd name="T25" fmla="*/ 60 h 420"/>
                    <a:gd name="T26" fmla="*/ 15 w 182"/>
                    <a:gd name="T27" fmla="*/ 91 h 420"/>
                    <a:gd name="T28" fmla="*/ 10 w 182"/>
                    <a:gd name="T29" fmla="*/ 112 h 420"/>
                    <a:gd name="T30" fmla="*/ 4 w 182"/>
                    <a:gd name="T31" fmla="*/ 127 h 420"/>
                    <a:gd name="T32" fmla="*/ 8 w 182"/>
                    <a:gd name="T33" fmla="*/ 143 h 420"/>
                    <a:gd name="T34" fmla="*/ 31 w 182"/>
                    <a:gd name="T35" fmla="*/ 157 h 420"/>
                    <a:gd name="T36" fmla="*/ 33 w 182"/>
                    <a:gd name="T37" fmla="*/ 167 h 420"/>
                    <a:gd name="T38" fmla="*/ 48 w 182"/>
                    <a:gd name="T39" fmla="*/ 172 h 420"/>
                    <a:gd name="T40" fmla="*/ 53 w 182"/>
                    <a:gd name="T41" fmla="*/ 177 h 420"/>
                    <a:gd name="T42" fmla="*/ 67 w 182"/>
                    <a:gd name="T43" fmla="*/ 188 h 420"/>
                    <a:gd name="T44" fmla="*/ 78 w 182"/>
                    <a:gd name="T45" fmla="*/ 191 h 420"/>
                    <a:gd name="T46" fmla="*/ 88 w 182"/>
                    <a:gd name="T47" fmla="*/ 210 h 420"/>
                    <a:gd name="T48" fmla="*/ 77 w 182"/>
                    <a:gd name="T49" fmla="*/ 217 h 420"/>
                    <a:gd name="T50" fmla="*/ 66 w 182"/>
                    <a:gd name="T51" fmla="*/ 228 h 420"/>
                    <a:gd name="T52" fmla="*/ 56 w 182"/>
                    <a:gd name="T53" fmla="*/ 241 h 420"/>
                    <a:gd name="T54" fmla="*/ 48 w 182"/>
                    <a:gd name="T55" fmla="*/ 252 h 420"/>
                    <a:gd name="T56" fmla="*/ 48 w 182"/>
                    <a:gd name="T57" fmla="*/ 258 h 420"/>
                    <a:gd name="T58" fmla="*/ 37 w 182"/>
                    <a:gd name="T59" fmla="*/ 275 h 420"/>
                    <a:gd name="T60" fmla="*/ 23 w 182"/>
                    <a:gd name="T61" fmla="*/ 282 h 420"/>
                    <a:gd name="T62" fmla="*/ 16 w 182"/>
                    <a:gd name="T63" fmla="*/ 289 h 420"/>
                    <a:gd name="T64" fmla="*/ 7 w 182"/>
                    <a:gd name="T65" fmla="*/ 295 h 420"/>
                    <a:gd name="T66" fmla="*/ 5 w 182"/>
                    <a:gd name="T67" fmla="*/ 313 h 420"/>
                    <a:gd name="T68" fmla="*/ 4 w 182"/>
                    <a:gd name="T69" fmla="*/ 326 h 420"/>
                    <a:gd name="T70" fmla="*/ 10 w 182"/>
                    <a:gd name="T71" fmla="*/ 338 h 420"/>
                    <a:gd name="T72" fmla="*/ 21 w 182"/>
                    <a:gd name="T73" fmla="*/ 351 h 420"/>
                    <a:gd name="T74" fmla="*/ 36 w 182"/>
                    <a:gd name="T75" fmla="*/ 364 h 420"/>
                    <a:gd name="T76" fmla="*/ 49 w 182"/>
                    <a:gd name="T77" fmla="*/ 371 h 420"/>
                    <a:gd name="T78" fmla="*/ 64 w 182"/>
                    <a:gd name="T79" fmla="*/ 372 h 420"/>
                    <a:gd name="T80" fmla="*/ 71 w 182"/>
                    <a:gd name="T81" fmla="*/ 383 h 420"/>
                    <a:gd name="T82" fmla="*/ 83 w 182"/>
                    <a:gd name="T83" fmla="*/ 376 h 420"/>
                    <a:gd name="T84" fmla="*/ 98 w 182"/>
                    <a:gd name="T85" fmla="*/ 376 h 420"/>
                    <a:gd name="T86" fmla="*/ 109 w 182"/>
                    <a:gd name="T87" fmla="*/ 394 h 420"/>
                    <a:gd name="T88" fmla="*/ 108 w 182"/>
                    <a:gd name="T89" fmla="*/ 419 h 420"/>
                    <a:gd name="T90" fmla="*/ 127 w 182"/>
                    <a:gd name="T91" fmla="*/ 405 h 420"/>
                    <a:gd name="T92" fmla="*/ 136 w 182"/>
                    <a:gd name="T93" fmla="*/ 381 h 420"/>
                    <a:gd name="T94" fmla="*/ 146 w 182"/>
                    <a:gd name="T95" fmla="*/ 346 h 420"/>
                    <a:gd name="T96" fmla="*/ 165 w 182"/>
                    <a:gd name="T97" fmla="*/ 319 h 420"/>
                    <a:gd name="T98" fmla="*/ 172 w 182"/>
                    <a:gd name="T99" fmla="*/ 294 h 420"/>
                    <a:gd name="T100" fmla="*/ 181 w 182"/>
                    <a:gd name="T101" fmla="*/ 263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2" h="420">
                      <a:moveTo>
                        <a:pt x="181" y="242"/>
                      </a:moveTo>
                      <a:cubicBezTo>
                        <a:pt x="181" y="237"/>
                        <a:pt x="180" y="228"/>
                        <a:pt x="180" y="224"/>
                      </a:cubicBezTo>
                      <a:cubicBezTo>
                        <a:pt x="179" y="221"/>
                        <a:pt x="178" y="217"/>
                        <a:pt x="178" y="215"/>
                      </a:cubicBezTo>
                      <a:cubicBezTo>
                        <a:pt x="177" y="211"/>
                        <a:pt x="176" y="205"/>
                        <a:pt x="175" y="201"/>
                      </a:cubicBezTo>
                      <a:cubicBezTo>
                        <a:pt x="175" y="197"/>
                        <a:pt x="175" y="190"/>
                        <a:pt x="175" y="186"/>
                      </a:cubicBezTo>
                      <a:cubicBezTo>
                        <a:pt x="175" y="184"/>
                        <a:pt x="174" y="179"/>
                        <a:pt x="174" y="176"/>
                      </a:cubicBezTo>
                      <a:cubicBezTo>
                        <a:pt x="174" y="172"/>
                        <a:pt x="173" y="161"/>
                        <a:pt x="173" y="160"/>
                      </a:cubicBezTo>
                      <a:cubicBezTo>
                        <a:pt x="173" y="160"/>
                        <a:pt x="171" y="147"/>
                        <a:pt x="170" y="143"/>
                      </a:cubicBezTo>
                      <a:cubicBezTo>
                        <a:pt x="170" y="140"/>
                        <a:pt x="169" y="133"/>
                        <a:pt x="168" y="130"/>
                      </a:cubicBezTo>
                      <a:cubicBezTo>
                        <a:pt x="167" y="129"/>
                        <a:pt x="165" y="125"/>
                        <a:pt x="164" y="124"/>
                      </a:cubicBezTo>
                      <a:cubicBezTo>
                        <a:pt x="163" y="123"/>
                        <a:pt x="162" y="123"/>
                        <a:pt x="161" y="123"/>
                      </a:cubicBezTo>
                      <a:cubicBezTo>
                        <a:pt x="160" y="123"/>
                        <a:pt x="159" y="124"/>
                        <a:pt x="159" y="124"/>
                      </a:cubicBezTo>
                      <a:cubicBezTo>
                        <a:pt x="158" y="125"/>
                        <a:pt x="158" y="126"/>
                        <a:pt x="159" y="126"/>
                      </a:cubicBezTo>
                      <a:cubicBezTo>
                        <a:pt x="159" y="127"/>
                        <a:pt x="161" y="127"/>
                        <a:pt x="161" y="127"/>
                      </a:cubicBezTo>
                      <a:cubicBezTo>
                        <a:pt x="162" y="128"/>
                        <a:pt x="163" y="129"/>
                        <a:pt x="163" y="130"/>
                      </a:cubicBezTo>
                      <a:cubicBezTo>
                        <a:pt x="163" y="131"/>
                        <a:pt x="163" y="133"/>
                        <a:pt x="162" y="134"/>
                      </a:cubicBezTo>
                      <a:cubicBezTo>
                        <a:pt x="162" y="135"/>
                        <a:pt x="160" y="135"/>
                        <a:pt x="159" y="135"/>
                      </a:cubicBezTo>
                      <a:cubicBezTo>
                        <a:pt x="158" y="135"/>
                        <a:pt x="155" y="133"/>
                        <a:pt x="153" y="132"/>
                      </a:cubicBezTo>
                      <a:cubicBezTo>
                        <a:pt x="152" y="132"/>
                        <a:pt x="149" y="131"/>
                        <a:pt x="148" y="131"/>
                      </a:cubicBezTo>
                      <a:cubicBezTo>
                        <a:pt x="146" y="132"/>
                        <a:pt x="142" y="133"/>
                        <a:pt x="140" y="134"/>
                      </a:cubicBezTo>
                      <a:cubicBezTo>
                        <a:pt x="139" y="134"/>
                        <a:pt x="138" y="135"/>
                        <a:pt x="137" y="136"/>
                      </a:cubicBezTo>
                      <a:cubicBezTo>
                        <a:pt x="136" y="136"/>
                        <a:pt x="133" y="136"/>
                        <a:pt x="131" y="136"/>
                      </a:cubicBezTo>
                      <a:cubicBezTo>
                        <a:pt x="130" y="135"/>
                        <a:pt x="128" y="134"/>
                        <a:pt x="127" y="132"/>
                      </a:cubicBezTo>
                      <a:cubicBezTo>
                        <a:pt x="126" y="132"/>
                        <a:pt x="126" y="129"/>
                        <a:pt x="127" y="128"/>
                      </a:cubicBezTo>
                      <a:cubicBezTo>
                        <a:pt x="127" y="128"/>
                        <a:pt x="127" y="128"/>
                        <a:pt x="127" y="128"/>
                      </a:cubicBezTo>
                      <a:cubicBezTo>
                        <a:pt x="127" y="128"/>
                        <a:pt x="127" y="127"/>
                        <a:pt x="127" y="127"/>
                      </a:cubicBezTo>
                      <a:cubicBezTo>
                        <a:pt x="127" y="126"/>
                        <a:pt x="127" y="124"/>
                        <a:pt x="128" y="123"/>
                      </a:cubicBezTo>
                      <a:cubicBezTo>
                        <a:pt x="128" y="122"/>
                        <a:pt x="128" y="119"/>
                        <a:pt x="128" y="118"/>
                      </a:cubicBezTo>
                      <a:cubicBezTo>
                        <a:pt x="129" y="117"/>
                        <a:pt x="130" y="116"/>
                        <a:pt x="130" y="115"/>
                      </a:cubicBezTo>
                      <a:cubicBezTo>
                        <a:pt x="130" y="114"/>
                        <a:pt x="129" y="111"/>
                        <a:pt x="129" y="109"/>
                      </a:cubicBezTo>
                      <a:cubicBezTo>
                        <a:pt x="129" y="108"/>
                        <a:pt x="128" y="105"/>
                        <a:pt x="129" y="104"/>
                      </a:cubicBezTo>
                      <a:cubicBezTo>
                        <a:pt x="129" y="103"/>
                        <a:pt x="131" y="101"/>
                        <a:pt x="132" y="101"/>
                      </a:cubicBezTo>
                      <a:cubicBezTo>
                        <a:pt x="133" y="100"/>
                        <a:pt x="135" y="100"/>
                        <a:pt x="137" y="100"/>
                      </a:cubicBezTo>
                      <a:cubicBezTo>
                        <a:pt x="138" y="100"/>
                        <a:pt x="140" y="99"/>
                        <a:pt x="141" y="99"/>
                      </a:cubicBezTo>
                      <a:cubicBezTo>
                        <a:pt x="141" y="98"/>
                        <a:pt x="143" y="97"/>
                        <a:pt x="143" y="97"/>
                      </a:cubicBezTo>
                      <a:cubicBezTo>
                        <a:pt x="143" y="97"/>
                        <a:pt x="143" y="96"/>
                        <a:pt x="142" y="96"/>
                      </a:cubicBezTo>
                      <a:cubicBezTo>
                        <a:pt x="142" y="95"/>
                        <a:pt x="142" y="94"/>
                        <a:pt x="142" y="93"/>
                      </a:cubicBezTo>
                      <a:cubicBezTo>
                        <a:pt x="142" y="92"/>
                        <a:pt x="143" y="91"/>
                        <a:pt x="144" y="90"/>
                      </a:cubicBezTo>
                      <a:cubicBezTo>
                        <a:pt x="144" y="90"/>
                        <a:pt x="145" y="88"/>
                        <a:pt x="146" y="89"/>
                      </a:cubicBezTo>
                      <a:cubicBezTo>
                        <a:pt x="146" y="89"/>
                        <a:pt x="146" y="89"/>
                        <a:pt x="146" y="89"/>
                      </a:cubicBezTo>
                      <a:cubicBezTo>
                        <a:pt x="148" y="62"/>
                        <a:pt x="148" y="62"/>
                        <a:pt x="148" y="62"/>
                      </a:cubicBezTo>
                      <a:cubicBezTo>
                        <a:pt x="151" y="46"/>
                        <a:pt x="151" y="46"/>
                        <a:pt x="151" y="46"/>
                      </a:cubicBezTo>
                      <a:cubicBezTo>
                        <a:pt x="149" y="32"/>
                        <a:pt x="149" y="32"/>
                        <a:pt x="149" y="32"/>
                      </a:cubicBezTo>
                      <a:cubicBezTo>
                        <a:pt x="39" y="0"/>
                        <a:pt x="39" y="0"/>
                        <a:pt x="39" y="0"/>
                      </a:cubicBezTo>
                      <a:cubicBezTo>
                        <a:pt x="36" y="2"/>
                        <a:pt x="36" y="2"/>
                        <a:pt x="36" y="2"/>
                      </a:cubicBezTo>
                      <a:cubicBezTo>
                        <a:pt x="35" y="3"/>
                        <a:pt x="34" y="4"/>
                        <a:pt x="33" y="5"/>
                      </a:cubicBezTo>
                      <a:cubicBezTo>
                        <a:pt x="33" y="5"/>
                        <a:pt x="33" y="5"/>
                        <a:pt x="33" y="5"/>
                      </a:cubicBezTo>
                      <a:cubicBezTo>
                        <a:pt x="32" y="6"/>
                        <a:pt x="31" y="6"/>
                        <a:pt x="30" y="6"/>
                      </a:cubicBezTo>
                      <a:cubicBezTo>
                        <a:pt x="30" y="8"/>
                        <a:pt x="30" y="9"/>
                        <a:pt x="29" y="10"/>
                      </a:cubicBezTo>
                      <a:cubicBezTo>
                        <a:pt x="28" y="12"/>
                        <a:pt x="26" y="13"/>
                        <a:pt x="25" y="14"/>
                      </a:cubicBezTo>
                      <a:cubicBezTo>
                        <a:pt x="25" y="14"/>
                        <a:pt x="25" y="14"/>
                        <a:pt x="24" y="14"/>
                      </a:cubicBezTo>
                      <a:cubicBezTo>
                        <a:pt x="24" y="15"/>
                        <a:pt x="23" y="18"/>
                        <a:pt x="22" y="20"/>
                      </a:cubicBezTo>
                      <a:cubicBezTo>
                        <a:pt x="22" y="22"/>
                        <a:pt x="21" y="25"/>
                        <a:pt x="21" y="27"/>
                      </a:cubicBezTo>
                      <a:cubicBezTo>
                        <a:pt x="21" y="27"/>
                        <a:pt x="22" y="28"/>
                        <a:pt x="22" y="29"/>
                      </a:cubicBezTo>
                      <a:cubicBezTo>
                        <a:pt x="22" y="30"/>
                        <a:pt x="22" y="32"/>
                        <a:pt x="22" y="33"/>
                      </a:cubicBezTo>
                      <a:cubicBezTo>
                        <a:pt x="22" y="35"/>
                        <a:pt x="22" y="37"/>
                        <a:pt x="21" y="40"/>
                      </a:cubicBezTo>
                      <a:cubicBezTo>
                        <a:pt x="20" y="40"/>
                        <a:pt x="20" y="41"/>
                        <a:pt x="20" y="41"/>
                      </a:cubicBezTo>
                      <a:cubicBezTo>
                        <a:pt x="20" y="41"/>
                        <a:pt x="20" y="42"/>
                        <a:pt x="20" y="42"/>
                      </a:cubicBezTo>
                      <a:cubicBezTo>
                        <a:pt x="19" y="44"/>
                        <a:pt x="19" y="46"/>
                        <a:pt x="18" y="48"/>
                      </a:cubicBezTo>
                      <a:cubicBezTo>
                        <a:pt x="16" y="49"/>
                        <a:pt x="15" y="50"/>
                        <a:pt x="13" y="50"/>
                      </a:cubicBezTo>
                      <a:cubicBezTo>
                        <a:pt x="13" y="50"/>
                        <a:pt x="13" y="50"/>
                        <a:pt x="13" y="50"/>
                      </a:cubicBezTo>
                      <a:cubicBezTo>
                        <a:pt x="13" y="51"/>
                        <a:pt x="13" y="51"/>
                        <a:pt x="13" y="51"/>
                      </a:cubicBezTo>
                      <a:cubicBezTo>
                        <a:pt x="13" y="52"/>
                        <a:pt x="13" y="52"/>
                        <a:pt x="13" y="52"/>
                      </a:cubicBezTo>
                      <a:cubicBezTo>
                        <a:pt x="13" y="53"/>
                        <a:pt x="13" y="55"/>
                        <a:pt x="13" y="57"/>
                      </a:cubicBezTo>
                      <a:cubicBezTo>
                        <a:pt x="12" y="58"/>
                        <a:pt x="11" y="59"/>
                        <a:pt x="11" y="60"/>
                      </a:cubicBezTo>
                      <a:cubicBezTo>
                        <a:pt x="11" y="60"/>
                        <a:pt x="11" y="60"/>
                        <a:pt x="11" y="60"/>
                      </a:cubicBezTo>
                      <a:cubicBezTo>
                        <a:pt x="10" y="61"/>
                        <a:pt x="10" y="62"/>
                        <a:pt x="10" y="64"/>
                      </a:cubicBezTo>
                      <a:cubicBezTo>
                        <a:pt x="11" y="66"/>
                        <a:pt x="11" y="66"/>
                        <a:pt x="11" y="66"/>
                      </a:cubicBezTo>
                      <a:cubicBezTo>
                        <a:pt x="0" y="77"/>
                        <a:pt x="0" y="77"/>
                        <a:pt x="0" y="77"/>
                      </a:cubicBezTo>
                      <a:cubicBezTo>
                        <a:pt x="15" y="91"/>
                        <a:pt x="15" y="91"/>
                        <a:pt x="15" y="91"/>
                      </a:cubicBezTo>
                      <a:cubicBezTo>
                        <a:pt x="15" y="93"/>
                        <a:pt x="15" y="93"/>
                        <a:pt x="15" y="93"/>
                      </a:cubicBezTo>
                      <a:cubicBezTo>
                        <a:pt x="16" y="97"/>
                        <a:pt x="15" y="99"/>
                        <a:pt x="14" y="100"/>
                      </a:cubicBezTo>
                      <a:cubicBezTo>
                        <a:pt x="13" y="101"/>
                        <a:pt x="12" y="102"/>
                        <a:pt x="11" y="102"/>
                      </a:cubicBezTo>
                      <a:cubicBezTo>
                        <a:pt x="12" y="103"/>
                        <a:pt x="12" y="104"/>
                        <a:pt x="12" y="106"/>
                      </a:cubicBezTo>
                      <a:cubicBezTo>
                        <a:pt x="12" y="108"/>
                        <a:pt x="10" y="112"/>
                        <a:pt x="10" y="112"/>
                      </a:cubicBezTo>
                      <a:cubicBezTo>
                        <a:pt x="9" y="113"/>
                        <a:pt x="7" y="116"/>
                        <a:pt x="4" y="118"/>
                      </a:cubicBezTo>
                      <a:cubicBezTo>
                        <a:pt x="4" y="118"/>
                        <a:pt x="3" y="118"/>
                        <a:pt x="2" y="118"/>
                      </a:cubicBezTo>
                      <a:cubicBezTo>
                        <a:pt x="3" y="119"/>
                        <a:pt x="4" y="120"/>
                        <a:pt x="4" y="121"/>
                      </a:cubicBezTo>
                      <a:cubicBezTo>
                        <a:pt x="4" y="123"/>
                        <a:pt x="4" y="125"/>
                        <a:pt x="4" y="126"/>
                      </a:cubicBezTo>
                      <a:cubicBezTo>
                        <a:pt x="4" y="127"/>
                        <a:pt x="4" y="127"/>
                        <a:pt x="4" y="127"/>
                      </a:cubicBezTo>
                      <a:cubicBezTo>
                        <a:pt x="5" y="128"/>
                        <a:pt x="7" y="129"/>
                        <a:pt x="7" y="132"/>
                      </a:cubicBezTo>
                      <a:cubicBezTo>
                        <a:pt x="7" y="134"/>
                        <a:pt x="6" y="136"/>
                        <a:pt x="5" y="137"/>
                      </a:cubicBezTo>
                      <a:cubicBezTo>
                        <a:pt x="5" y="137"/>
                        <a:pt x="5" y="138"/>
                        <a:pt x="6" y="139"/>
                      </a:cubicBezTo>
                      <a:cubicBezTo>
                        <a:pt x="6" y="139"/>
                        <a:pt x="6" y="140"/>
                        <a:pt x="6" y="140"/>
                      </a:cubicBezTo>
                      <a:cubicBezTo>
                        <a:pt x="7" y="141"/>
                        <a:pt x="8" y="142"/>
                        <a:pt x="8" y="143"/>
                      </a:cubicBezTo>
                      <a:cubicBezTo>
                        <a:pt x="8" y="143"/>
                        <a:pt x="8" y="143"/>
                        <a:pt x="8" y="143"/>
                      </a:cubicBezTo>
                      <a:cubicBezTo>
                        <a:pt x="10" y="141"/>
                        <a:pt x="12" y="141"/>
                        <a:pt x="15" y="141"/>
                      </a:cubicBezTo>
                      <a:cubicBezTo>
                        <a:pt x="16" y="141"/>
                        <a:pt x="17" y="141"/>
                        <a:pt x="18" y="141"/>
                      </a:cubicBezTo>
                      <a:cubicBezTo>
                        <a:pt x="21" y="142"/>
                        <a:pt x="25" y="145"/>
                        <a:pt x="27" y="147"/>
                      </a:cubicBezTo>
                      <a:cubicBezTo>
                        <a:pt x="28" y="149"/>
                        <a:pt x="31" y="154"/>
                        <a:pt x="31" y="157"/>
                      </a:cubicBezTo>
                      <a:cubicBezTo>
                        <a:pt x="32" y="159"/>
                        <a:pt x="31" y="161"/>
                        <a:pt x="31" y="162"/>
                      </a:cubicBezTo>
                      <a:cubicBezTo>
                        <a:pt x="31" y="163"/>
                        <a:pt x="31" y="164"/>
                        <a:pt x="31" y="164"/>
                      </a:cubicBezTo>
                      <a:cubicBezTo>
                        <a:pt x="31" y="165"/>
                        <a:pt x="31" y="166"/>
                        <a:pt x="32" y="166"/>
                      </a:cubicBezTo>
                      <a:cubicBezTo>
                        <a:pt x="32" y="166"/>
                        <a:pt x="32" y="167"/>
                        <a:pt x="33" y="167"/>
                      </a:cubicBezTo>
                      <a:cubicBezTo>
                        <a:pt x="33" y="167"/>
                        <a:pt x="33" y="167"/>
                        <a:pt x="33" y="167"/>
                      </a:cubicBezTo>
                      <a:cubicBezTo>
                        <a:pt x="34" y="166"/>
                        <a:pt x="35" y="166"/>
                        <a:pt x="36" y="166"/>
                      </a:cubicBezTo>
                      <a:cubicBezTo>
                        <a:pt x="36" y="166"/>
                        <a:pt x="36" y="166"/>
                        <a:pt x="36" y="166"/>
                      </a:cubicBezTo>
                      <a:cubicBezTo>
                        <a:pt x="37" y="166"/>
                        <a:pt x="39" y="165"/>
                        <a:pt x="40" y="165"/>
                      </a:cubicBezTo>
                      <a:cubicBezTo>
                        <a:pt x="41" y="165"/>
                        <a:pt x="42" y="165"/>
                        <a:pt x="43" y="166"/>
                      </a:cubicBezTo>
                      <a:cubicBezTo>
                        <a:pt x="46" y="167"/>
                        <a:pt x="47" y="170"/>
                        <a:pt x="48" y="172"/>
                      </a:cubicBezTo>
                      <a:cubicBezTo>
                        <a:pt x="48" y="172"/>
                        <a:pt x="48" y="172"/>
                        <a:pt x="48" y="172"/>
                      </a:cubicBezTo>
                      <a:cubicBezTo>
                        <a:pt x="48" y="173"/>
                        <a:pt x="49" y="174"/>
                        <a:pt x="49" y="175"/>
                      </a:cubicBezTo>
                      <a:cubicBezTo>
                        <a:pt x="49" y="175"/>
                        <a:pt x="50" y="176"/>
                        <a:pt x="50" y="177"/>
                      </a:cubicBezTo>
                      <a:cubicBezTo>
                        <a:pt x="50" y="177"/>
                        <a:pt x="51" y="177"/>
                        <a:pt x="52" y="177"/>
                      </a:cubicBezTo>
                      <a:cubicBezTo>
                        <a:pt x="52" y="177"/>
                        <a:pt x="53" y="177"/>
                        <a:pt x="53" y="177"/>
                      </a:cubicBezTo>
                      <a:cubicBezTo>
                        <a:pt x="53" y="177"/>
                        <a:pt x="54" y="177"/>
                        <a:pt x="54" y="177"/>
                      </a:cubicBezTo>
                      <a:cubicBezTo>
                        <a:pt x="56" y="178"/>
                        <a:pt x="59" y="178"/>
                        <a:pt x="61" y="179"/>
                      </a:cubicBezTo>
                      <a:cubicBezTo>
                        <a:pt x="63" y="181"/>
                        <a:pt x="64" y="183"/>
                        <a:pt x="65" y="185"/>
                      </a:cubicBezTo>
                      <a:cubicBezTo>
                        <a:pt x="65" y="186"/>
                        <a:pt x="66" y="186"/>
                        <a:pt x="66" y="187"/>
                      </a:cubicBezTo>
                      <a:cubicBezTo>
                        <a:pt x="66" y="187"/>
                        <a:pt x="66" y="187"/>
                        <a:pt x="67" y="188"/>
                      </a:cubicBezTo>
                      <a:cubicBezTo>
                        <a:pt x="67" y="188"/>
                        <a:pt x="67" y="188"/>
                        <a:pt x="67" y="188"/>
                      </a:cubicBezTo>
                      <a:cubicBezTo>
                        <a:pt x="67" y="188"/>
                        <a:pt x="67" y="188"/>
                        <a:pt x="67" y="188"/>
                      </a:cubicBezTo>
                      <a:cubicBezTo>
                        <a:pt x="68" y="188"/>
                        <a:pt x="69" y="187"/>
                        <a:pt x="69" y="187"/>
                      </a:cubicBezTo>
                      <a:cubicBezTo>
                        <a:pt x="70" y="187"/>
                        <a:pt x="71" y="187"/>
                        <a:pt x="71" y="188"/>
                      </a:cubicBezTo>
                      <a:cubicBezTo>
                        <a:pt x="73" y="188"/>
                        <a:pt x="76" y="189"/>
                        <a:pt x="78" y="191"/>
                      </a:cubicBezTo>
                      <a:cubicBezTo>
                        <a:pt x="79" y="192"/>
                        <a:pt x="80" y="194"/>
                        <a:pt x="81" y="195"/>
                      </a:cubicBezTo>
                      <a:cubicBezTo>
                        <a:pt x="81" y="195"/>
                        <a:pt x="81" y="195"/>
                        <a:pt x="81" y="195"/>
                      </a:cubicBezTo>
                      <a:cubicBezTo>
                        <a:pt x="81" y="195"/>
                        <a:pt x="82" y="195"/>
                        <a:pt x="83" y="195"/>
                      </a:cubicBezTo>
                      <a:cubicBezTo>
                        <a:pt x="85" y="195"/>
                        <a:pt x="87" y="196"/>
                        <a:pt x="87" y="197"/>
                      </a:cubicBezTo>
                      <a:cubicBezTo>
                        <a:pt x="91" y="200"/>
                        <a:pt x="90" y="207"/>
                        <a:pt x="88" y="210"/>
                      </a:cubicBezTo>
                      <a:cubicBezTo>
                        <a:pt x="87" y="212"/>
                        <a:pt x="84" y="213"/>
                        <a:pt x="83" y="213"/>
                      </a:cubicBezTo>
                      <a:cubicBezTo>
                        <a:pt x="83" y="213"/>
                        <a:pt x="82" y="214"/>
                        <a:pt x="81" y="215"/>
                      </a:cubicBezTo>
                      <a:cubicBezTo>
                        <a:pt x="80" y="216"/>
                        <a:pt x="79" y="216"/>
                        <a:pt x="77" y="217"/>
                      </a:cubicBezTo>
                      <a:cubicBezTo>
                        <a:pt x="77" y="217"/>
                        <a:pt x="77" y="217"/>
                        <a:pt x="77" y="217"/>
                      </a:cubicBezTo>
                      <a:cubicBezTo>
                        <a:pt x="77" y="217"/>
                        <a:pt x="77" y="217"/>
                        <a:pt x="77" y="217"/>
                      </a:cubicBezTo>
                      <a:cubicBezTo>
                        <a:pt x="76" y="218"/>
                        <a:pt x="76" y="218"/>
                        <a:pt x="76" y="219"/>
                      </a:cubicBezTo>
                      <a:cubicBezTo>
                        <a:pt x="75" y="221"/>
                        <a:pt x="74" y="223"/>
                        <a:pt x="73" y="224"/>
                      </a:cubicBezTo>
                      <a:cubicBezTo>
                        <a:pt x="72" y="225"/>
                        <a:pt x="70" y="226"/>
                        <a:pt x="68" y="227"/>
                      </a:cubicBezTo>
                      <a:cubicBezTo>
                        <a:pt x="68" y="227"/>
                        <a:pt x="68" y="227"/>
                        <a:pt x="67" y="227"/>
                      </a:cubicBezTo>
                      <a:cubicBezTo>
                        <a:pt x="67" y="228"/>
                        <a:pt x="66" y="228"/>
                        <a:pt x="66" y="228"/>
                      </a:cubicBezTo>
                      <a:cubicBezTo>
                        <a:pt x="66" y="228"/>
                        <a:pt x="65" y="229"/>
                        <a:pt x="65" y="229"/>
                      </a:cubicBezTo>
                      <a:cubicBezTo>
                        <a:pt x="64" y="229"/>
                        <a:pt x="63" y="231"/>
                        <a:pt x="63" y="232"/>
                      </a:cubicBezTo>
                      <a:cubicBezTo>
                        <a:pt x="62" y="233"/>
                        <a:pt x="61" y="234"/>
                        <a:pt x="61" y="235"/>
                      </a:cubicBezTo>
                      <a:cubicBezTo>
                        <a:pt x="61" y="235"/>
                        <a:pt x="61" y="235"/>
                        <a:pt x="61" y="235"/>
                      </a:cubicBezTo>
                      <a:cubicBezTo>
                        <a:pt x="59" y="237"/>
                        <a:pt x="57" y="240"/>
                        <a:pt x="56" y="241"/>
                      </a:cubicBezTo>
                      <a:cubicBezTo>
                        <a:pt x="56" y="242"/>
                        <a:pt x="55" y="242"/>
                        <a:pt x="55" y="242"/>
                      </a:cubicBezTo>
                      <a:cubicBezTo>
                        <a:pt x="55" y="243"/>
                        <a:pt x="54" y="243"/>
                        <a:pt x="54" y="243"/>
                      </a:cubicBezTo>
                      <a:cubicBezTo>
                        <a:pt x="54" y="243"/>
                        <a:pt x="54" y="243"/>
                        <a:pt x="54" y="243"/>
                      </a:cubicBezTo>
                      <a:cubicBezTo>
                        <a:pt x="54" y="244"/>
                        <a:pt x="54" y="245"/>
                        <a:pt x="53" y="246"/>
                      </a:cubicBezTo>
                      <a:cubicBezTo>
                        <a:pt x="52" y="248"/>
                        <a:pt x="50" y="250"/>
                        <a:pt x="48" y="252"/>
                      </a:cubicBezTo>
                      <a:cubicBezTo>
                        <a:pt x="47" y="252"/>
                        <a:pt x="46" y="253"/>
                        <a:pt x="45" y="253"/>
                      </a:cubicBezTo>
                      <a:cubicBezTo>
                        <a:pt x="45" y="253"/>
                        <a:pt x="45" y="253"/>
                        <a:pt x="45" y="253"/>
                      </a:cubicBezTo>
                      <a:cubicBezTo>
                        <a:pt x="45" y="253"/>
                        <a:pt x="45" y="253"/>
                        <a:pt x="45" y="254"/>
                      </a:cubicBezTo>
                      <a:cubicBezTo>
                        <a:pt x="45" y="254"/>
                        <a:pt x="45" y="254"/>
                        <a:pt x="45" y="254"/>
                      </a:cubicBezTo>
                      <a:cubicBezTo>
                        <a:pt x="46" y="255"/>
                        <a:pt x="47" y="256"/>
                        <a:pt x="48" y="258"/>
                      </a:cubicBezTo>
                      <a:cubicBezTo>
                        <a:pt x="49" y="260"/>
                        <a:pt x="49" y="265"/>
                        <a:pt x="46" y="268"/>
                      </a:cubicBezTo>
                      <a:cubicBezTo>
                        <a:pt x="45" y="269"/>
                        <a:pt x="42" y="270"/>
                        <a:pt x="41" y="270"/>
                      </a:cubicBezTo>
                      <a:cubicBezTo>
                        <a:pt x="40" y="270"/>
                        <a:pt x="40" y="271"/>
                        <a:pt x="39" y="272"/>
                      </a:cubicBezTo>
                      <a:cubicBezTo>
                        <a:pt x="39" y="272"/>
                        <a:pt x="38" y="273"/>
                        <a:pt x="37" y="274"/>
                      </a:cubicBezTo>
                      <a:cubicBezTo>
                        <a:pt x="37" y="274"/>
                        <a:pt x="37" y="274"/>
                        <a:pt x="37" y="275"/>
                      </a:cubicBezTo>
                      <a:cubicBezTo>
                        <a:pt x="34" y="277"/>
                        <a:pt x="33" y="279"/>
                        <a:pt x="30" y="280"/>
                      </a:cubicBezTo>
                      <a:cubicBezTo>
                        <a:pt x="29" y="281"/>
                        <a:pt x="28" y="281"/>
                        <a:pt x="27" y="281"/>
                      </a:cubicBezTo>
                      <a:cubicBezTo>
                        <a:pt x="26" y="281"/>
                        <a:pt x="25" y="281"/>
                        <a:pt x="25" y="281"/>
                      </a:cubicBezTo>
                      <a:cubicBezTo>
                        <a:pt x="24" y="281"/>
                        <a:pt x="24" y="281"/>
                        <a:pt x="24" y="281"/>
                      </a:cubicBezTo>
                      <a:cubicBezTo>
                        <a:pt x="23" y="281"/>
                        <a:pt x="23" y="282"/>
                        <a:pt x="23" y="282"/>
                      </a:cubicBezTo>
                      <a:cubicBezTo>
                        <a:pt x="22" y="282"/>
                        <a:pt x="22" y="282"/>
                        <a:pt x="22" y="283"/>
                      </a:cubicBezTo>
                      <a:cubicBezTo>
                        <a:pt x="22" y="283"/>
                        <a:pt x="21" y="284"/>
                        <a:pt x="21" y="284"/>
                      </a:cubicBezTo>
                      <a:cubicBezTo>
                        <a:pt x="20" y="285"/>
                        <a:pt x="19" y="286"/>
                        <a:pt x="18" y="287"/>
                      </a:cubicBezTo>
                      <a:cubicBezTo>
                        <a:pt x="18" y="288"/>
                        <a:pt x="17" y="288"/>
                        <a:pt x="17" y="289"/>
                      </a:cubicBezTo>
                      <a:cubicBezTo>
                        <a:pt x="17" y="289"/>
                        <a:pt x="17" y="289"/>
                        <a:pt x="16" y="289"/>
                      </a:cubicBezTo>
                      <a:cubicBezTo>
                        <a:pt x="16" y="289"/>
                        <a:pt x="16" y="289"/>
                        <a:pt x="16" y="289"/>
                      </a:cubicBezTo>
                      <a:cubicBezTo>
                        <a:pt x="15" y="294"/>
                        <a:pt x="15" y="294"/>
                        <a:pt x="15" y="294"/>
                      </a:cubicBezTo>
                      <a:cubicBezTo>
                        <a:pt x="10" y="292"/>
                        <a:pt x="10" y="292"/>
                        <a:pt x="10" y="292"/>
                      </a:cubicBezTo>
                      <a:cubicBezTo>
                        <a:pt x="10" y="292"/>
                        <a:pt x="9" y="292"/>
                        <a:pt x="9" y="292"/>
                      </a:cubicBezTo>
                      <a:cubicBezTo>
                        <a:pt x="8" y="293"/>
                        <a:pt x="7" y="294"/>
                        <a:pt x="7" y="295"/>
                      </a:cubicBezTo>
                      <a:cubicBezTo>
                        <a:pt x="6" y="297"/>
                        <a:pt x="8" y="300"/>
                        <a:pt x="8" y="302"/>
                      </a:cubicBezTo>
                      <a:cubicBezTo>
                        <a:pt x="7" y="303"/>
                        <a:pt x="6" y="305"/>
                        <a:pt x="5" y="306"/>
                      </a:cubicBezTo>
                      <a:cubicBezTo>
                        <a:pt x="5" y="307"/>
                        <a:pt x="4" y="308"/>
                        <a:pt x="4" y="308"/>
                      </a:cubicBezTo>
                      <a:cubicBezTo>
                        <a:pt x="4" y="309"/>
                        <a:pt x="4" y="309"/>
                        <a:pt x="4" y="310"/>
                      </a:cubicBezTo>
                      <a:cubicBezTo>
                        <a:pt x="5" y="310"/>
                        <a:pt x="6" y="312"/>
                        <a:pt x="5" y="313"/>
                      </a:cubicBezTo>
                      <a:cubicBezTo>
                        <a:pt x="5" y="314"/>
                        <a:pt x="4" y="316"/>
                        <a:pt x="4" y="316"/>
                      </a:cubicBezTo>
                      <a:cubicBezTo>
                        <a:pt x="4" y="317"/>
                        <a:pt x="3" y="318"/>
                        <a:pt x="2" y="319"/>
                      </a:cubicBezTo>
                      <a:cubicBezTo>
                        <a:pt x="2" y="320"/>
                        <a:pt x="0" y="321"/>
                        <a:pt x="0" y="322"/>
                      </a:cubicBezTo>
                      <a:cubicBezTo>
                        <a:pt x="0" y="322"/>
                        <a:pt x="0" y="324"/>
                        <a:pt x="1" y="324"/>
                      </a:cubicBezTo>
                      <a:cubicBezTo>
                        <a:pt x="1" y="325"/>
                        <a:pt x="3" y="326"/>
                        <a:pt x="4" y="326"/>
                      </a:cubicBezTo>
                      <a:cubicBezTo>
                        <a:pt x="5" y="326"/>
                        <a:pt x="7" y="326"/>
                        <a:pt x="8" y="327"/>
                      </a:cubicBezTo>
                      <a:cubicBezTo>
                        <a:pt x="8" y="327"/>
                        <a:pt x="9" y="328"/>
                        <a:pt x="10" y="329"/>
                      </a:cubicBezTo>
                      <a:cubicBezTo>
                        <a:pt x="10" y="329"/>
                        <a:pt x="10" y="330"/>
                        <a:pt x="10" y="331"/>
                      </a:cubicBezTo>
                      <a:cubicBezTo>
                        <a:pt x="10" y="332"/>
                        <a:pt x="9" y="334"/>
                        <a:pt x="9" y="335"/>
                      </a:cubicBezTo>
                      <a:cubicBezTo>
                        <a:pt x="9" y="336"/>
                        <a:pt x="10" y="337"/>
                        <a:pt x="10" y="338"/>
                      </a:cubicBezTo>
                      <a:cubicBezTo>
                        <a:pt x="10" y="339"/>
                        <a:pt x="11" y="341"/>
                        <a:pt x="11" y="342"/>
                      </a:cubicBezTo>
                      <a:cubicBezTo>
                        <a:pt x="10" y="343"/>
                        <a:pt x="8" y="344"/>
                        <a:pt x="7" y="345"/>
                      </a:cubicBezTo>
                      <a:cubicBezTo>
                        <a:pt x="7" y="346"/>
                        <a:pt x="8" y="349"/>
                        <a:pt x="9" y="349"/>
                      </a:cubicBezTo>
                      <a:cubicBezTo>
                        <a:pt x="10" y="350"/>
                        <a:pt x="12" y="350"/>
                        <a:pt x="13" y="350"/>
                      </a:cubicBezTo>
                      <a:cubicBezTo>
                        <a:pt x="15" y="350"/>
                        <a:pt x="19" y="351"/>
                        <a:pt x="21" y="351"/>
                      </a:cubicBezTo>
                      <a:cubicBezTo>
                        <a:pt x="22" y="352"/>
                        <a:pt x="24" y="354"/>
                        <a:pt x="25" y="355"/>
                      </a:cubicBezTo>
                      <a:cubicBezTo>
                        <a:pt x="25" y="356"/>
                        <a:pt x="26" y="357"/>
                        <a:pt x="26" y="357"/>
                      </a:cubicBezTo>
                      <a:cubicBezTo>
                        <a:pt x="28" y="358"/>
                        <a:pt x="31" y="358"/>
                        <a:pt x="32" y="359"/>
                      </a:cubicBezTo>
                      <a:cubicBezTo>
                        <a:pt x="33" y="359"/>
                        <a:pt x="33" y="361"/>
                        <a:pt x="33" y="361"/>
                      </a:cubicBezTo>
                      <a:cubicBezTo>
                        <a:pt x="34" y="362"/>
                        <a:pt x="35" y="363"/>
                        <a:pt x="36" y="364"/>
                      </a:cubicBezTo>
                      <a:cubicBezTo>
                        <a:pt x="36" y="364"/>
                        <a:pt x="38" y="363"/>
                        <a:pt x="39" y="363"/>
                      </a:cubicBezTo>
                      <a:cubicBezTo>
                        <a:pt x="40" y="363"/>
                        <a:pt x="41" y="362"/>
                        <a:pt x="42" y="362"/>
                      </a:cubicBezTo>
                      <a:cubicBezTo>
                        <a:pt x="43" y="362"/>
                        <a:pt x="44" y="363"/>
                        <a:pt x="44" y="364"/>
                      </a:cubicBezTo>
                      <a:cubicBezTo>
                        <a:pt x="45" y="365"/>
                        <a:pt x="45" y="366"/>
                        <a:pt x="46" y="367"/>
                      </a:cubicBezTo>
                      <a:cubicBezTo>
                        <a:pt x="46" y="368"/>
                        <a:pt x="48" y="371"/>
                        <a:pt x="49" y="371"/>
                      </a:cubicBezTo>
                      <a:cubicBezTo>
                        <a:pt x="50" y="371"/>
                        <a:pt x="51" y="368"/>
                        <a:pt x="52" y="368"/>
                      </a:cubicBezTo>
                      <a:cubicBezTo>
                        <a:pt x="52" y="367"/>
                        <a:pt x="54" y="368"/>
                        <a:pt x="55" y="368"/>
                      </a:cubicBezTo>
                      <a:cubicBezTo>
                        <a:pt x="56" y="368"/>
                        <a:pt x="56" y="371"/>
                        <a:pt x="57" y="372"/>
                      </a:cubicBezTo>
                      <a:cubicBezTo>
                        <a:pt x="58" y="372"/>
                        <a:pt x="59" y="372"/>
                        <a:pt x="60" y="372"/>
                      </a:cubicBezTo>
                      <a:cubicBezTo>
                        <a:pt x="61" y="372"/>
                        <a:pt x="63" y="372"/>
                        <a:pt x="64" y="372"/>
                      </a:cubicBezTo>
                      <a:cubicBezTo>
                        <a:pt x="64" y="372"/>
                        <a:pt x="65" y="374"/>
                        <a:pt x="65" y="374"/>
                      </a:cubicBezTo>
                      <a:cubicBezTo>
                        <a:pt x="66" y="374"/>
                        <a:pt x="68" y="375"/>
                        <a:pt x="69" y="376"/>
                      </a:cubicBezTo>
                      <a:cubicBezTo>
                        <a:pt x="69" y="376"/>
                        <a:pt x="69" y="377"/>
                        <a:pt x="69" y="378"/>
                      </a:cubicBezTo>
                      <a:cubicBezTo>
                        <a:pt x="69" y="378"/>
                        <a:pt x="69" y="380"/>
                        <a:pt x="69" y="380"/>
                      </a:cubicBezTo>
                      <a:cubicBezTo>
                        <a:pt x="70" y="381"/>
                        <a:pt x="71" y="383"/>
                        <a:pt x="71" y="383"/>
                      </a:cubicBezTo>
                      <a:cubicBezTo>
                        <a:pt x="72" y="383"/>
                        <a:pt x="74" y="384"/>
                        <a:pt x="74" y="383"/>
                      </a:cubicBezTo>
                      <a:cubicBezTo>
                        <a:pt x="75" y="383"/>
                        <a:pt x="76" y="382"/>
                        <a:pt x="76" y="382"/>
                      </a:cubicBezTo>
                      <a:cubicBezTo>
                        <a:pt x="77" y="381"/>
                        <a:pt x="77" y="379"/>
                        <a:pt x="77" y="379"/>
                      </a:cubicBezTo>
                      <a:cubicBezTo>
                        <a:pt x="78" y="378"/>
                        <a:pt x="80" y="378"/>
                        <a:pt x="80" y="378"/>
                      </a:cubicBezTo>
                      <a:cubicBezTo>
                        <a:pt x="81" y="377"/>
                        <a:pt x="82" y="376"/>
                        <a:pt x="83" y="376"/>
                      </a:cubicBezTo>
                      <a:cubicBezTo>
                        <a:pt x="83" y="375"/>
                        <a:pt x="84" y="374"/>
                        <a:pt x="85" y="374"/>
                      </a:cubicBezTo>
                      <a:cubicBezTo>
                        <a:pt x="85" y="374"/>
                        <a:pt x="87" y="374"/>
                        <a:pt x="87" y="374"/>
                      </a:cubicBezTo>
                      <a:cubicBezTo>
                        <a:pt x="88" y="375"/>
                        <a:pt x="88" y="377"/>
                        <a:pt x="88" y="377"/>
                      </a:cubicBezTo>
                      <a:cubicBezTo>
                        <a:pt x="89" y="378"/>
                        <a:pt x="92" y="379"/>
                        <a:pt x="93" y="379"/>
                      </a:cubicBezTo>
                      <a:cubicBezTo>
                        <a:pt x="94" y="378"/>
                        <a:pt x="97" y="376"/>
                        <a:pt x="98" y="376"/>
                      </a:cubicBezTo>
                      <a:cubicBezTo>
                        <a:pt x="99" y="376"/>
                        <a:pt x="101" y="376"/>
                        <a:pt x="101" y="376"/>
                      </a:cubicBezTo>
                      <a:cubicBezTo>
                        <a:pt x="103" y="376"/>
                        <a:pt x="107" y="377"/>
                        <a:pt x="108" y="378"/>
                      </a:cubicBezTo>
                      <a:cubicBezTo>
                        <a:pt x="109" y="379"/>
                        <a:pt x="110" y="381"/>
                        <a:pt x="110" y="383"/>
                      </a:cubicBezTo>
                      <a:cubicBezTo>
                        <a:pt x="111" y="384"/>
                        <a:pt x="111" y="387"/>
                        <a:pt x="111" y="388"/>
                      </a:cubicBezTo>
                      <a:cubicBezTo>
                        <a:pt x="111" y="390"/>
                        <a:pt x="110" y="392"/>
                        <a:pt x="109" y="394"/>
                      </a:cubicBezTo>
                      <a:cubicBezTo>
                        <a:pt x="109" y="396"/>
                        <a:pt x="108" y="399"/>
                        <a:pt x="107" y="400"/>
                      </a:cubicBezTo>
                      <a:cubicBezTo>
                        <a:pt x="107" y="401"/>
                        <a:pt x="106" y="403"/>
                        <a:pt x="106" y="404"/>
                      </a:cubicBezTo>
                      <a:cubicBezTo>
                        <a:pt x="106" y="405"/>
                        <a:pt x="105" y="407"/>
                        <a:pt x="105" y="408"/>
                      </a:cubicBezTo>
                      <a:cubicBezTo>
                        <a:pt x="105" y="410"/>
                        <a:pt x="105" y="413"/>
                        <a:pt x="106" y="414"/>
                      </a:cubicBezTo>
                      <a:cubicBezTo>
                        <a:pt x="106" y="416"/>
                        <a:pt x="107" y="419"/>
                        <a:pt x="108" y="419"/>
                      </a:cubicBezTo>
                      <a:cubicBezTo>
                        <a:pt x="109" y="420"/>
                        <a:pt x="112" y="420"/>
                        <a:pt x="113" y="420"/>
                      </a:cubicBezTo>
                      <a:cubicBezTo>
                        <a:pt x="115" y="419"/>
                        <a:pt x="117" y="418"/>
                        <a:pt x="118" y="417"/>
                      </a:cubicBezTo>
                      <a:cubicBezTo>
                        <a:pt x="119" y="416"/>
                        <a:pt x="122" y="414"/>
                        <a:pt x="123" y="413"/>
                      </a:cubicBezTo>
                      <a:cubicBezTo>
                        <a:pt x="123" y="412"/>
                        <a:pt x="124" y="410"/>
                        <a:pt x="124" y="409"/>
                      </a:cubicBezTo>
                      <a:cubicBezTo>
                        <a:pt x="125" y="408"/>
                        <a:pt x="127" y="406"/>
                        <a:pt x="127" y="405"/>
                      </a:cubicBezTo>
                      <a:cubicBezTo>
                        <a:pt x="128" y="404"/>
                        <a:pt x="129" y="402"/>
                        <a:pt x="129" y="401"/>
                      </a:cubicBezTo>
                      <a:cubicBezTo>
                        <a:pt x="130" y="399"/>
                        <a:pt x="129" y="396"/>
                        <a:pt x="130" y="394"/>
                      </a:cubicBezTo>
                      <a:cubicBezTo>
                        <a:pt x="130" y="393"/>
                        <a:pt x="130" y="390"/>
                        <a:pt x="131" y="389"/>
                      </a:cubicBezTo>
                      <a:cubicBezTo>
                        <a:pt x="132" y="388"/>
                        <a:pt x="133" y="386"/>
                        <a:pt x="134" y="385"/>
                      </a:cubicBezTo>
                      <a:cubicBezTo>
                        <a:pt x="135" y="384"/>
                        <a:pt x="136" y="382"/>
                        <a:pt x="136" y="381"/>
                      </a:cubicBezTo>
                      <a:cubicBezTo>
                        <a:pt x="136" y="380"/>
                        <a:pt x="134" y="379"/>
                        <a:pt x="134" y="379"/>
                      </a:cubicBezTo>
                      <a:cubicBezTo>
                        <a:pt x="134" y="378"/>
                        <a:pt x="135" y="377"/>
                        <a:pt x="135" y="376"/>
                      </a:cubicBezTo>
                      <a:cubicBezTo>
                        <a:pt x="135" y="374"/>
                        <a:pt x="135" y="370"/>
                        <a:pt x="136" y="368"/>
                      </a:cubicBezTo>
                      <a:cubicBezTo>
                        <a:pt x="136" y="365"/>
                        <a:pt x="137" y="358"/>
                        <a:pt x="138" y="356"/>
                      </a:cubicBezTo>
                      <a:cubicBezTo>
                        <a:pt x="140" y="353"/>
                        <a:pt x="144" y="348"/>
                        <a:pt x="146" y="346"/>
                      </a:cubicBezTo>
                      <a:cubicBezTo>
                        <a:pt x="147" y="344"/>
                        <a:pt x="149" y="341"/>
                        <a:pt x="150" y="339"/>
                      </a:cubicBezTo>
                      <a:cubicBezTo>
                        <a:pt x="151" y="337"/>
                        <a:pt x="153" y="333"/>
                        <a:pt x="155" y="331"/>
                      </a:cubicBezTo>
                      <a:cubicBezTo>
                        <a:pt x="156" y="331"/>
                        <a:pt x="158" y="329"/>
                        <a:pt x="158" y="329"/>
                      </a:cubicBezTo>
                      <a:cubicBezTo>
                        <a:pt x="159" y="327"/>
                        <a:pt x="160" y="324"/>
                        <a:pt x="161" y="323"/>
                      </a:cubicBezTo>
                      <a:cubicBezTo>
                        <a:pt x="161" y="322"/>
                        <a:pt x="164" y="321"/>
                        <a:pt x="165" y="319"/>
                      </a:cubicBezTo>
                      <a:cubicBezTo>
                        <a:pt x="166" y="318"/>
                        <a:pt x="167" y="316"/>
                        <a:pt x="168" y="314"/>
                      </a:cubicBezTo>
                      <a:cubicBezTo>
                        <a:pt x="168" y="313"/>
                        <a:pt x="169" y="309"/>
                        <a:pt x="169" y="307"/>
                      </a:cubicBezTo>
                      <a:cubicBezTo>
                        <a:pt x="169" y="306"/>
                        <a:pt x="167" y="302"/>
                        <a:pt x="167" y="301"/>
                      </a:cubicBezTo>
                      <a:cubicBezTo>
                        <a:pt x="167" y="300"/>
                        <a:pt x="169" y="299"/>
                        <a:pt x="170" y="298"/>
                      </a:cubicBezTo>
                      <a:cubicBezTo>
                        <a:pt x="171" y="297"/>
                        <a:pt x="172" y="295"/>
                        <a:pt x="172" y="294"/>
                      </a:cubicBezTo>
                      <a:cubicBezTo>
                        <a:pt x="173" y="293"/>
                        <a:pt x="173" y="291"/>
                        <a:pt x="174" y="290"/>
                      </a:cubicBezTo>
                      <a:cubicBezTo>
                        <a:pt x="174" y="289"/>
                        <a:pt x="174" y="287"/>
                        <a:pt x="174" y="286"/>
                      </a:cubicBezTo>
                      <a:cubicBezTo>
                        <a:pt x="174" y="286"/>
                        <a:pt x="175" y="284"/>
                        <a:pt x="175" y="284"/>
                      </a:cubicBezTo>
                      <a:cubicBezTo>
                        <a:pt x="176" y="281"/>
                        <a:pt x="176" y="277"/>
                        <a:pt x="177" y="275"/>
                      </a:cubicBezTo>
                      <a:cubicBezTo>
                        <a:pt x="177" y="272"/>
                        <a:pt x="181" y="266"/>
                        <a:pt x="181" y="263"/>
                      </a:cubicBezTo>
                      <a:cubicBezTo>
                        <a:pt x="182" y="260"/>
                        <a:pt x="182" y="255"/>
                        <a:pt x="182" y="253"/>
                      </a:cubicBezTo>
                      <a:cubicBezTo>
                        <a:pt x="182" y="250"/>
                        <a:pt x="181" y="244"/>
                        <a:pt x="181" y="242"/>
                      </a:cubicBez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49" name="Freeform 109">
                  <a:extLst>
                    <a:ext uri="{FF2B5EF4-FFF2-40B4-BE49-F238E27FC236}">
                      <a16:creationId xmlns:a16="http://schemas.microsoft.com/office/drawing/2014/main" id="{B854DCAE-9890-4912-B702-142FA89E1D2B}"/>
                    </a:ext>
                  </a:extLst>
                </p:cNvPr>
                <p:cNvSpPr>
                  <a:spLocks/>
                </p:cNvSpPr>
                <p:nvPr/>
              </p:nvSpPr>
              <p:spPr bwMode="auto">
                <a:xfrm>
                  <a:off x="6488071" y="2081007"/>
                  <a:ext cx="833557" cy="620638"/>
                </a:xfrm>
                <a:custGeom>
                  <a:avLst/>
                  <a:gdLst>
                    <a:gd name="T0" fmla="*/ 1017 w 1040"/>
                    <a:gd name="T1" fmla="*/ 623 h 774"/>
                    <a:gd name="T2" fmla="*/ 1001 w 1040"/>
                    <a:gd name="T3" fmla="*/ 626 h 774"/>
                    <a:gd name="T4" fmla="*/ 980 w 1040"/>
                    <a:gd name="T5" fmla="*/ 621 h 774"/>
                    <a:gd name="T6" fmla="*/ 989 w 1040"/>
                    <a:gd name="T7" fmla="*/ 609 h 774"/>
                    <a:gd name="T8" fmla="*/ 969 w 1040"/>
                    <a:gd name="T9" fmla="*/ 625 h 774"/>
                    <a:gd name="T10" fmla="*/ 943 w 1040"/>
                    <a:gd name="T11" fmla="*/ 651 h 774"/>
                    <a:gd name="T12" fmla="*/ 910 w 1040"/>
                    <a:gd name="T13" fmla="*/ 666 h 774"/>
                    <a:gd name="T14" fmla="*/ 884 w 1040"/>
                    <a:gd name="T15" fmla="*/ 680 h 774"/>
                    <a:gd name="T16" fmla="*/ 855 w 1040"/>
                    <a:gd name="T17" fmla="*/ 683 h 774"/>
                    <a:gd name="T18" fmla="*/ 842 w 1040"/>
                    <a:gd name="T19" fmla="*/ 690 h 774"/>
                    <a:gd name="T20" fmla="*/ 823 w 1040"/>
                    <a:gd name="T21" fmla="*/ 710 h 774"/>
                    <a:gd name="T22" fmla="*/ 812 w 1040"/>
                    <a:gd name="T23" fmla="*/ 725 h 774"/>
                    <a:gd name="T24" fmla="*/ 812 w 1040"/>
                    <a:gd name="T25" fmla="*/ 701 h 774"/>
                    <a:gd name="T26" fmla="*/ 803 w 1040"/>
                    <a:gd name="T27" fmla="*/ 672 h 774"/>
                    <a:gd name="T28" fmla="*/ 778 w 1040"/>
                    <a:gd name="T29" fmla="*/ 373 h 774"/>
                    <a:gd name="T30" fmla="*/ 733 w 1040"/>
                    <a:gd name="T31" fmla="*/ 231 h 774"/>
                    <a:gd name="T32" fmla="*/ 719 w 1040"/>
                    <a:gd name="T33" fmla="*/ 233 h 774"/>
                    <a:gd name="T34" fmla="*/ 715 w 1040"/>
                    <a:gd name="T35" fmla="*/ 195 h 774"/>
                    <a:gd name="T36" fmla="*/ 698 w 1040"/>
                    <a:gd name="T37" fmla="*/ 165 h 774"/>
                    <a:gd name="T38" fmla="*/ 702 w 1040"/>
                    <a:gd name="T39" fmla="*/ 122 h 774"/>
                    <a:gd name="T40" fmla="*/ 690 w 1040"/>
                    <a:gd name="T41" fmla="*/ 81 h 774"/>
                    <a:gd name="T42" fmla="*/ 672 w 1040"/>
                    <a:gd name="T43" fmla="*/ 42 h 774"/>
                    <a:gd name="T44" fmla="*/ 665 w 1040"/>
                    <a:gd name="T45" fmla="*/ 9 h 774"/>
                    <a:gd name="T46" fmla="*/ 499 w 1040"/>
                    <a:gd name="T47" fmla="*/ 48 h 774"/>
                    <a:gd name="T48" fmla="*/ 474 w 1040"/>
                    <a:gd name="T49" fmla="*/ 57 h 774"/>
                    <a:gd name="T50" fmla="*/ 454 w 1040"/>
                    <a:gd name="T51" fmla="*/ 74 h 774"/>
                    <a:gd name="T52" fmla="*/ 433 w 1040"/>
                    <a:gd name="T53" fmla="*/ 100 h 774"/>
                    <a:gd name="T54" fmla="*/ 407 w 1040"/>
                    <a:gd name="T55" fmla="*/ 141 h 774"/>
                    <a:gd name="T56" fmla="*/ 388 w 1040"/>
                    <a:gd name="T57" fmla="*/ 187 h 774"/>
                    <a:gd name="T58" fmla="*/ 359 w 1040"/>
                    <a:gd name="T59" fmla="*/ 212 h 774"/>
                    <a:gd name="T60" fmla="*/ 344 w 1040"/>
                    <a:gd name="T61" fmla="*/ 233 h 774"/>
                    <a:gd name="T62" fmla="*/ 350 w 1040"/>
                    <a:gd name="T63" fmla="*/ 257 h 774"/>
                    <a:gd name="T64" fmla="*/ 374 w 1040"/>
                    <a:gd name="T65" fmla="*/ 269 h 774"/>
                    <a:gd name="T66" fmla="*/ 362 w 1040"/>
                    <a:gd name="T67" fmla="*/ 291 h 774"/>
                    <a:gd name="T68" fmla="*/ 384 w 1040"/>
                    <a:gd name="T69" fmla="*/ 331 h 774"/>
                    <a:gd name="T70" fmla="*/ 356 w 1040"/>
                    <a:gd name="T71" fmla="*/ 355 h 774"/>
                    <a:gd name="T72" fmla="*/ 329 w 1040"/>
                    <a:gd name="T73" fmla="*/ 392 h 774"/>
                    <a:gd name="T74" fmla="*/ 291 w 1040"/>
                    <a:gd name="T75" fmla="*/ 412 h 774"/>
                    <a:gd name="T76" fmla="*/ 247 w 1040"/>
                    <a:gd name="T77" fmla="*/ 425 h 774"/>
                    <a:gd name="T78" fmla="*/ 210 w 1040"/>
                    <a:gd name="T79" fmla="*/ 425 h 774"/>
                    <a:gd name="T80" fmla="*/ 130 w 1040"/>
                    <a:gd name="T81" fmla="*/ 434 h 774"/>
                    <a:gd name="T82" fmla="*/ 50 w 1040"/>
                    <a:gd name="T83" fmla="*/ 468 h 774"/>
                    <a:gd name="T84" fmla="*/ 51 w 1040"/>
                    <a:gd name="T85" fmla="*/ 499 h 774"/>
                    <a:gd name="T86" fmla="*/ 66 w 1040"/>
                    <a:gd name="T87" fmla="*/ 520 h 774"/>
                    <a:gd name="T88" fmla="*/ 89 w 1040"/>
                    <a:gd name="T89" fmla="*/ 546 h 774"/>
                    <a:gd name="T90" fmla="*/ 67 w 1040"/>
                    <a:gd name="T91" fmla="*/ 579 h 774"/>
                    <a:gd name="T92" fmla="*/ 45 w 1040"/>
                    <a:gd name="T93" fmla="*/ 607 h 774"/>
                    <a:gd name="T94" fmla="*/ 109 w 1040"/>
                    <a:gd name="T95" fmla="*/ 680 h 774"/>
                    <a:gd name="T96" fmla="*/ 565 w 1040"/>
                    <a:gd name="T97" fmla="*/ 576 h 774"/>
                    <a:gd name="T98" fmla="*/ 586 w 1040"/>
                    <a:gd name="T99" fmla="*/ 586 h 774"/>
                    <a:gd name="T100" fmla="*/ 607 w 1040"/>
                    <a:gd name="T101" fmla="*/ 600 h 774"/>
                    <a:gd name="T102" fmla="*/ 617 w 1040"/>
                    <a:gd name="T103" fmla="*/ 619 h 774"/>
                    <a:gd name="T104" fmla="*/ 628 w 1040"/>
                    <a:gd name="T105" fmla="*/ 642 h 774"/>
                    <a:gd name="T106" fmla="*/ 646 w 1040"/>
                    <a:gd name="T107" fmla="*/ 648 h 774"/>
                    <a:gd name="T108" fmla="*/ 657 w 1040"/>
                    <a:gd name="T109" fmla="*/ 648 h 774"/>
                    <a:gd name="T110" fmla="*/ 677 w 1040"/>
                    <a:gd name="T111" fmla="*/ 663 h 774"/>
                    <a:gd name="T112" fmla="*/ 787 w 1040"/>
                    <a:gd name="T113" fmla="*/ 759 h 774"/>
                    <a:gd name="T114" fmla="*/ 799 w 1040"/>
                    <a:gd name="T115" fmla="*/ 769 h 774"/>
                    <a:gd name="T116" fmla="*/ 825 w 1040"/>
                    <a:gd name="T117" fmla="*/ 759 h 774"/>
                    <a:gd name="T118" fmla="*/ 880 w 1040"/>
                    <a:gd name="T119" fmla="*/ 739 h 774"/>
                    <a:gd name="T120" fmla="*/ 958 w 1040"/>
                    <a:gd name="T121" fmla="*/ 683 h 774"/>
                    <a:gd name="T122" fmla="*/ 1039 w 1040"/>
                    <a:gd name="T123" fmla="*/ 612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40" h="774">
                      <a:moveTo>
                        <a:pt x="1036" y="606"/>
                      </a:moveTo>
                      <a:cubicBezTo>
                        <a:pt x="1035" y="606"/>
                        <a:pt x="1032" y="606"/>
                        <a:pt x="1031" y="607"/>
                      </a:cubicBezTo>
                      <a:cubicBezTo>
                        <a:pt x="1030" y="607"/>
                        <a:pt x="1029" y="609"/>
                        <a:pt x="1029" y="609"/>
                      </a:cubicBezTo>
                      <a:cubicBezTo>
                        <a:pt x="1028" y="610"/>
                        <a:pt x="1027" y="612"/>
                        <a:pt x="1027" y="613"/>
                      </a:cubicBezTo>
                      <a:cubicBezTo>
                        <a:pt x="1026" y="614"/>
                        <a:pt x="1025" y="615"/>
                        <a:pt x="1024" y="616"/>
                      </a:cubicBezTo>
                      <a:cubicBezTo>
                        <a:pt x="1023" y="617"/>
                        <a:pt x="1021" y="619"/>
                        <a:pt x="1020" y="620"/>
                      </a:cubicBezTo>
                      <a:cubicBezTo>
                        <a:pt x="1019" y="621"/>
                        <a:pt x="1018" y="622"/>
                        <a:pt x="1017" y="623"/>
                      </a:cubicBezTo>
                      <a:cubicBezTo>
                        <a:pt x="1016" y="624"/>
                        <a:pt x="1016" y="627"/>
                        <a:pt x="1015" y="628"/>
                      </a:cubicBezTo>
                      <a:cubicBezTo>
                        <a:pt x="1015" y="628"/>
                        <a:pt x="1014" y="629"/>
                        <a:pt x="1013" y="629"/>
                      </a:cubicBezTo>
                      <a:cubicBezTo>
                        <a:pt x="1012" y="629"/>
                        <a:pt x="1009" y="627"/>
                        <a:pt x="1009" y="627"/>
                      </a:cubicBezTo>
                      <a:cubicBezTo>
                        <a:pt x="1009" y="627"/>
                        <a:pt x="1008" y="624"/>
                        <a:pt x="1007" y="624"/>
                      </a:cubicBezTo>
                      <a:cubicBezTo>
                        <a:pt x="1006" y="623"/>
                        <a:pt x="1005" y="621"/>
                        <a:pt x="1004" y="621"/>
                      </a:cubicBezTo>
                      <a:cubicBezTo>
                        <a:pt x="1003" y="621"/>
                        <a:pt x="1002" y="622"/>
                        <a:pt x="1001" y="622"/>
                      </a:cubicBezTo>
                      <a:cubicBezTo>
                        <a:pt x="1001" y="623"/>
                        <a:pt x="1001" y="625"/>
                        <a:pt x="1001" y="626"/>
                      </a:cubicBezTo>
                      <a:cubicBezTo>
                        <a:pt x="1000" y="627"/>
                        <a:pt x="999" y="627"/>
                        <a:pt x="998" y="627"/>
                      </a:cubicBezTo>
                      <a:cubicBezTo>
                        <a:pt x="997" y="627"/>
                        <a:pt x="996" y="625"/>
                        <a:pt x="996" y="625"/>
                      </a:cubicBezTo>
                      <a:cubicBezTo>
                        <a:pt x="995" y="625"/>
                        <a:pt x="994" y="627"/>
                        <a:pt x="994" y="627"/>
                      </a:cubicBezTo>
                      <a:cubicBezTo>
                        <a:pt x="993" y="628"/>
                        <a:pt x="992" y="627"/>
                        <a:pt x="991" y="627"/>
                      </a:cubicBezTo>
                      <a:cubicBezTo>
                        <a:pt x="990" y="627"/>
                        <a:pt x="988" y="625"/>
                        <a:pt x="987" y="625"/>
                      </a:cubicBezTo>
                      <a:cubicBezTo>
                        <a:pt x="987" y="624"/>
                        <a:pt x="985" y="622"/>
                        <a:pt x="985" y="622"/>
                      </a:cubicBezTo>
                      <a:cubicBezTo>
                        <a:pt x="984" y="621"/>
                        <a:pt x="981" y="622"/>
                        <a:pt x="980" y="621"/>
                      </a:cubicBezTo>
                      <a:cubicBezTo>
                        <a:pt x="979" y="621"/>
                        <a:pt x="978" y="620"/>
                        <a:pt x="978" y="619"/>
                      </a:cubicBezTo>
                      <a:cubicBezTo>
                        <a:pt x="977" y="618"/>
                        <a:pt x="977" y="616"/>
                        <a:pt x="978" y="616"/>
                      </a:cubicBezTo>
                      <a:cubicBezTo>
                        <a:pt x="978" y="615"/>
                        <a:pt x="978" y="615"/>
                        <a:pt x="979" y="615"/>
                      </a:cubicBezTo>
                      <a:cubicBezTo>
                        <a:pt x="980" y="615"/>
                        <a:pt x="981" y="617"/>
                        <a:pt x="982" y="617"/>
                      </a:cubicBezTo>
                      <a:cubicBezTo>
                        <a:pt x="983" y="617"/>
                        <a:pt x="984" y="617"/>
                        <a:pt x="985" y="617"/>
                      </a:cubicBezTo>
                      <a:cubicBezTo>
                        <a:pt x="986" y="616"/>
                        <a:pt x="988" y="614"/>
                        <a:pt x="988" y="613"/>
                      </a:cubicBezTo>
                      <a:cubicBezTo>
                        <a:pt x="989" y="612"/>
                        <a:pt x="990" y="610"/>
                        <a:pt x="989" y="609"/>
                      </a:cubicBezTo>
                      <a:cubicBezTo>
                        <a:pt x="989" y="609"/>
                        <a:pt x="987" y="607"/>
                        <a:pt x="987" y="607"/>
                      </a:cubicBezTo>
                      <a:cubicBezTo>
                        <a:pt x="985" y="607"/>
                        <a:pt x="983" y="607"/>
                        <a:pt x="982" y="608"/>
                      </a:cubicBezTo>
                      <a:cubicBezTo>
                        <a:pt x="981" y="608"/>
                        <a:pt x="979" y="609"/>
                        <a:pt x="978" y="610"/>
                      </a:cubicBezTo>
                      <a:cubicBezTo>
                        <a:pt x="977" y="611"/>
                        <a:pt x="975" y="612"/>
                        <a:pt x="975" y="613"/>
                      </a:cubicBezTo>
                      <a:cubicBezTo>
                        <a:pt x="974" y="614"/>
                        <a:pt x="973" y="617"/>
                        <a:pt x="973" y="617"/>
                      </a:cubicBezTo>
                      <a:cubicBezTo>
                        <a:pt x="973" y="618"/>
                        <a:pt x="973" y="622"/>
                        <a:pt x="972" y="623"/>
                      </a:cubicBezTo>
                      <a:cubicBezTo>
                        <a:pt x="971" y="623"/>
                        <a:pt x="970" y="624"/>
                        <a:pt x="969" y="625"/>
                      </a:cubicBezTo>
                      <a:cubicBezTo>
                        <a:pt x="968" y="625"/>
                        <a:pt x="966" y="627"/>
                        <a:pt x="966" y="628"/>
                      </a:cubicBezTo>
                      <a:cubicBezTo>
                        <a:pt x="965" y="629"/>
                        <a:pt x="965" y="631"/>
                        <a:pt x="964" y="632"/>
                      </a:cubicBezTo>
                      <a:cubicBezTo>
                        <a:pt x="963" y="633"/>
                        <a:pt x="961" y="635"/>
                        <a:pt x="960" y="637"/>
                      </a:cubicBezTo>
                      <a:cubicBezTo>
                        <a:pt x="959" y="638"/>
                        <a:pt x="957" y="639"/>
                        <a:pt x="956" y="640"/>
                      </a:cubicBezTo>
                      <a:cubicBezTo>
                        <a:pt x="955" y="642"/>
                        <a:pt x="953" y="644"/>
                        <a:pt x="952" y="645"/>
                      </a:cubicBezTo>
                      <a:cubicBezTo>
                        <a:pt x="951" y="646"/>
                        <a:pt x="950" y="648"/>
                        <a:pt x="949" y="649"/>
                      </a:cubicBezTo>
                      <a:cubicBezTo>
                        <a:pt x="948" y="650"/>
                        <a:pt x="945" y="651"/>
                        <a:pt x="943" y="651"/>
                      </a:cubicBezTo>
                      <a:cubicBezTo>
                        <a:pt x="942" y="652"/>
                        <a:pt x="939" y="652"/>
                        <a:pt x="938" y="653"/>
                      </a:cubicBezTo>
                      <a:cubicBezTo>
                        <a:pt x="937" y="653"/>
                        <a:pt x="935" y="654"/>
                        <a:pt x="934" y="655"/>
                      </a:cubicBezTo>
                      <a:cubicBezTo>
                        <a:pt x="933" y="656"/>
                        <a:pt x="932" y="658"/>
                        <a:pt x="931" y="659"/>
                      </a:cubicBezTo>
                      <a:cubicBezTo>
                        <a:pt x="930" y="659"/>
                        <a:pt x="928" y="659"/>
                        <a:pt x="926" y="659"/>
                      </a:cubicBezTo>
                      <a:cubicBezTo>
                        <a:pt x="925" y="660"/>
                        <a:pt x="922" y="660"/>
                        <a:pt x="921" y="660"/>
                      </a:cubicBezTo>
                      <a:cubicBezTo>
                        <a:pt x="920" y="661"/>
                        <a:pt x="918" y="663"/>
                        <a:pt x="917" y="663"/>
                      </a:cubicBezTo>
                      <a:cubicBezTo>
                        <a:pt x="915" y="664"/>
                        <a:pt x="911" y="665"/>
                        <a:pt x="910" y="666"/>
                      </a:cubicBezTo>
                      <a:cubicBezTo>
                        <a:pt x="908" y="666"/>
                        <a:pt x="903" y="666"/>
                        <a:pt x="901" y="667"/>
                      </a:cubicBezTo>
                      <a:cubicBezTo>
                        <a:pt x="900" y="668"/>
                        <a:pt x="898" y="670"/>
                        <a:pt x="897" y="670"/>
                      </a:cubicBezTo>
                      <a:cubicBezTo>
                        <a:pt x="896" y="670"/>
                        <a:pt x="895" y="668"/>
                        <a:pt x="894" y="668"/>
                      </a:cubicBezTo>
                      <a:cubicBezTo>
                        <a:pt x="892" y="668"/>
                        <a:pt x="890" y="670"/>
                        <a:pt x="889" y="671"/>
                      </a:cubicBezTo>
                      <a:cubicBezTo>
                        <a:pt x="888" y="671"/>
                        <a:pt x="885" y="671"/>
                        <a:pt x="885" y="672"/>
                      </a:cubicBezTo>
                      <a:cubicBezTo>
                        <a:pt x="884" y="673"/>
                        <a:pt x="884" y="675"/>
                        <a:pt x="883" y="676"/>
                      </a:cubicBezTo>
                      <a:cubicBezTo>
                        <a:pt x="883" y="677"/>
                        <a:pt x="885" y="679"/>
                        <a:pt x="884" y="680"/>
                      </a:cubicBezTo>
                      <a:cubicBezTo>
                        <a:pt x="884" y="681"/>
                        <a:pt x="880" y="681"/>
                        <a:pt x="879" y="682"/>
                      </a:cubicBezTo>
                      <a:cubicBezTo>
                        <a:pt x="878" y="683"/>
                        <a:pt x="877" y="685"/>
                        <a:pt x="876" y="685"/>
                      </a:cubicBezTo>
                      <a:cubicBezTo>
                        <a:pt x="875" y="686"/>
                        <a:pt x="872" y="687"/>
                        <a:pt x="871" y="687"/>
                      </a:cubicBezTo>
                      <a:cubicBezTo>
                        <a:pt x="870" y="687"/>
                        <a:pt x="868" y="685"/>
                        <a:pt x="867" y="685"/>
                      </a:cubicBezTo>
                      <a:cubicBezTo>
                        <a:pt x="865" y="685"/>
                        <a:pt x="864" y="687"/>
                        <a:pt x="862" y="687"/>
                      </a:cubicBezTo>
                      <a:cubicBezTo>
                        <a:pt x="861" y="687"/>
                        <a:pt x="859" y="687"/>
                        <a:pt x="858" y="686"/>
                      </a:cubicBezTo>
                      <a:cubicBezTo>
                        <a:pt x="857" y="686"/>
                        <a:pt x="856" y="683"/>
                        <a:pt x="855" y="683"/>
                      </a:cubicBezTo>
                      <a:cubicBezTo>
                        <a:pt x="854" y="682"/>
                        <a:pt x="852" y="682"/>
                        <a:pt x="851" y="683"/>
                      </a:cubicBezTo>
                      <a:cubicBezTo>
                        <a:pt x="851" y="684"/>
                        <a:pt x="851" y="685"/>
                        <a:pt x="851" y="685"/>
                      </a:cubicBezTo>
                      <a:cubicBezTo>
                        <a:pt x="851" y="686"/>
                        <a:pt x="853" y="687"/>
                        <a:pt x="853" y="688"/>
                      </a:cubicBezTo>
                      <a:cubicBezTo>
                        <a:pt x="853" y="688"/>
                        <a:pt x="852" y="690"/>
                        <a:pt x="852" y="690"/>
                      </a:cubicBezTo>
                      <a:cubicBezTo>
                        <a:pt x="851" y="691"/>
                        <a:pt x="849" y="691"/>
                        <a:pt x="849" y="690"/>
                      </a:cubicBezTo>
                      <a:cubicBezTo>
                        <a:pt x="848" y="690"/>
                        <a:pt x="847" y="689"/>
                        <a:pt x="846" y="689"/>
                      </a:cubicBezTo>
                      <a:cubicBezTo>
                        <a:pt x="845" y="689"/>
                        <a:pt x="842" y="689"/>
                        <a:pt x="842" y="690"/>
                      </a:cubicBezTo>
                      <a:cubicBezTo>
                        <a:pt x="841" y="691"/>
                        <a:pt x="842" y="693"/>
                        <a:pt x="842" y="694"/>
                      </a:cubicBezTo>
                      <a:cubicBezTo>
                        <a:pt x="841" y="695"/>
                        <a:pt x="838" y="698"/>
                        <a:pt x="836" y="698"/>
                      </a:cubicBezTo>
                      <a:cubicBezTo>
                        <a:pt x="835" y="698"/>
                        <a:pt x="833" y="697"/>
                        <a:pt x="832" y="697"/>
                      </a:cubicBezTo>
                      <a:cubicBezTo>
                        <a:pt x="831" y="697"/>
                        <a:pt x="829" y="699"/>
                        <a:pt x="828" y="700"/>
                      </a:cubicBezTo>
                      <a:cubicBezTo>
                        <a:pt x="827" y="700"/>
                        <a:pt x="825" y="701"/>
                        <a:pt x="825" y="702"/>
                      </a:cubicBezTo>
                      <a:cubicBezTo>
                        <a:pt x="824" y="703"/>
                        <a:pt x="825" y="705"/>
                        <a:pt x="825" y="706"/>
                      </a:cubicBezTo>
                      <a:cubicBezTo>
                        <a:pt x="825" y="707"/>
                        <a:pt x="824" y="709"/>
                        <a:pt x="823" y="710"/>
                      </a:cubicBezTo>
                      <a:cubicBezTo>
                        <a:pt x="822" y="710"/>
                        <a:pt x="821" y="710"/>
                        <a:pt x="820" y="710"/>
                      </a:cubicBezTo>
                      <a:cubicBezTo>
                        <a:pt x="819" y="710"/>
                        <a:pt x="817" y="708"/>
                        <a:pt x="816" y="709"/>
                      </a:cubicBezTo>
                      <a:cubicBezTo>
                        <a:pt x="816" y="709"/>
                        <a:pt x="815" y="710"/>
                        <a:pt x="815" y="711"/>
                      </a:cubicBezTo>
                      <a:cubicBezTo>
                        <a:pt x="815" y="712"/>
                        <a:pt x="816" y="715"/>
                        <a:pt x="816" y="716"/>
                      </a:cubicBezTo>
                      <a:cubicBezTo>
                        <a:pt x="815" y="717"/>
                        <a:pt x="814" y="717"/>
                        <a:pt x="814" y="718"/>
                      </a:cubicBezTo>
                      <a:cubicBezTo>
                        <a:pt x="813" y="719"/>
                        <a:pt x="815" y="722"/>
                        <a:pt x="815" y="723"/>
                      </a:cubicBezTo>
                      <a:cubicBezTo>
                        <a:pt x="814" y="724"/>
                        <a:pt x="813" y="725"/>
                        <a:pt x="812" y="725"/>
                      </a:cubicBezTo>
                      <a:cubicBezTo>
                        <a:pt x="811" y="726"/>
                        <a:pt x="809" y="724"/>
                        <a:pt x="808" y="724"/>
                      </a:cubicBezTo>
                      <a:cubicBezTo>
                        <a:pt x="807" y="723"/>
                        <a:pt x="805" y="720"/>
                        <a:pt x="806" y="719"/>
                      </a:cubicBezTo>
                      <a:cubicBezTo>
                        <a:pt x="806" y="718"/>
                        <a:pt x="808" y="718"/>
                        <a:pt x="808" y="717"/>
                      </a:cubicBezTo>
                      <a:cubicBezTo>
                        <a:pt x="808" y="716"/>
                        <a:pt x="809" y="715"/>
                        <a:pt x="809" y="714"/>
                      </a:cubicBezTo>
                      <a:cubicBezTo>
                        <a:pt x="809" y="713"/>
                        <a:pt x="808" y="711"/>
                        <a:pt x="808" y="710"/>
                      </a:cubicBezTo>
                      <a:cubicBezTo>
                        <a:pt x="808" y="709"/>
                        <a:pt x="808" y="708"/>
                        <a:pt x="809" y="707"/>
                      </a:cubicBezTo>
                      <a:cubicBezTo>
                        <a:pt x="809" y="705"/>
                        <a:pt x="811" y="702"/>
                        <a:pt x="812" y="701"/>
                      </a:cubicBezTo>
                      <a:cubicBezTo>
                        <a:pt x="813" y="700"/>
                        <a:pt x="816" y="698"/>
                        <a:pt x="816" y="697"/>
                      </a:cubicBezTo>
                      <a:cubicBezTo>
                        <a:pt x="817" y="696"/>
                        <a:pt x="817" y="694"/>
                        <a:pt x="817" y="693"/>
                      </a:cubicBezTo>
                      <a:cubicBezTo>
                        <a:pt x="818" y="692"/>
                        <a:pt x="819" y="690"/>
                        <a:pt x="819" y="689"/>
                      </a:cubicBezTo>
                      <a:cubicBezTo>
                        <a:pt x="819" y="689"/>
                        <a:pt x="819" y="689"/>
                        <a:pt x="819" y="689"/>
                      </a:cubicBezTo>
                      <a:cubicBezTo>
                        <a:pt x="818" y="689"/>
                        <a:pt x="817" y="690"/>
                        <a:pt x="816" y="689"/>
                      </a:cubicBezTo>
                      <a:cubicBezTo>
                        <a:pt x="815" y="688"/>
                        <a:pt x="816" y="683"/>
                        <a:pt x="816" y="683"/>
                      </a:cubicBezTo>
                      <a:cubicBezTo>
                        <a:pt x="803" y="672"/>
                        <a:pt x="803" y="672"/>
                        <a:pt x="803" y="672"/>
                      </a:cubicBezTo>
                      <a:cubicBezTo>
                        <a:pt x="829" y="644"/>
                        <a:pt x="829" y="644"/>
                        <a:pt x="829" y="644"/>
                      </a:cubicBezTo>
                      <a:cubicBezTo>
                        <a:pt x="816" y="631"/>
                        <a:pt x="816" y="631"/>
                        <a:pt x="816" y="631"/>
                      </a:cubicBezTo>
                      <a:cubicBezTo>
                        <a:pt x="790" y="509"/>
                        <a:pt x="790" y="509"/>
                        <a:pt x="790" y="509"/>
                      </a:cubicBezTo>
                      <a:cubicBezTo>
                        <a:pt x="787" y="510"/>
                        <a:pt x="787" y="510"/>
                        <a:pt x="787" y="510"/>
                      </a:cubicBezTo>
                      <a:cubicBezTo>
                        <a:pt x="778" y="499"/>
                        <a:pt x="778" y="499"/>
                        <a:pt x="778" y="499"/>
                      </a:cubicBezTo>
                      <a:cubicBezTo>
                        <a:pt x="776" y="374"/>
                        <a:pt x="776" y="374"/>
                        <a:pt x="776" y="374"/>
                      </a:cubicBezTo>
                      <a:cubicBezTo>
                        <a:pt x="778" y="373"/>
                        <a:pt x="778" y="373"/>
                        <a:pt x="778" y="373"/>
                      </a:cubicBezTo>
                      <a:cubicBezTo>
                        <a:pt x="774" y="368"/>
                        <a:pt x="774" y="368"/>
                        <a:pt x="774" y="368"/>
                      </a:cubicBezTo>
                      <a:cubicBezTo>
                        <a:pt x="774" y="356"/>
                        <a:pt x="774" y="356"/>
                        <a:pt x="774" y="356"/>
                      </a:cubicBezTo>
                      <a:cubicBezTo>
                        <a:pt x="746" y="242"/>
                        <a:pt x="746" y="242"/>
                        <a:pt x="746" y="242"/>
                      </a:cubicBezTo>
                      <a:cubicBezTo>
                        <a:pt x="746" y="242"/>
                        <a:pt x="743" y="239"/>
                        <a:pt x="742" y="238"/>
                      </a:cubicBezTo>
                      <a:cubicBezTo>
                        <a:pt x="741" y="237"/>
                        <a:pt x="738" y="238"/>
                        <a:pt x="737" y="237"/>
                      </a:cubicBezTo>
                      <a:cubicBezTo>
                        <a:pt x="737" y="237"/>
                        <a:pt x="736" y="235"/>
                        <a:pt x="736" y="234"/>
                      </a:cubicBezTo>
                      <a:cubicBezTo>
                        <a:pt x="735" y="233"/>
                        <a:pt x="734" y="232"/>
                        <a:pt x="733" y="231"/>
                      </a:cubicBezTo>
                      <a:cubicBezTo>
                        <a:pt x="732" y="231"/>
                        <a:pt x="730" y="232"/>
                        <a:pt x="729" y="232"/>
                      </a:cubicBezTo>
                      <a:cubicBezTo>
                        <a:pt x="729" y="232"/>
                        <a:pt x="727" y="234"/>
                        <a:pt x="727" y="235"/>
                      </a:cubicBezTo>
                      <a:cubicBezTo>
                        <a:pt x="727" y="235"/>
                        <a:pt x="727" y="237"/>
                        <a:pt x="727" y="238"/>
                      </a:cubicBezTo>
                      <a:cubicBezTo>
                        <a:pt x="727" y="239"/>
                        <a:pt x="728" y="242"/>
                        <a:pt x="727" y="243"/>
                      </a:cubicBezTo>
                      <a:cubicBezTo>
                        <a:pt x="726" y="243"/>
                        <a:pt x="724" y="244"/>
                        <a:pt x="723" y="244"/>
                      </a:cubicBezTo>
                      <a:cubicBezTo>
                        <a:pt x="721" y="243"/>
                        <a:pt x="720" y="240"/>
                        <a:pt x="720" y="239"/>
                      </a:cubicBezTo>
                      <a:cubicBezTo>
                        <a:pt x="719" y="238"/>
                        <a:pt x="719" y="235"/>
                        <a:pt x="719" y="233"/>
                      </a:cubicBezTo>
                      <a:cubicBezTo>
                        <a:pt x="718" y="230"/>
                        <a:pt x="718" y="224"/>
                        <a:pt x="719" y="221"/>
                      </a:cubicBezTo>
                      <a:cubicBezTo>
                        <a:pt x="719" y="220"/>
                        <a:pt x="722" y="218"/>
                        <a:pt x="722" y="216"/>
                      </a:cubicBezTo>
                      <a:cubicBezTo>
                        <a:pt x="723" y="214"/>
                        <a:pt x="722" y="211"/>
                        <a:pt x="722" y="209"/>
                      </a:cubicBezTo>
                      <a:cubicBezTo>
                        <a:pt x="722" y="208"/>
                        <a:pt x="721" y="206"/>
                        <a:pt x="720" y="206"/>
                      </a:cubicBezTo>
                      <a:cubicBezTo>
                        <a:pt x="719" y="205"/>
                        <a:pt x="716" y="204"/>
                        <a:pt x="715" y="203"/>
                      </a:cubicBezTo>
                      <a:cubicBezTo>
                        <a:pt x="715" y="202"/>
                        <a:pt x="713" y="201"/>
                        <a:pt x="713" y="200"/>
                      </a:cubicBezTo>
                      <a:cubicBezTo>
                        <a:pt x="713" y="199"/>
                        <a:pt x="715" y="196"/>
                        <a:pt x="715" y="195"/>
                      </a:cubicBezTo>
                      <a:cubicBezTo>
                        <a:pt x="715" y="193"/>
                        <a:pt x="713" y="191"/>
                        <a:pt x="713" y="190"/>
                      </a:cubicBezTo>
                      <a:cubicBezTo>
                        <a:pt x="712" y="189"/>
                        <a:pt x="709" y="188"/>
                        <a:pt x="708" y="186"/>
                      </a:cubicBezTo>
                      <a:cubicBezTo>
                        <a:pt x="707" y="186"/>
                        <a:pt x="706" y="184"/>
                        <a:pt x="706" y="183"/>
                      </a:cubicBezTo>
                      <a:cubicBezTo>
                        <a:pt x="706" y="182"/>
                        <a:pt x="706" y="179"/>
                        <a:pt x="705" y="178"/>
                      </a:cubicBezTo>
                      <a:cubicBezTo>
                        <a:pt x="705" y="176"/>
                        <a:pt x="704" y="171"/>
                        <a:pt x="703" y="169"/>
                      </a:cubicBezTo>
                      <a:cubicBezTo>
                        <a:pt x="703" y="169"/>
                        <a:pt x="701" y="167"/>
                        <a:pt x="700" y="167"/>
                      </a:cubicBezTo>
                      <a:cubicBezTo>
                        <a:pt x="700" y="166"/>
                        <a:pt x="698" y="166"/>
                        <a:pt x="698" y="165"/>
                      </a:cubicBezTo>
                      <a:cubicBezTo>
                        <a:pt x="697" y="164"/>
                        <a:pt x="697" y="161"/>
                        <a:pt x="697" y="160"/>
                      </a:cubicBezTo>
                      <a:cubicBezTo>
                        <a:pt x="697" y="159"/>
                        <a:pt x="698" y="157"/>
                        <a:pt x="698" y="155"/>
                      </a:cubicBezTo>
                      <a:cubicBezTo>
                        <a:pt x="698" y="154"/>
                        <a:pt x="695" y="152"/>
                        <a:pt x="695" y="150"/>
                      </a:cubicBezTo>
                      <a:cubicBezTo>
                        <a:pt x="695" y="149"/>
                        <a:pt x="697" y="145"/>
                        <a:pt x="697" y="144"/>
                      </a:cubicBezTo>
                      <a:cubicBezTo>
                        <a:pt x="697" y="141"/>
                        <a:pt x="696" y="137"/>
                        <a:pt x="696" y="135"/>
                      </a:cubicBezTo>
                      <a:cubicBezTo>
                        <a:pt x="697" y="133"/>
                        <a:pt x="700" y="131"/>
                        <a:pt x="701" y="129"/>
                      </a:cubicBezTo>
                      <a:cubicBezTo>
                        <a:pt x="701" y="128"/>
                        <a:pt x="702" y="124"/>
                        <a:pt x="702" y="122"/>
                      </a:cubicBezTo>
                      <a:cubicBezTo>
                        <a:pt x="701" y="121"/>
                        <a:pt x="697" y="118"/>
                        <a:pt x="696" y="116"/>
                      </a:cubicBezTo>
                      <a:cubicBezTo>
                        <a:pt x="696" y="115"/>
                        <a:pt x="697" y="112"/>
                        <a:pt x="696" y="111"/>
                      </a:cubicBezTo>
                      <a:cubicBezTo>
                        <a:pt x="696" y="110"/>
                        <a:pt x="694" y="109"/>
                        <a:pt x="694" y="108"/>
                      </a:cubicBezTo>
                      <a:cubicBezTo>
                        <a:pt x="694" y="107"/>
                        <a:pt x="696" y="105"/>
                        <a:pt x="696" y="103"/>
                      </a:cubicBezTo>
                      <a:cubicBezTo>
                        <a:pt x="697" y="100"/>
                        <a:pt x="697" y="94"/>
                        <a:pt x="696" y="91"/>
                      </a:cubicBezTo>
                      <a:cubicBezTo>
                        <a:pt x="695" y="90"/>
                        <a:pt x="693" y="88"/>
                        <a:pt x="692" y="87"/>
                      </a:cubicBezTo>
                      <a:cubicBezTo>
                        <a:pt x="692" y="86"/>
                        <a:pt x="690" y="83"/>
                        <a:pt x="690" y="81"/>
                      </a:cubicBezTo>
                      <a:cubicBezTo>
                        <a:pt x="689" y="80"/>
                        <a:pt x="688" y="78"/>
                        <a:pt x="687" y="77"/>
                      </a:cubicBezTo>
                      <a:cubicBezTo>
                        <a:pt x="686" y="77"/>
                        <a:pt x="683" y="76"/>
                        <a:pt x="682" y="75"/>
                      </a:cubicBezTo>
                      <a:cubicBezTo>
                        <a:pt x="681" y="74"/>
                        <a:pt x="679" y="72"/>
                        <a:pt x="678" y="71"/>
                      </a:cubicBezTo>
                      <a:cubicBezTo>
                        <a:pt x="677" y="70"/>
                        <a:pt x="676" y="68"/>
                        <a:pt x="675" y="66"/>
                      </a:cubicBezTo>
                      <a:cubicBezTo>
                        <a:pt x="675" y="64"/>
                        <a:pt x="677" y="58"/>
                        <a:pt x="677" y="55"/>
                      </a:cubicBezTo>
                      <a:cubicBezTo>
                        <a:pt x="677" y="53"/>
                        <a:pt x="674" y="50"/>
                        <a:pt x="674" y="49"/>
                      </a:cubicBezTo>
                      <a:cubicBezTo>
                        <a:pt x="673" y="47"/>
                        <a:pt x="672" y="43"/>
                        <a:pt x="672" y="42"/>
                      </a:cubicBezTo>
                      <a:cubicBezTo>
                        <a:pt x="672" y="40"/>
                        <a:pt x="674" y="38"/>
                        <a:pt x="674" y="37"/>
                      </a:cubicBezTo>
                      <a:cubicBezTo>
                        <a:pt x="674" y="36"/>
                        <a:pt x="673" y="34"/>
                        <a:pt x="672" y="33"/>
                      </a:cubicBezTo>
                      <a:cubicBezTo>
                        <a:pt x="671" y="32"/>
                        <a:pt x="667" y="33"/>
                        <a:pt x="666" y="32"/>
                      </a:cubicBezTo>
                      <a:cubicBezTo>
                        <a:pt x="665" y="31"/>
                        <a:pt x="665" y="28"/>
                        <a:pt x="665" y="27"/>
                      </a:cubicBezTo>
                      <a:cubicBezTo>
                        <a:pt x="665" y="25"/>
                        <a:pt x="665" y="21"/>
                        <a:pt x="665" y="19"/>
                      </a:cubicBezTo>
                      <a:cubicBezTo>
                        <a:pt x="665" y="18"/>
                        <a:pt x="667" y="16"/>
                        <a:pt x="667" y="15"/>
                      </a:cubicBezTo>
                      <a:cubicBezTo>
                        <a:pt x="667" y="13"/>
                        <a:pt x="666" y="10"/>
                        <a:pt x="665" y="9"/>
                      </a:cubicBezTo>
                      <a:cubicBezTo>
                        <a:pt x="665" y="8"/>
                        <a:pt x="664" y="7"/>
                        <a:pt x="664" y="6"/>
                      </a:cubicBezTo>
                      <a:cubicBezTo>
                        <a:pt x="663" y="5"/>
                        <a:pt x="662" y="2"/>
                        <a:pt x="662" y="0"/>
                      </a:cubicBezTo>
                      <a:cubicBezTo>
                        <a:pt x="662" y="0"/>
                        <a:pt x="662" y="0"/>
                        <a:pt x="662" y="0"/>
                      </a:cubicBezTo>
                      <a:cubicBezTo>
                        <a:pt x="583" y="24"/>
                        <a:pt x="583" y="24"/>
                        <a:pt x="583" y="24"/>
                      </a:cubicBezTo>
                      <a:cubicBezTo>
                        <a:pt x="537" y="39"/>
                        <a:pt x="537" y="39"/>
                        <a:pt x="537" y="39"/>
                      </a:cubicBezTo>
                      <a:cubicBezTo>
                        <a:pt x="537" y="39"/>
                        <a:pt x="513" y="43"/>
                        <a:pt x="506" y="45"/>
                      </a:cubicBezTo>
                      <a:cubicBezTo>
                        <a:pt x="504" y="46"/>
                        <a:pt x="501" y="47"/>
                        <a:pt x="499" y="48"/>
                      </a:cubicBezTo>
                      <a:cubicBezTo>
                        <a:pt x="498" y="48"/>
                        <a:pt x="496" y="49"/>
                        <a:pt x="495" y="49"/>
                      </a:cubicBezTo>
                      <a:cubicBezTo>
                        <a:pt x="494" y="49"/>
                        <a:pt x="492" y="47"/>
                        <a:pt x="490" y="47"/>
                      </a:cubicBezTo>
                      <a:cubicBezTo>
                        <a:pt x="489" y="47"/>
                        <a:pt x="486" y="47"/>
                        <a:pt x="485" y="48"/>
                      </a:cubicBezTo>
                      <a:cubicBezTo>
                        <a:pt x="484" y="49"/>
                        <a:pt x="482" y="51"/>
                        <a:pt x="481" y="51"/>
                      </a:cubicBezTo>
                      <a:cubicBezTo>
                        <a:pt x="481" y="52"/>
                        <a:pt x="479" y="52"/>
                        <a:pt x="478" y="53"/>
                      </a:cubicBezTo>
                      <a:cubicBezTo>
                        <a:pt x="477" y="54"/>
                        <a:pt x="477" y="56"/>
                        <a:pt x="477" y="56"/>
                      </a:cubicBezTo>
                      <a:cubicBezTo>
                        <a:pt x="476" y="57"/>
                        <a:pt x="474" y="57"/>
                        <a:pt x="474" y="57"/>
                      </a:cubicBezTo>
                      <a:cubicBezTo>
                        <a:pt x="473" y="57"/>
                        <a:pt x="471" y="57"/>
                        <a:pt x="470" y="57"/>
                      </a:cubicBezTo>
                      <a:cubicBezTo>
                        <a:pt x="469" y="58"/>
                        <a:pt x="468" y="59"/>
                        <a:pt x="468" y="59"/>
                      </a:cubicBezTo>
                      <a:cubicBezTo>
                        <a:pt x="467" y="60"/>
                        <a:pt x="467" y="62"/>
                        <a:pt x="467" y="63"/>
                      </a:cubicBezTo>
                      <a:cubicBezTo>
                        <a:pt x="466" y="64"/>
                        <a:pt x="465" y="66"/>
                        <a:pt x="465" y="67"/>
                      </a:cubicBezTo>
                      <a:cubicBezTo>
                        <a:pt x="464" y="68"/>
                        <a:pt x="462" y="69"/>
                        <a:pt x="461" y="69"/>
                      </a:cubicBezTo>
                      <a:cubicBezTo>
                        <a:pt x="460" y="70"/>
                        <a:pt x="457" y="71"/>
                        <a:pt x="456" y="72"/>
                      </a:cubicBezTo>
                      <a:cubicBezTo>
                        <a:pt x="455" y="72"/>
                        <a:pt x="454" y="73"/>
                        <a:pt x="454" y="74"/>
                      </a:cubicBezTo>
                      <a:cubicBezTo>
                        <a:pt x="453" y="75"/>
                        <a:pt x="453" y="77"/>
                        <a:pt x="452" y="78"/>
                      </a:cubicBezTo>
                      <a:cubicBezTo>
                        <a:pt x="452" y="78"/>
                        <a:pt x="450" y="80"/>
                        <a:pt x="449" y="81"/>
                      </a:cubicBezTo>
                      <a:cubicBezTo>
                        <a:pt x="448" y="82"/>
                        <a:pt x="446" y="83"/>
                        <a:pt x="445" y="84"/>
                      </a:cubicBezTo>
                      <a:cubicBezTo>
                        <a:pt x="444" y="85"/>
                        <a:pt x="441" y="87"/>
                        <a:pt x="440" y="88"/>
                      </a:cubicBezTo>
                      <a:cubicBezTo>
                        <a:pt x="439" y="89"/>
                        <a:pt x="438" y="90"/>
                        <a:pt x="437" y="91"/>
                      </a:cubicBezTo>
                      <a:cubicBezTo>
                        <a:pt x="437" y="92"/>
                        <a:pt x="436" y="95"/>
                        <a:pt x="436" y="96"/>
                      </a:cubicBezTo>
                      <a:cubicBezTo>
                        <a:pt x="435" y="97"/>
                        <a:pt x="434" y="99"/>
                        <a:pt x="433" y="100"/>
                      </a:cubicBezTo>
                      <a:cubicBezTo>
                        <a:pt x="432" y="102"/>
                        <a:pt x="430" y="104"/>
                        <a:pt x="429" y="105"/>
                      </a:cubicBezTo>
                      <a:cubicBezTo>
                        <a:pt x="428" y="106"/>
                        <a:pt x="426" y="107"/>
                        <a:pt x="426" y="108"/>
                      </a:cubicBezTo>
                      <a:cubicBezTo>
                        <a:pt x="425" y="109"/>
                        <a:pt x="425" y="112"/>
                        <a:pt x="424" y="113"/>
                      </a:cubicBezTo>
                      <a:cubicBezTo>
                        <a:pt x="423" y="115"/>
                        <a:pt x="421" y="118"/>
                        <a:pt x="419" y="120"/>
                      </a:cubicBezTo>
                      <a:cubicBezTo>
                        <a:pt x="418" y="122"/>
                        <a:pt x="414" y="126"/>
                        <a:pt x="413" y="128"/>
                      </a:cubicBezTo>
                      <a:cubicBezTo>
                        <a:pt x="412" y="129"/>
                        <a:pt x="412" y="132"/>
                        <a:pt x="411" y="134"/>
                      </a:cubicBezTo>
                      <a:cubicBezTo>
                        <a:pt x="410" y="136"/>
                        <a:pt x="408" y="140"/>
                        <a:pt x="407" y="141"/>
                      </a:cubicBezTo>
                      <a:cubicBezTo>
                        <a:pt x="406" y="143"/>
                        <a:pt x="405" y="147"/>
                        <a:pt x="404" y="148"/>
                      </a:cubicBezTo>
                      <a:cubicBezTo>
                        <a:pt x="403" y="150"/>
                        <a:pt x="400" y="153"/>
                        <a:pt x="399" y="155"/>
                      </a:cubicBezTo>
                      <a:cubicBezTo>
                        <a:pt x="398" y="156"/>
                        <a:pt x="395" y="160"/>
                        <a:pt x="394" y="162"/>
                      </a:cubicBezTo>
                      <a:cubicBezTo>
                        <a:pt x="394" y="163"/>
                        <a:pt x="393" y="166"/>
                        <a:pt x="393" y="167"/>
                      </a:cubicBezTo>
                      <a:cubicBezTo>
                        <a:pt x="393" y="169"/>
                        <a:pt x="392" y="173"/>
                        <a:pt x="392" y="175"/>
                      </a:cubicBezTo>
                      <a:cubicBezTo>
                        <a:pt x="392" y="176"/>
                        <a:pt x="391" y="180"/>
                        <a:pt x="391" y="181"/>
                      </a:cubicBezTo>
                      <a:cubicBezTo>
                        <a:pt x="390" y="183"/>
                        <a:pt x="388" y="186"/>
                        <a:pt x="388" y="187"/>
                      </a:cubicBezTo>
                      <a:cubicBezTo>
                        <a:pt x="386" y="189"/>
                        <a:pt x="384" y="192"/>
                        <a:pt x="382" y="194"/>
                      </a:cubicBezTo>
                      <a:cubicBezTo>
                        <a:pt x="382" y="195"/>
                        <a:pt x="380" y="196"/>
                        <a:pt x="378" y="197"/>
                      </a:cubicBezTo>
                      <a:cubicBezTo>
                        <a:pt x="378" y="197"/>
                        <a:pt x="376" y="197"/>
                        <a:pt x="375" y="198"/>
                      </a:cubicBezTo>
                      <a:cubicBezTo>
                        <a:pt x="374" y="198"/>
                        <a:pt x="372" y="199"/>
                        <a:pt x="371" y="200"/>
                      </a:cubicBezTo>
                      <a:cubicBezTo>
                        <a:pt x="370" y="201"/>
                        <a:pt x="367" y="204"/>
                        <a:pt x="366" y="206"/>
                      </a:cubicBezTo>
                      <a:cubicBezTo>
                        <a:pt x="365" y="206"/>
                        <a:pt x="364" y="209"/>
                        <a:pt x="363" y="210"/>
                      </a:cubicBezTo>
                      <a:cubicBezTo>
                        <a:pt x="362" y="210"/>
                        <a:pt x="360" y="211"/>
                        <a:pt x="359" y="212"/>
                      </a:cubicBezTo>
                      <a:cubicBezTo>
                        <a:pt x="358" y="212"/>
                        <a:pt x="358" y="215"/>
                        <a:pt x="358" y="216"/>
                      </a:cubicBezTo>
                      <a:cubicBezTo>
                        <a:pt x="358" y="217"/>
                        <a:pt x="359" y="218"/>
                        <a:pt x="360" y="219"/>
                      </a:cubicBezTo>
                      <a:cubicBezTo>
                        <a:pt x="360" y="220"/>
                        <a:pt x="359" y="222"/>
                        <a:pt x="359" y="223"/>
                      </a:cubicBezTo>
                      <a:cubicBezTo>
                        <a:pt x="358" y="224"/>
                        <a:pt x="355" y="226"/>
                        <a:pt x="354" y="227"/>
                      </a:cubicBezTo>
                      <a:cubicBezTo>
                        <a:pt x="353" y="228"/>
                        <a:pt x="351" y="230"/>
                        <a:pt x="350" y="230"/>
                      </a:cubicBezTo>
                      <a:cubicBezTo>
                        <a:pt x="349" y="231"/>
                        <a:pt x="347" y="230"/>
                        <a:pt x="346" y="230"/>
                      </a:cubicBezTo>
                      <a:cubicBezTo>
                        <a:pt x="346" y="231"/>
                        <a:pt x="344" y="232"/>
                        <a:pt x="344" y="233"/>
                      </a:cubicBezTo>
                      <a:cubicBezTo>
                        <a:pt x="344" y="233"/>
                        <a:pt x="344" y="235"/>
                        <a:pt x="344" y="236"/>
                      </a:cubicBezTo>
                      <a:cubicBezTo>
                        <a:pt x="343" y="237"/>
                        <a:pt x="343" y="240"/>
                        <a:pt x="342" y="241"/>
                      </a:cubicBezTo>
                      <a:cubicBezTo>
                        <a:pt x="342" y="242"/>
                        <a:pt x="341" y="244"/>
                        <a:pt x="341" y="245"/>
                      </a:cubicBezTo>
                      <a:cubicBezTo>
                        <a:pt x="340" y="246"/>
                        <a:pt x="340" y="248"/>
                        <a:pt x="340" y="249"/>
                      </a:cubicBezTo>
                      <a:cubicBezTo>
                        <a:pt x="341" y="251"/>
                        <a:pt x="342" y="252"/>
                        <a:pt x="343" y="253"/>
                      </a:cubicBezTo>
                      <a:cubicBezTo>
                        <a:pt x="343" y="254"/>
                        <a:pt x="344" y="255"/>
                        <a:pt x="345" y="255"/>
                      </a:cubicBezTo>
                      <a:cubicBezTo>
                        <a:pt x="346" y="256"/>
                        <a:pt x="349" y="256"/>
                        <a:pt x="350" y="257"/>
                      </a:cubicBezTo>
                      <a:cubicBezTo>
                        <a:pt x="351" y="257"/>
                        <a:pt x="352" y="258"/>
                        <a:pt x="352" y="259"/>
                      </a:cubicBezTo>
                      <a:cubicBezTo>
                        <a:pt x="352" y="259"/>
                        <a:pt x="351" y="262"/>
                        <a:pt x="352" y="262"/>
                      </a:cubicBezTo>
                      <a:cubicBezTo>
                        <a:pt x="353" y="264"/>
                        <a:pt x="356" y="264"/>
                        <a:pt x="357" y="265"/>
                      </a:cubicBezTo>
                      <a:cubicBezTo>
                        <a:pt x="358" y="265"/>
                        <a:pt x="357" y="268"/>
                        <a:pt x="358" y="268"/>
                      </a:cubicBezTo>
                      <a:cubicBezTo>
                        <a:pt x="359" y="269"/>
                        <a:pt x="362" y="267"/>
                        <a:pt x="363" y="267"/>
                      </a:cubicBezTo>
                      <a:cubicBezTo>
                        <a:pt x="364" y="267"/>
                        <a:pt x="367" y="267"/>
                        <a:pt x="369" y="267"/>
                      </a:cubicBezTo>
                      <a:cubicBezTo>
                        <a:pt x="370" y="267"/>
                        <a:pt x="373" y="268"/>
                        <a:pt x="374" y="269"/>
                      </a:cubicBezTo>
                      <a:cubicBezTo>
                        <a:pt x="375" y="270"/>
                        <a:pt x="377" y="272"/>
                        <a:pt x="377" y="274"/>
                      </a:cubicBezTo>
                      <a:cubicBezTo>
                        <a:pt x="377" y="275"/>
                        <a:pt x="377" y="278"/>
                        <a:pt x="376" y="279"/>
                      </a:cubicBezTo>
                      <a:cubicBezTo>
                        <a:pt x="376" y="280"/>
                        <a:pt x="373" y="281"/>
                        <a:pt x="373" y="282"/>
                      </a:cubicBezTo>
                      <a:cubicBezTo>
                        <a:pt x="372" y="282"/>
                        <a:pt x="372" y="284"/>
                        <a:pt x="371" y="285"/>
                      </a:cubicBezTo>
                      <a:cubicBezTo>
                        <a:pt x="370" y="285"/>
                        <a:pt x="368" y="285"/>
                        <a:pt x="367" y="285"/>
                      </a:cubicBezTo>
                      <a:cubicBezTo>
                        <a:pt x="366" y="285"/>
                        <a:pt x="364" y="285"/>
                        <a:pt x="363" y="286"/>
                      </a:cubicBezTo>
                      <a:cubicBezTo>
                        <a:pt x="363" y="287"/>
                        <a:pt x="361" y="289"/>
                        <a:pt x="362" y="291"/>
                      </a:cubicBezTo>
                      <a:cubicBezTo>
                        <a:pt x="362" y="292"/>
                        <a:pt x="363" y="293"/>
                        <a:pt x="364" y="294"/>
                      </a:cubicBezTo>
                      <a:cubicBezTo>
                        <a:pt x="366" y="295"/>
                        <a:pt x="370" y="296"/>
                        <a:pt x="371" y="298"/>
                      </a:cubicBezTo>
                      <a:cubicBezTo>
                        <a:pt x="372" y="299"/>
                        <a:pt x="372" y="303"/>
                        <a:pt x="373" y="304"/>
                      </a:cubicBezTo>
                      <a:cubicBezTo>
                        <a:pt x="373" y="306"/>
                        <a:pt x="376" y="309"/>
                        <a:pt x="376" y="310"/>
                      </a:cubicBezTo>
                      <a:cubicBezTo>
                        <a:pt x="377" y="311"/>
                        <a:pt x="378" y="314"/>
                        <a:pt x="379" y="315"/>
                      </a:cubicBezTo>
                      <a:cubicBezTo>
                        <a:pt x="380" y="317"/>
                        <a:pt x="381" y="322"/>
                        <a:pt x="382" y="324"/>
                      </a:cubicBezTo>
                      <a:cubicBezTo>
                        <a:pt x="382" y="326"/>
                        <a:pt x="383" y="329"/>
                        <a:pt x="384" y="331"/>
                      </a:cubicBezTo>
                      <a:cubicBezTo>
                        <a:pt x="384" y="333"/>
                        <a:pt x="384" y="338"/>
                        <a:pt x="383" y="340"/>
                      </a:cubicBezTo>
                      <a:cubicBezTo>
                        <a:pt x="382" y="342"/>
                        <a:pt x="380" y="343"/>
                        <a:pt x="379" y="344"/>
                      </a:cubicBezTo>
                      <a:cubicBezTo>
                        <a:pt x="377" y="346"/>
                        <a:pt x="375" y="348"/>
                        <a:pt x="374" y="349"/>
                      </a:cubicBezTo>
                      <a:cubicBezTo>
                        <a:pt x="373" y="349"/>
                        <a:pt x="370" y="350"/>
                        <a:pt x="369" y="350"/>
                      </a:cubicBezTo>
                      <a:cubicBezTo>
                        <a:pt x="368" y="350"/>
                        <a:pt x="366" y="348"/>
                        <a:pt x="366" y="349"/>
                      </a:cubicBezTo>
                      <a:cubicBezTo>
                        <a:pt x="364" y="349"/>
                        <a:pt x="362" y="350"/>
                        <a:pt x="361" y="350"/>
                      </a:cubicBezTo>
                      <a:cubicBezTo>
                        <a:pt x="359" y="351"/>
                        <a:pt x="357" y="354"/>
                        <a:pt x="356" y="355"/>
                      </a:cubicBezTo>
                      <a:cubicBezTo>
                        <a:pt x="355" y="356"/>
                        <a:pt x="354" y="359"/>
                        <a:pt x="353" y="360"/>
                      </a:cubicBezTo>
                      <a:cubicBezTo>
                        <a:pt x="352" y="361"/>
                        <a:pt x="349" y="363"/>
                        <a:pt x="348" y="364"/>
                      </a:cubicBezTo>
                      <a:cubicBezTo>
                        <a:pt x="347" y="366"/>
                        <a:pt x="344" y="369"/>
                        <a:pt x="343" y="371"/>
                      </a:cubicBezTo>
                      <a:cubicBezTo>
                        <a:pt x="342" y="372"/>
                        <a:pt x="339" y="373"/>
                        <a:pt x="339" y="374"/>
                      </a:cubicBezTo>
                      <a:cubicBezTo>
                        <a:pt x="338" y="376"/>
                        <a:pt x="337" y="379"/>
                        <a:pt x="336" y="380"/>
                      </a:cubicBezTo>
                      <a:cubicBezTo>
                        <a:pt x="335" y="382"/>
                        <a:pt x="335" y="386"/>
                        <a:pt x="334" y="388"/>
                      </a:cubicBezTo>
                      <a:cubicBezTo>
                        <a:pt x="333" y="389"/>
                        <a:pt x="330" y="391"/>
                        <a:pt x="329" y="392"/>
                      </a:cubicBezTo>
                      <a:cubicBezTo>
                        <a:pt x="328" y="393"/>
                        <a:pt x="326" y="397"/>
                        <a:pt x="324" y="398"/>
                      </a:cubicBezTo>
                      <a:cubicBezTo>
                        <a:pt x="323" y="398"/>
                        <a:pt x="320" y="398"/>
                        <a:pt x="319" y="399"/>
                      </a:cubicBezTo>
                      <a:cubicBezTo>
                        <a:pt x="318" y="400"/>
                        <a:pt x="316" y="402"/>
                        <a:pt x="315" y="403"/>
                      </a:cubicBezTo>
                      <a:cubicBezTo>
                        <a:pt x="313" y="404"/>
                        <a:pt x="310" y="405"/>
                        <a:pt x="309" y="406"/>
                      </a:cubicBezTo>
                      <a:cubicBezTo>
                        <a:pt x="308" y="407"/>
                        <a:pt x="306" y="409"/>
                        <a:pt x="305" y="410"/>
                      </a:cubicBezTo>
                      <a:cubicBezTo>
                        <a:pt x="304" y="411"/>
                        <a:pt x="300" y="411"/>
                        <a:pt x="298" y="411"/>
                      </a:cubicBezTo>
                      <a:cubicBezTo>
                        <a:pt x="296" y="411"/>
                        <a:pt x="293" y="412"/>
                        <a:pt x="291" y="412"/>
                      </a:cubicBezTo>
                      <a:cubicBezTo>
                        <a:pt x="290" y="412"/>
                        <a:pt x="286" y="412"/>
                        <a:pt x="285" y="412"/>
                      </a:cubicBezTo>
                      <a:cubicBezTo>
                        <a:pt x="284" y="412"/>
                        <a:pt x="281" y="413"/>
                        <a:pt x="280" y="413"/>
                      </a:cubicBezTo>
                      <a:cubicBezTo>
                        <a:pt x="279" y="413"/>
                        <a:pt x="276" y="415"/>
                        <a:pt x="275" y="415"/>
                      </a:cubicBezTo>
                      <a:cubicBezTo>
                        <a:pt x="273" y="416"/>
                        <a:pt x="268" y="418"/>
                        <a:pt x="266" y="418"/>
                      </a:cubicBezTo>
                      <a:cubicBezTo>
                        <a:pt x="264" y="419"/>
                        <a:pt x="260" y="419"/>
                        <a:pt x="259" y="419"/>
                      </a:cubicBezTo>
                      <a:cubicBezTo>
                        <a:pt x="257" y="420"/>
                        <a:pt x="255" y="421"/>
                        <a:pt x="253" y="422"/>
                      </a:cubicBezTo>
                      <a:cubicBezTo>
                        <a:pt x="252" y="423"/>
                        <a:pt x="249" y="424"/>
                        <a:pt x="247" y="425"/>
                      </a:cubicBezTo>
                      <a:cubicBezTo>
                        <a:pt x="245" y="426"/>
                        <a:pt x="241" y="427"/>
                        <a:pt x="239" y="428"/>
                      </a:cubicBezTo>
                      <a:cubicBezTo>
                        <a:pt x="239" y="429"/>
                        <a:pt x="238" y="431"/>
                        <a:pt x="237" y="432"/>
                      </a:cubicBezTo>
                      <a:cubicBezTo>
                        <a:pt x="236" y="432"/>
                        <a:pt x="233" y="433"/>
                        <a:pt x="232" y="434"/>
                      </a:cubicBezTo>
                      <a:cubicBezTo>
                        <a:pt x="231" y="434"/>
                        <a:pt x="228" y="433"/>
                        <a:pt x="227" y="433"/>
                      </a:cubicBezTo>
                      <a:cubicBezTo>
                        <a:pt x="225" y="432"/>
                        <a:pt x="223" y="431"/>
                        <a:pt x="221" y="430"/>
                      </a:cubicBezTo>
                      <a:cubicBezTo>
                        <a:pt x="220" y="430"/>
                        <a:pt x="217" y="429"/>
                        <a:pt x="216" y="428"/>
                      </a:cubicBezTo>
                      <a:cubicBezTo>
                        <a:pt x="214" y="428"/>
                        <a:pt x="212" y="425"/>
                        <a:pt x="210" y="425"/>
                      </a:cubicBezTo>
                      <a:cubicBezTo>
                        <a:pt x="209" y="424"/>
                        <a:pt x="206" y="423"/>
                        <a:pt x="204" y="422"/>
                      </a:cubicBezTo>
                      <a:cubicBezTo>
                        <a:pt x="201" y="422"/>
                        <a:pt x="195" y="422"/>
                        <a:pt x="192" y="422"/>
                      </a:cubicBezTo>
                      <a:cubicBezTo>
                        <a:pt x="188" y="422"/>
                        <a:pt x="180" y="424"/>
                        <a:pt x="176" y="424"/>
                      </a:cubicBezTo>
                      <a:cubicBezTo>
                        <a:pt x="173" y="424"/>
                        <a:pt x="168" y="425"/>
                        <a:pt x="165" y="426"/>
                      </a:cubicBezTo>
                      <a:cubicBezTo>
                        <a:pt x="161" y="426"/>
                        <a:pt x="154" y="427"/>
                        <a:pt x="151" y="428"/>
                      </a:cubicBezTo>
                      <a:cubicBezTo>
                        <a:pt x="148" y="429"/>
                        <a:pt x="143" y="432"/>
                        <a:pt x="140" y="433"/>
                      </a:cubicBezTo>
                      <a:cubicBezTo>
                        <a:pt x="138" y="433"/>
                        <a:pt x="133" y="433"/>
                        <a:pt x="130" y="434"/>
                      </a:cubicBezTo>
                      <a:cubicBezTo>
                        <a:pt x="125" y="434"/>
                        <a:pt x="116" y="436"/>
                        <a:pt x="112" y="437"/>
                      </a:cubicBezTo>
                      <a:cubicBezTo>
                        <a:pt x="110" y="438"/>
                        <a:pt x="106" y="439"/>
                        <a:pt x="104" y="440"/>
                      </a:cubicBezTo>
                      <a:cubicBezTo>
                        <a:pt x="100" y="441"/>
                        <a:pt x="92" y="445"/>
                        <a:pt x="89" y="446"/>
                      </a:cubicBezTo>
                      <a:cubicBezTo>
                        <a:pt x="85" y="448"/>
                        <a:pt x="78" y="451"/>
                        <a:pt x="75" y="453"/>
                      </a:cubicBezTo>
                      <a:cubicBezTo>
                        <a:pt x="72" y="455"/>
                        <a:pt x="67" y="458"/>
                        <a:pt x="64" y="459"/>
                      </a:cubicBezTo>
                      <a:cubicBezTo>
                        <a:pt x="62" y="460"/>
                        <a:pt x="59" y="463"/>
                        <a:pt x="57" y="464"/>
                      </a:cubicBezTo>
                      <a:cubicBezTo>
                        <a:pt x="55" y="465"/>
                        <a:pt x="52" y="467"/>
                        <a:pt x="50" y="468"/>
                      </a:cubicBezTo>
                      <a:cubicBezTo>
                        <a:pt x="49" y="469"/>
                        <a:pt x="46" y="470"/>
                        <a:pt x="45" y="472"/>
                      </a:cubicBezTo>
                      <a:cubicBezTo>
                        <a:pt x="45" y="472"/>
                        <a:pt x="45" y="474"/>
                        <a:pt x="45" y="475"/>
                      </a:cubicBezTo>
                      <a:cubicBezTo>
                        <a:pt x="46" y="477"/>
                        <a:pt x="48" y="480"/>
                        <a:pt x="49" y="482"/>
                      </a:cubicBezTo>
                      <a:cubicBezTo>
                        <a:pt x="49" y="483"/>
                        <a:pt x="49" y="485"/>
                        <a:pt x="49" y="486"/>
                      </a:cubicBezTo>
                      <a:cubicBezTo>
                        <a:pt x="50" y="487"/>
                        <a:pt x="53" y="489"/>
                        <a:pt x="52" y="491"/>
                      </a:cubicBezTo>
                      <a:cubicBezTo>
                        <a:pt x="52" y="492"/>
                        <a:pt x="50" y="494"/>
                        <a:pt x="50" y="495"/>
                      </a:cubicBezTo>
                      <a:cubicBezTo>
                        <a:pt x="50" y="496"/>
                        <a:pt x="51" y="498"/>
                        <a:pt x="51" y="499"/>
                      </a:cubicBezTo>
                      <a:cubicBezTo>
                        <a:pt x="51" y="500"/>
                        <a:pt x="49" y="503"/>
                        <a:pt x="50" y="504"/>
                      </a:cubicBezTo>
                      <a:cubicBezTo>
                        <a:pt x="51" y="505"/>
                        <a:pt x="53" y="505"/>
                        <a:pt x="54" y="505"/>
                      </a:cubicBezTo>
                      <a:cubicBezTo>
                        <a:pt x="55" y="505"/>
                        <a:pt x="59" y="504"/>
                        <a:pt x="60" y="505"/>
                      </a:cubicBezTo>
                      <a:cubicBezTo>
                        <a:pt x="60" y="505"/>
                        <a:pt x="60" y="507"/>
                        <a:pt x="60" y="508"/>
                      </a:cubicBezTo>
                      <a:cubicBezTo>
                        <a:pt x="59" y="509"/>
                        <a:pt x="59" y="511"/>
                        <a:pt x="59" y="512"/>
                      </a:cubicBezTo>
                      <a:cubicBezTo>
                        <a:pt x="59" y="513"/>
                        <a:pt x="59" y="516"/>
                        <a:pt x="60" y="517"/>
                      </a:cubicBezTo>
                      <a:cubicBezTo>
                        <a:pt x="61" y="518"/>
                        <a:pt x="64" y="519"/>
                        <a:pt x="66" y="520"/>
                      </a:cubicBezTo>
                      <a:cubicBezTo>
                        <a:pt x="68" y="520"/>
                        <a:pt x="71" y="520"/>
                        <a:pt x="73" y="521"/>
                      </a:cubicBezTo>
                      <a:cubicBezTo>
                        <a:pt x="74" y="521"/>
                        <a:pt x="76" y="523"/>
                        <a:pt x="77" y="524"/>
                      </a:cubicBezTo>
                      <a:cubicBezTo>
                        <a:pt x="77" y="525"/>
                        <a:pt x="78" y="528"/>
                        <a:pt x="78" y="529"/>
                      </a:cubicBezTo>
                      <a:cubicBezTo>
                        <a:pt x="78" y="530"/>
                        <a:pt x="80" y="532"/>
                        <a:pt x="81" y="533"/>
                      </a:cubicBezTo>
                      <a:cubicBezTo>
                        <a:pt x="81" y="534"/>
                        <a:pt x="84" y="535"/>
                        <a:pt x="85" y="536"/>
                      </a:cubicBezTo>
                      <a:cubicBezTo>
                        <a:pt x="86" y="537"/>
                        <a:pt x="86" y="540"/>
                        <a:pt x="86" y="542"/>
                      </a:cubicBezTo>
                      <a:cubicBezTo>
                        <a:pt x="87" y="543"/>
                        <a:pt x="89" y="545"/>
                        <a:pt x="89" y="546"/>
                      </a:cubicBezTo>
                      <a:cubicBezTo>
                        <a:pt x="89" y="548"/>
                        <a:pt x="88" y="551"/>
                        <a:pt x="87" y="553"/>
                      </a:cubicBezTo>
                      <a:cubicBezTo>
                        <a:pt x="86" y="555"/>
                        <a:pt x="83" y="558"/>
                        <a:pt x="81" y="560"/>
                      </a:cubicBezTo>
                      <a:cubicBezTo>
                        <a:pt x="80" y="561"/>
                        <a:pt x="77" y="562"/>
                        <a:pt x="76" y="563"/>
                      </a:cubicBezTo>
                      <a:cubicBezTo>
                        <a:pt x="75" y="564"/>
                        <a:pt x="74" y="566"/>
                        <a:pt x="73" y="567"/>
                      </a:cubicBezTo>
                      <a:cubicBezTo>
                        <a:pt x="72" y="567"/>
                        <a:pt x="69" y="568"/>
                        <a:pt x="69" y="569"/>
                      </a:cubicBezTo>
                      <a:cubicBezTo>
                        <a:pt x="68" y="570"/>
                        <a:pt x="69" y="573"/>
                        <a:pt x="68" y="575"/>
                      </a:cubicBezTo>
                      <a:cubicBezTo>
                        <a:pt x="68" y="576"/>
                        <a:pt x="68" y="578"/>
                        <a:pt x="67" y="579"/>
                      </a:cubicBezTo>
                      <a:cubicBezTo>
                        <a:pt x="66" y="580"/>
                        <a:pt x="64" y="581"/>
                        <a:pt x="63" y="582"/>
                      </a:cubicBezTo>
                      <a:cubicBezTo>
                        <a:pt x="62" y="584"/>
                        <a:pt x="62" y="586"/>
                        <a:pt x="62" y="587"/>
                      </a:cubicBezTo>
                      <a:cubicBezTo>
                        <a:pt x="62" y="588"/>
                        <a:pt x="63" y="590"/>
                        <a:pt x="63" y="590"/>
                      </a:cubicBezTo>
                      <a:cubicBezTo>
                        <a:pt x="63" y="591"/>
                        <a:pt x="62" y="593"/>
                        <a:pt x="61" y="594"/>
                      </a:cubicBezTo>
                      <a:cubicBezTo>
                        <a:pt x="61" y="595"/>
                        <a:pt x="59" y="596"/>
                        <a:pt x="59" y="596"/>
                      </a:cubicBezTo>
                      <a:cubicBezTo>
                        <a:pt x="57" y="598"/>
                        <a:pt x="52" y="599"/>
                        <a:pt x="50" y="601"/>
                      </a:cubicBezTo>
                      <a:cubicBezTo>
                        <a:pt x="49" y="602"/>
                        <a:pt x="46" y="606"/>
                        <a:pt x="45" y="607"/>
                      </a:cubicBezTo>
                      <a:cubicBezTo>
                        <a:pt x="43" y="610"/>
                        <a:pt x="38" y="614"/>
                        <a:pt x="36" y="616"/>
                      </a:cubicBezTo>
                      <a:cubicBezTo>
                        <a:pt x="35" y="618"/>
                        <a:pt x="32" y="621"/>
                        <a:pt x="31" y="623"/>
                      </a:cubicBezTo>
                      <a:cubicBezTo>
                        <a:pt x="30" y="625"/>
                        <a:pt x="27" y="629"/>
                        <a:pt x="26" y="631"/>
                      </a:cubicBezTo>
                      <a:cubicBezTo>
                        <a:pt x="23" y="635"/>
                        <a:pt x="17" y="641"/>
                        <a:pt x="14" y="644"/>
                      </a:cubicBezTo>
                      <a:cubicBezTo>
                        <a:pt x="11" y="648"/>
                        <a:pt x="4" y="654"/>
                        <a:pt x="0" y="658"/>
                      </a:cubicBezTo>
                      <a:cubicBezTo>
                        <a:pt x="9" y="701"/>
                        <a:pt x="9" y="701"/>
                        <a:pt x="9" y="701"/>
                      </a:cubicBezTo>
                      <a:cubicBezTo>
                        <a:pt x="109" y="680"/>
                        <a:pt x="109" y="680"/>
                        <a:pt x="109" y="680"/>
                      </a:cubicBezTo>
                      <a:cubicBezTo>
                        <a:pt x="274" y="642"/>
                        <a:pt x="274" y="642"/>
                        <a:pt x="274" y="642"/>
                      </a:cubicBezTo>
                      <a:cubicBezTo>
                        <a:pt x="459" y="596"/>
                        <a:pt x="459" y="596"/>
                        <a:pt x="459" y="596"/>
                      </a:cubicBezTo>
                      <a:cubicBezTo>
                        <a:pt x="552" y="571"/>
                        <a:pt x="552" y="571"/>
                        <a:pt x="552" y="571"/>
                      </a:cubicBezTo>
                      <a:cubicBezTo>
                        <a:pt x="552" y="571"/>
                        <a:pt x="552" y="571"/>
                        <a:pt x="552" y="571"/>
                      </a:cubicBezTo>
                      <a:cubicBezTo>
                        <a:pt x="552" y="571"/>
                        <a:pt x="555" y="570"/>
                        <a:pt x="557" y="570"/>
                      </a:cubicBezTo>
                      <a:cubicBezTo>
                        <a:pt x="559" y="570"/>
                        <a:pt x="561" y="571"/>
                        <a:pt x="562" y="572"/>
                      </a:cubicBezTo>
                      <a:cubicBezTo>
                        <a:pt x="564" y="573"/>
                        <a:pt x="565" y="574"/>
                        <a:pt x="565" y="576"/>
                      </a:cubicBezTo>
                      <a:cubicBezTo>
                        <a:pt x="566" y="575"/>
                        <a:pt x="567" y="575"/>
                        <a:pt x="567" y="575"/>
                      </a:cubicBezTo>
                      <a:cubicBezTo>
                        <a:pt x="568" y="575"/>
                        <a:pt x="569" y="575"/>
                        <a:pt x="570" y="576"/>
                      </a:cubicBezTo>
                      <a:cubicBezTo>
                        <a:pt x="572" y="576"/>
                        <a:pt x="574" y="578"/>
                        <a:pt x="577" y="583"/>
                      </a:cubicBezTo>
                      <a:cubicBezTo>
                        <a:pt x="578" y="584"/>
                        <a:pt x="578" y="585"/>
                        <a:pt x="579" y="587"/>
                      </a:cubicBezTo>
                      <a:cubicBezTo>
                        <a:pt x="579" y="587"/>
                        <a:pt x="579" y="588"/>
                        <a:pt x="579" y="588"/>
                      </a:cubicBezTo>
                      <a:cubicBezTo>
                        <a:pt x="580" y="588"/>
                        <a:pt x="581" y="587"/>
                        <a:pt x="582" y="587"/>
                      </a:cubicBezTo>
                      <a:cubicBezTo>
                        <a:pt x="583" y="586"/>
                        <a:pt x="586" y="586"/>
                        <a:pt x="586" y="586"/>
                      </a:cubicBezTo>
                      <a:cubicBezTo>
                        <a:pt x="587" y="586"/>
                        <a:pt x="588" y="586"/>
                        <a:pt x="589" y="587"/>
                      </a:cubicBezTo>
                      <a:cubicBezTo>
                        <a:pt x="590" y="587"/>
                        <a:pt x="592" y="588"/>
                        <a:pt x="593" y="589"/>
                      </a:cubicBezTo>
                      <a:cubicBezTo>
                        <a:pt x="593" y="589"/>
                        <a:pt x="594" y="588"/>
                        <a:pt x="595" y="588"/>
                      </a:cubicBezTo>
                      <a:cubicBezTo>
                        <a:pt x="595" y="588"/>
                        <a:pt x="596" y="589"/>
                        <a:pt x="597" y="589"/>
                      </a:cubicBezTo>
                      <a:cubicBezTo>
                        <a:pt x="599" y="589"/>
                        <a:pt x="600" y="591"/>
                        <a:pt x="600" y="592"/>
                      </a:cubicBezTo>
                      <a:cubicBezTo>
                        <a:pt x="602" y="592"/>
                        <a:pt x="605" y="592"/>
                        <a:pt x="607" y="595"/>
                      </a:cubicBezTo>
                      <a:cubicBezTo>
                        <a:pt x="607" y="597"/>
                        <a:pt x="607" y="599"/>
                        <a:pt x="607" y="600"/>
                      </a:cubicBezTo>
                      <a:cubicBezTo>
                        <a:pt x="607" y="600"/>
                        <a:pt x="607" y="600"/>
                        <a:pt x="607" y="601"/>
                      </a:cubicBezTo>
                      <a:cubicBezTo>
                        <a:pt x="611" y="602"/>
                        <a:pt x="612" y="606"/>
                        <a:pt x="613" y="609"/>
                      </a:cubicBezTo>
                      <a:cubicBezTo>
                        <a:pt x="613" y="611"/>
                        <a:pt x="613" y="612"/>
                        <a:pt x="612" y="613"/>
                      </a:cubicBezTo>
                      <a:cubicBezTo>
                        <a:pt x="612" y="614"/>
                        <a:pt x="612" y="614"/>
                        <a:pt x="612" y="614"/>
                      </a:cubicBezTo>
                      <a:cubicBezTo>
                        <a:pt x="612" y="615"/>
                        <a:pt x="613" y="615"/>
                        <a:pt x="613" y="615"/>
                      </a:cubicBezTo>
                      <a:cubicBezTo>
                        <a:pt x="613" y="615"/>
                        <a:pt x="613" y="616"/>
                        <a:pt x="614" y="616"/>
                      </a:cubicBezTo>
                      <a:cubicBezTo>
                        <a:pt x="615" y="617"/>
                        <a:pt x="616" y="618"/>
                        <a:pt x="617" y="619"/>
                      </a:cubicBezTo>
                      <a:cubicBezTo>
                        <a:pt x="618" y="621"/>
                        <a:pt x="620" y="626"/>
                        <a:pt x="619" y="629"/>
                      </a:cubicBezTo>
                      <a:cubicBezTo>
                        <a:pt x="619" y="630"/>
                        <a:pt x="619" y="631"/>
                        <a:pt x="618" y="632"/>
                      </a:cubicBezTo>
                      <a:cubicBezTo>
                        <a:pt x="619" y="632"/>
                        <a:pt x="620" y="633"/>
                        <a:pt x="621" y="634"/>
                      </a:cubicBezTo>
                      <a:cubicBezTo>
                        <a:pt x="622" y="634"/>
                        <a:pt x="623" y="636"/>
                        <a:pt x="624" y="637"/>
                      </a:cubicBezTo>
                      <a:cubicBezTo>
                        <a:pt x="624" y="637"/>
                        <a:pt x="625" y="638"/>
                        <a:pt x="625" y="638"/>
                      </a:cubicBezTo>
                      <a:cubicBezTo>
                        <a:pt x="625" y="638"/>
                        <a:pt x="625" y="639"/>
                        <a:pt x="626" y="639"/>
                      </a:cubicBezTo>
                      <a:cubicBezTo>
                        <a:pt x="626" y="640"/>
                        <a:pt x="627" y="641"/>
                        <a:pt x="628" y="642"/>
                      </a:cubicBezTo>
                      <a:cubicBezTo>
                        <a:pt x="629" y="642"/>
                        <a:pt x="630" y="643"/>
                        <a:pt x="631" y="644"/>
                      </a:cubicBezTo>
                      <a:cubicBezTo>
                        <a:pt x="631" y="644"/>
                        <a:pt x="631" y="645"/>
                        <a:pt x="631" y="645"/>
                      </a:cubicBezTo>
                      <a:cubicBezTo>
                        <a:pt x="632" y="645"/>
                        <a:pt x="632" y="645"/>
                        <a:pt x="632" y="644"/>
                      </a:cubicBezTo>
                      <a:cubicBezTo>
                        <a:pt x="633" y="644"/>
                        <a:pt x="635" y="644"/>
                        <a:pt x="636" y="644"/>
                      </a:cubicBezTo>
                      <a:cubicBezTo>
                        <a:pt x="637" y="644"/>
                        <a:pt x="639" y="644"/>
                        <a:pt x="640" y="645"/>
                      </a:cubicBezTo>
                      <a:cubicBezTo>
                        <a:pt x="641" y="646"/>
                        <a:pt x="642" y="648"/>
                        <a:pt x="643" y="649"/>
                      </a:cubicBezTo>
                      <a:cubicBezTo>
                        <a:pt x="643" y="648"/>
                        <a:pt x="645" y="648"/>
                        <a:pt x="646" y="648"/>
                      </a:cubicBezTo>
                      <a:cubicBezTo>
                        <a:pt x="646" y="648"/>
                        <a:pt x="646" y="648"/>
                        <a:pt x="647" y="648"/>
                      </a:cubicBezTo>
                      <a:cubicBezTo>
                        <a:pt x="647" y="648"/>
                        <a:pt x="648" y="648"/>
                        <a:pt x="649" y="648"/>
                      </a:cubicBezTo>
                      <a:cubicBezTo>
                        <a:pt x="650" y="647"/>
                        <a:pt x="651" y="647"/>
                        <a:pt x="653" y="647"/>
                      </a:cubicBezTo>
                      <a:cubicBezTo>
                        <a:pt x="653" y="647"/>
                        <a:pt x="653" y="647"/>
                        <a:pt x="653" y="647"/>
                      </a:cubicBezTo>
                      <a:cubicBezTo>
                        <a:pt x="653" y="647"/>
                        <a:pt x="653" y="647"/>
                        <a:pt x="653" y="647"/>
                      </a:cubicBezTo>
                      <a:cubicBezTo>
                        <a:pt x="654" y="647"/>
                        <a:pt x="656" y="647"/>
                        <a:pt x="656" y="648"/>
                      </a:cubicBezTo>
                      <a:cubicBezTo>
                        <a:pt x="657" y="648"/>
                        <a:pt x="657" y="648"/>
                        <a:pt x="657" y="648"/>
                      </a:cubicBezTo>
                      <a:cubicBezTo>
                        <a:pt x="658" y="647"/>
                        <a:pt x="660" y="647"/>
                        <a:pt x="661" y="647"/>
                      </a:cubicBezTo>
                      <a:cubicBezTo>
                        <a:pt x="662" y="647"/>
                        <a:pt x="664" y="647"/>
                        <a:pt x="664" y="648"/>
                      </a:cubicBezTo>
                      <a:cubicBezTo>
                        <a:pt x="666" y="649"/>
                        <a:pt x="667" y="651"/>
                        <a:pt x="668" y="652"/>
                      </a:cubicBezTo>
                      <a:cubicBezTo>
                        <a:pt x="668" y="652"/>
                        <a:pt x="669" y="653"/>
                        <a:pt x="670" y="653"/>
                      </a:cubicBezTo>
                      <a:cubicBezTo>
                        <a:pt x="671" y="654"/>
                        <a:pt x="671" y="654"/>
                        <a:pt x="673" y="657"/>
                      </a:cubicBezTo>
                      <a:cubicBezTo>
                        <a:pt x="681" y="659"/>
                        <a:pt x="681" y="659"/>
                        <a:pt x="681" y="659"/>
                      </a:cubicBezTo>
                      <a:cubicBezTo>
                        <a:pt x="677" y="663"/>
                        <a:pt x="677" y="663"/>
                        <a:pt x="677" y="663"/>
                      </a:cubicBezTo>
                      <a:cubicBezTo>
                        <a:pt x="787" y="695"/>
                        <a:pt x="787" y="695"/>
                        <a:pt x="787" y="695"/>
                      </a:cubicBezTo>
                      <a:cubicBezTo>
                        <a:pt x="789" y="709"/>
                        <a:pt x="789" y="709"/>
                        <a:pt x="789" y="709"/>
                      </a:cubicBezTo>
                      <a:cubicBezTo>
                        <a:pt x="786" y="725"/>
                        <a:pt x="786" y="725"/>
                        <a:pt x="786" y="725"/>
                      </a:cubicBezTo>
                      <a:cubicBezTo>
                        <a:pt x="784" y="752"/>
                        <a:pt x="784" y="752"/>
                        <a:pt x="784" y="752"/>
                      </a:cubicBezTo>
                      <a:cubicBezTo>
                        <a:pt x="785" y="752"/>
                        <a:pt x="785" y="753"/>
                        <a:pt x="785" y="754"/>
                      </a:cubicBezTo>
                      <a:cubicBezTo>
                        <a:pt x="786" y="754"/>
                        <a:pt x="787" y="756"/>
                        <a:pt x="787" y="756"/>
                      </a:cubicBezTo>
                      <a:cubicBezTo>
                        <a:pt x="787" y="757"/>
                        <a:pt x="787" y="759"/>
                        <a:pt x="787" y="759"/>
                      </a:cubicBezTo>
                      <a:cubicBezTo>
                        <a:pt x="787" y="761"/>
                        <a:pt x="786" y="763"/>
                        <a:pt x="787" y="764"/>
                      </a:cubicBezTo>
                      <a:cubicBezTo>
                        <a:pt x="787" y="764"/>
                        <a:pt x="789" y="765"/>
                        <a:pt x="790" y="765"/>
                      </a:cubicBezTo>
                      <a:cubicBezTo>
                        <a:pt x="790" y="766"/>
                        <a:pt x="792" y="765"/>
                        <a:pt x="793" y="766"/>
                      </a:cubicBezTo>
                      <a:cubicBezTo>
                        <a:pt x="793" y="766"/>
                        <a:pt x="794" y="769"/>
                        <a:pt x="794" y="769"/>
                      </a:cubicBezTo>
                      <a:cubicBezTo>
                        <a:pt x="794" y="770"/>
                        <a:pt x="794" y="771"/>
                        <a:pt x="794" y="772"/>
                      </a:cubicBezTo>
                      <a:cubicBezTo>
                        <a:pt x="795" y="772"/>
                        <a:pt x="796" y="771"/>
                        <a:pt x="797" y="771"/>
                      </a:cubicBezTo>
                      <a:cubicBezTo>
                        <a:pt x="798" y="771"/>
                        <a:pt x="798" y="769"/>
                        <a:pt x="799" y="769"/>
                      </a:cubicBezTo>
                      <a:cubicBezTo>
                        <a:pt x="800" y="768"/>
                        <a:pt x="801" y="768"/>
                        <a:pt x="801" y="769"/>
                      </a:cubicBezTo>
                      <a:cubicBezTo>
                        <a:pt x="802" y="769"/>
                        <a:pt x="802" y="771"/>
                        <a:pt x="802" y="772"/>
                      </a:cubicBezTo>
                      <a:cubicBezTo>
                        <a:pt x="803" y="772"/>
                        <a:pt x="805" y="774"/>
                        <a:pt x="806" y="774"/>
                      </a:cubicBezTo>
                      <a:cubicBezTo>
                        <a:pt x="807" y="773"/>
                        <a:pt x="808" y="771"/>
                        <a:pt x="809" y="770"/>
                      </a:cubicBezTo>
                      <a:cubicBezTo>
                        <a:pt x="810" y="770"/>
                        <a:pt x="811" y="768"/>
                        <a:pt x="812" y="767"/>
                      </a:cubicBezTo>
                      <a:cubicBezTo>
                        <a:pt x="813" y="766"/>
                        <a:pt x="816" y="763"/>
                        <a:pt x="817" y="762"/>
                      </a:cubicBezTo>
                      <a:cubicBezTo>
                        <a:pt x="819" y="761"/>
                        <a:pt x="823" y="760"/>
                        <a:pt x="825" y="759"/>
                      </a:cubicBezTo>
                      <a:cubicBezTo>
                        <a:pt x="828" y="758"/>
                        <a:pt x="835" y="757"/>
                        <a:pt x="838" y="756"/>
                      </a:cubicBezTo>
                      <a:cubicBezTo>
                        <a:pt x="842" y="755"/>
                        <a:pt x="850" y="753"/>
                        <a:pt x="853" y="752"/>
                      </a:cubicBezTo>
                      <a:cubicBezTo>
                        <a:pt x="857" y="750"/>
                        <a:pt x="863" y="746"/>
                        <a:pt x="866" y="744"/>
                      </a:cubicBezTo>
                      <a:cubicBezTo>
                        <a:pt x="868" y="743"/>
                        <a:pt x="870" y="740"/>
                        <a:pt x="872" y="739"/>
                      </a:cubicBezTo>
                      <a:cubicBezTo>
                        <a:pt x="873" y="738"/>
                        <a:pt x="875" y="735"/>
                        <a:pt x="877" y="735"/>
                      </a:cubicBezTo>
                      <a:cubicBezTo>
                        <a:pt x="878" y="735"/>
                        <a:pt x="879" y="736"/>
                        <a:pt x="879" y="737"/>
                      </a:cubicBezTo>
                      <a:cubicBezTo>
                        <a:pt x="880" y="737"/>
                        <a:pt x="879" y="738"/>
                        <a:pt x="880" y="739"/>
                      </a:cubicBezTo>
                      <a:cubicBezTo>
                        <a:pt x="881" y="739"/>
                        <a:pt x="883" y="738"/>
                        <a:pt x="883" y="738"/>
                      </a:cubicBezTo>
                      <a:cubicBezTo>
                        <a:pt x="886" y="737"/>
                        <a:pt x="890" y="735"/>
                        <a:pt x="892" y="734"/>
                      </a:cubicBezTo>
                      <a:cubicBezTo>
                        <a:pt x="895" y="732"/>
                        <a:pt x="900" y="728"/>
                        <a:pt x="902" y="726"/>
                      </a:cubicBezTo>
                      <a:cubicBezTo>
                        <a:pt x="905" y="724"/>
                        <a:pt x="911" y="719"/>
                        <a:pt x="914" y="717"/>
                      </a:cubicBezTo>
                      <a:cubicBezTo>
                        <a:pt x="917" y="714"/>
                        <a:pt x="923" y="709"/>
                        <a:pt x="926" y="706"/>
                      </a:cubicBezTo>
                      <a:cubicBezTo>
                        <a:pt x="929" y="704"/>
                        <a:pt x="936" y="699"/>
                        <a:pt x="939" y="697"/>
                      </a:cubicBezTo>
                      <a:cubicBezTo>
                        <a:pt x="944" y="693"/>
                        <a:pt x="954" y="686"/>
                        <a:pt x="958" y="683"/>
                      </a:cubicBezTo>
                      <a:cubicBezTo>
                        <a:pt x="962" y="680"/>
                        <a:pt x="968" y="675"/>
                        <a:pt x="971" y="672"/>
                      </a:cubicBezTo>
                      <a:cubicBezTo>
                        <a:pt x="977" y="667"/>
                        <a:pt x="989" y="657"/>
                        <a:pt x="995" y="651"/>
                      </a:cubicBezTo>
                      <a:cubicBezTo>
                        <a:pt x="998" y="648"/>
                        <a:pt x="1005" y="641"/>
                        <a:pt x="1009" y="638"/>
                      </a:cubicBezTo>
                      <a:cubicBezTo>
                        <a:pt x="1011" y="636"/>
                        <a:pt x="1017" y="632"/>
                        <a:pt x="1020" y="630"/>
                      </a:cubicBezTo>
                      <a:cubicBezTo>
                        <a:pt x="1022" y="628"/>
                        <a:pt x="1027" y="623"/>
                        <a:pt x="1029" y="621"/>
                      </a:cubicBezTo>
                      <a:cubicBezTo>
                        <a:pt x="1031" y="619"/>
                        <a:pt x="1034" y="616"/>
                        <a:pt x="1036" y="615"/>
                      </a:cubicBezTo>
                      <a:cubicBezTo>
                        <a:pt x="1037" y="614"/>
                        <a:pt x="1039" y="613"/>
                        <a:pt x="1039" y="612"/>
                      </a:cubicBezTo>
                      <a:cubicBezTo>
                        <a:pt x="1040" y="611"/>
                        <a:pt x="1040" y="608"/>
                        <a:pt x="1040" y="608"/>
                      </a:cubicBezTo>
                      <a:cubicBezTo>
                        <a:pt x="1039" y="607"/>
                        <a:pt x="1037" y="606"/>
                        <a:pt x="1036" y="606"/>
                      </a:cubicBez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50" name="Freeform 110">
                  <a:extLst>
                    <a:ext uri="{FF2B5EF4-FFF2-40B4-BE49-F238E27FC236}">
                      <a16:creationId xmlns:a16="http://schemas.microsoft.com/office/drawing/2014/main" id="{AECD479C-3DED-42AB-A004-FDC3B4957A01}"/>
                    </a:ext>
                  </a:extLst>
                </p:cNvPr>
                <p:cNvSpPr>
                  <a:spLocks/>
                </p:cNvSpPr>
                <p:nvPr/>
              </p:nvSpPr>
              <p:spPr bwMode="auto">
                <a:xfrm>
                  <a:off x="7125320" y="2443422"/>
                  <a:ext cx="184227" cy="185739"/>
                </a:xfrm>
                <a:custGeom>
                  <a:avLst/>
                  <a:gdLst>
                    <a:gd name="T0" fmla="*/ 41 w 229"/>
                    <a:gd name="T1" fmla="*/ 191 h 231"/>
                    <a:gd name="T2" fmla="*/ 27 w 229"/>
                    <a:gd name="T3" fmla="*/ 229 h 231"/>
                    <a:gd name="T4" fmla="*/ 29 w 229"/>
                    <a:gd name="T5" fmla="*/ 230 h 231"/>
                    <a:gd name="T6" fmla="*/ 33 w 229"/>
                    <a:gd name="T7" fmla="*/ 230 h 231"/>
                    <a:gd name="T8" fmla="*/ 38 w 229"/>
                    <a:gd name="T9" fmla="*/ 226 h 231"/>
                    <a:gd name="T10" fmla="*/ 41 w 229"/>
                    <a:gd name="T11" fmla="*/ 220 h 231"/>
                    <a:gd name="T12" fmla="*/ 45 w 229"/>
                    <a:gd name="T13" fmla="*/ 217 h 231"/>
                    <a:gd name="T14" fmla="*/ 50 w 229"/>
                    <a:gd name="T15" fmla="*/ 214 h 231"/>
                    <a:gd name="T16" fmla="*/ 52 w 229"/>
                    <a:gd name="T17" fmla="*/ 208 h 231"/>
                    <a:gd name="T18" fmla="*/ 58 w 229"/>
                    <a:gd name="T19" fmla="*/ 203 h 231"/>
                    <a:gd name="T20" fmla="*/ 66 w 229"/>
                    <a:gd name="T21" fmla="*/ 199 h 231"/>
                    <a:gd name="T22" fmla="*/ 72 w 229"/>
                    <a:gd name="T23" fmla="*/ 191 h 231"/>
                    <a:gd name="T24" fmla="*/ 80 w 229"/>
                    <a:gd name="T25" fmla="*/ 190 h 231"/>
                    <a:gd name="T26" fmla="*/ 83 w 229"/>
                    <a:gd name="T27" fmla="*/ 187 h 231"/>
                    <a:gd name="T28" fmla="*/ 87 w 229"/>
                    <a:gd name="T29" fmla="*/ 177 h 231"/>
                    <a:gd name="T30" fmla="*/ 95 w 229"/>
                    <a:gd name="T31" fmla="*/ 174 h 231"/>
                    <a:gd name="T32" fmla="*/ 99 w 229"/>
                    <a:gd name="T33" fmla="*/ 166 h 231"/>
                    <a:gd name="T34" fmla="*/ 103 w 229"/>
                    <a:gd name="T35" fmla="*/ 158 h 231"/>
                    <a:gd name="T36" fmla="*/ 107 w 229"/>
                    <a:gd name="T37" fmla="*/ 165 h 231"/>
                    <a:gd name="T38" fmla="*/ 113 w 229"/>
                    <a:gd name="T39" fmla="*/ 161 h 231"/>
                    <a:gd name="T40" fmla="*/ 120 w 229"/>
                    <a:gd name="T41" fmla="*/ 157 h 231"/>
                    <a:gd name="T42" fmla="*/ 128 w 229"/>
                    <a:gd name="T43" fmla="*/ 158 h 231"/>
                    <a:gd name="T44" fmla="*/ 131 w 229"/>
                    <a:gd name="T45" fmla="*/ 160 h 231"/>
                    <a:gd name="T46" fmla="*/ 136 w 229"/>
                    <a:gd name="T47" fmla="*/ 152 h 231"/>
                    <a:gd name="T48" fmla="*/ 144 w 229"/>
                    <a:gd name="T49" fmla="*/ 150 h 231"/>
                    <a:gd name="T50" fmla="*/ 151 w 229"/>
                    <a:gd name="T51" fmla="*/ 151 h 231"/>
                    <a:gd name="T52" fmla="*/ 154 w 229"/>
                    <a:gd name="T53" fmla="*/ 148 h 231"/>
                    <a:gd name="T54" fmla="*/ 160 w 229"/>
                    <a:gd name="T55" fmla="*/ 142 h 231"/>
                    <a:gd name="T56" fmla="*/ 167 w 229"/>
                    <a:gd name="T57" fmla="*/ 142 h 231"/>
                    <a:gd name="T58" fmla="*/ 170 w 229"/>
                    <a:gd name="T59" fmla="*/ 144 h 231"/>
                    <a:gd name="T60" fmla="*/ 174 w 229"/>
                    <a:gd name="T61" fmla="*/ 138 h 231"/>
                    <a:gd name="T62" fmla="*/ 181 w 229"/>
                    <a:gd name="T63" fmla="*/ 136 h 231"/>
                    <a:gd name="T64" fmla="*/ 186 w 229"/>
                    <a:gd name="T65" fmla="*/ 131 h 231"/>
                    <a:gd name="T66" fmla="*/ 189 w 229"/>
                    <a:gd name="T67" fmla="*/ 127 h 231"/>
                    <a:gd name="T68" fmla="*/ 193 w 229"/>
                    <a:gd name="T69" fmla="*/ 125 h 231"/>
                    <a:gd name="T70" fmla="*/ 199 w 229"/>
                    <a:gd name="T71" fmla="*/ 128 h 231"/>
                    <a:gd name="T72" fmla="*/ 203 w 229"/>
                    <a:gd name="T73" fmla="*/ 123 h 231"/>
                    <a:gd name="T74" fmla="*/ 212 w 229"/>
                    <a:gd name="T75" fmla="*/ 120 h 231"/>
                    <a:gd name="T76" fmla="*/ 220 w 229"/>
                    <a:gd name="T77" fmla="*/ 114 h 231"/>
                    <a:gd name="T78" fmla="*/ 226 w 229"/>
                    <a:gd name="T79" fmla="*/ 114 h 231"/>
                    <a:gd name="T80" fmla="*/ 229 w 229"/>
                    <a:gd name="T81" fmla="*/ 106 h 231"/>
                    <a:gd name="T82" fmla="*/ 228 w 229"/>
                    <a:gd name="T83" fmla="*/ 91 h 231"/>
                    <a:gd name="T84" fmla="*/ 199 w 229"/>
                    <a:gd name="T85" fmla="*/ 1 h 231"/>
                    <a:gd name="T86" fmla="*/ 107 w 229"/>
                    <a:gd name="T87" fmla="*/ 27 h 231"/>
                    <a:gd name="T88" fmla="*/ 90 w 229"/>
                    <a:gd name="T89" fmla="*/ 36 h 231"/>
                    <a:gd name="T90" fmla="*/ 72 w 229"/>
                    <a:gd name="T91" fmla="*/ 34 h 231"/>
                    <a:gd name="T92" fmla="*/ 26 w 229"/>
                    <a:gd name="T93" fmla="*/ 176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 h="231">
                      <a:moveTo>
                        <a:pt x="26" y="176"/>
                      </a:moveTo>
                      <a:cubicBezTo>
                        <a:pt x="41" y="191"/>
                        <a:pt x="41" y="191"/>
                        <a:pt x="41" y="191"/>
                      </a:cubicBezTo>
                      <a:cubicBezTo>
                        <a:pt x="16" y="219"/>
                        <a:pt x="16" y="219"/>
                        <a:pt x="16" y="219"/>
                      </a:cubicBezTo>
                      <a:cubicBezTo>
                        <a:pt x="27" y="229"/>
                        <a:pt x="27" y="229"/>
                        <a:pt x="27" y="229"/>
                      </a:cubicBezTo>
                      <a:cubicBezTo>
                        <a:pt x="26" y="230"/>
                        <a:pt x="26" y="230"/>
                        <a:pt x="26" y="230"/>
                      </a:cubicBezTo>
                      <a:cubicBezTo>
                        <a:pt x="27" y="230"/>
                        <a:pt x="28" y="230"/>
                        <a:pt x="29" y="230"/>
                      </a:cubicBezTo>
                      <a:cubicBezTo>
                        <a:pt x="29" y="230"/>
                        <a:pt x="30" y="231"/>
                        <a:pt x="31" y="231"/>
                      </a:cubicBezTo>
                      <a:cubicBezTo>
                        <a:pt x="31" y="231"/>
                        <a:pt x="32" y="230"/>
                        <a:pt x="33" y="230"/>
                      </a:cubicBezTo>
                      <a:cubicBezTo>
                        <a:pt x="33" y="229"/>
                        <a:pt x="34" y="227"/>
                        <a:pt x="35" y="227"/>
                      </a:cubicBezTo>
                      <a:cubicBezTo>
                        <a:pt x="35" y="226"/>
                        <a:pt x="37" y="227"/>
                        <a:pt x="38" y="226"/>
                      </a:cubicBezTo>
                      <a:cubicBezTo>
                        <a:pt x="38" y="226"/>
                        <a:pt x="39" y="224"/>
                        <a:pt x="39" y="224"/>
                      </a:cubicBezTo>
                      <a:cubicBezTo>
                        <a:pt x="39" y="223"/>
                        <a:pt x="40" y="221"/>
                        <a:pt x="41" y="220"/>
                      </a:cubicBezTo>
                      <a:cubicBezTo>
                        <a:pt x="41" y="220"/>
                        <a:pt x="43" y="221"/>
                        <a:pt x="44" y="220"/>
                      </a:cubicBezTo>
                      <a:cubicBezTo>
                        <a:pt x="44" y="220"/>
                        <a:pt x="44" y="217"/>
                        <a:pt x="45" y="217"/>
                      </a:cubicBezTo>
                      <a:cubicBezTo>
                        <a:pt x="45" y="216"/>
                        <a:pt x="46" y="217"/>
                        <a:pt x="47" y="217"/>
                      </a:cubicBezTo>
                      <a:cubicBezTo>
                        <a:pt x="48" y="216"/>
                        <a:pt x="49" y="215"/>
                        <a:pt x="50" y="214"/>
                      </a:cubicBezTo>
                      <a:cubicBezTo>
                        <a:pt x="50" y="214"/>
                        <a:pt x="50" y="211"/>
                        <a:pt x="50" y="211"/>
                      </a:cubicBezTo>
                      <a:cubicBezTo>
                        <a:pt x="51" y="210"/>
                        <a:pt x="52" y="209"/>
                        <a:pt x="52" y="208"/>
                      </a:cubicBezTo>
                      <a:cubicBezTo>
                        <a:pt x="53" y="207"/>
                        <a:pt x="54" y="205"/>
                        <a:pt x="55" y="204"/>
                      </a:cubicBezTo>
                      <a:cubicBezTo>
                        <a:pt x="56" y="204"/>
                        <a:pt x="57" y="203"/>
                        <a:pt x="58" y="203"/>
                      </a:cubicBezTo>
                      <a:cubicBezTo>
                        <a:pt x="60" y="202"/>
                        <a:pt x="62" y="199"/>
                        <a:pt x="63" y="198"/>
                      </a:cubicBezTo>
                      <a:cubicBezTo>
                        <a:pt x="64" y="198"/>
                        <a:pt x="66" y="199"/>
                        <a:pt x="66" y="199"/>
                      </a:cubicBezTo>
                      <a:cubicBezTo>
                        <a:pt x="67" y="198"/>
                        <a:pt x="68" y="196"/>
                        <a:pt x="69" y="195"/>
                      </a:cubicBezTo>
                      <a:cubicBezTo>
                        <a:pt x="70" y="194"/>
                        <a:pt x="71" y="192"/>
                        <a:pt x="72" y="191"/>
                      </a:cubicBezTo>
                      <a:cubicBezTo>
                        <a:pt x="73" y="190"/>
                        <a:pt x="75" y="189"/>
                        <a:pt x="76" y="189"/>
                      </a:cubicBezTo>
                      <a:cubicBezTo>
                        <a:pt x="77" y="189"/>
                        <a:pt x="79" y="191"/>
                        <a:pt x="80" y="190"/>
                      </a:cubicBezTo>
                      <a:cubicBezTo>
                        <a:pt x="81" y="190"/>
                        <a:pt x="83" y="190"/>
                        <a:pt x="83" y="189"/>
                      </a:cubicBezTo>
                      <a:cubicBezTo>
                        <a:pt x="84" y="189"/>
                        <a:pt x="83" y="187"/>
                        <a:pt x="83" y="187"/>
                      </a:cubicBezTo>
                      <a:cubicBezTo>
                        <a:pt x="83" y="185"/>
                        <a:pt x="85" y="183"/>
                        <a:pt x="85" y="182"/>
                      </a:cubicBezTo>
                      <a:cubicBezTo>
                        <a:pt x="86" y="181"/>
                        <a:pt x="86" y="178"/>
                        <a:pt x="87" y="177"/>
                      </a:cubicBezTo>
                      <a:cubicBezTo>
                        <a:pt x="88" y="176"/>
                        <a:pt x="91" y="177"/>
                        <a:pt x="92" y="177"/>
                      </a:cubicBezTo>
                      <a:cubicBezTo>
                        <a:pt x="93" y="177"/>
                        <a:pt x="95" y="175"/>
                        <a:pt x="95" y="174"/>
                      </a:cubicBezTo>
                      <a:cubicBezTo>
                        <a:pt x="96" y="173"/>
                        <a:pt x="95" y="170"/>
                        <a:pt x="96" y="169"/>
                      </a:cubicBezTo>
                      <a:cubicBezTo>
                        <a:pt x="96" y="168"/>
                        <a:pt x="99" y="167"/>
                        <a:pt x="99" y="166"/>
                      </a:cubicBezTo>
                      <a:cubicBezTo>
                        <a:pt x="100" y="165"/>
                        <a:pt x="99" y="162"/>
                        <a:pt x="100" y="161"/>
                      </a:cubicBezTo>
                      <a:cubicBezTo>
                        <a:pt x="100" y="160"/>
                        <a:pt x="102" y="158"/>
                        <a:pt x="103" y="158"/>
                      </a:cubicBezTo>
                      <a:cubicBezTo>
                        <a:pt x="104" y="158"/>
                        <a:pt x="105" y="161"/>
                        <a:pt x="106" y="162"/>
                      </a:cubicBezTo>
                      <a:cubicBezTo>
                        <a:pt x="106" y="163"/>
                        <a:pt x="106" y="165"/>
                        <a:pt x="107" y="165"/>
                      </a:cubicBezTo>
                      <a:cubicBezTo>
                        <a:pt x="107" y="166"/>
                        <a:pt x="109" y="165"/>
                        <a:pt x="109" y="165"/>
                      </a:cubicBezTo>
                      <a:cubicBezTo>
                        <a:pt x="111" y="164"/>
                        <a:pt x="112" y="162"/>
                        <a:pt x="113" y="161"/>
                      </a:cubicBezTo>
                      <a:cubicBezTo>
                        <a:pt x="114" y="161"/>
                        <a:pt x="116" y="160"/>
                        <a:pt x="117" y="160"/>
                      </a:cubicBezTo>
                      <a:cubicBezTo>
                        <a:pt x="118" y="159"/>
                        <a:pt x="119" y="157"/>
                        <a:pt x="120" y="157"/>
                      </a:cubicBezTo>
                      <a:cubicBezTo>
                        <a:pt x="121" y="157"/>
                        <a:pt x="123" y="156"/>
                        <a:pt x="124" y="156"/>
                      </a:cubicBezTo>
                      <a:cubicBezTo>
                        <a:pt x="125" y="156"/>
                        <a:pt x="127" y="157"/>
                        <a:pt x="128" y="158"/>
                      </a:cubicBezTo>
                      <a:cubicBezTo>
                        <a:pt x="128" y="158"/>
                        <a:pt x="128" y="159"/>
                        <a:pt x="129" y="160"/>
                      </a:cubicBezTo>
                      <a:cubicBezTo>
                        <a:pt x="129" y="160"/>
                        <a:pt x="131" y="160"/>
                        <a:pt x="131" y="160"/>
                      </a:cubicBezTo>
                      <a:cubicBezTo>
                        <a:pt x="132" y="159"/>
                        <a:pt x="132" y="156"/>
                        <a:pt x="133" y="155"/>
                      </a:cubicBezTo>
                      <a:cubicBezTo>
                        <a:pt x="133" y="154"/>
                        <a:pt x="135" y="153"/>
                        <a:pt x="136" y="152"/>
                      </a:cubicBezTo>
                      <a:cubicBezTo>
                        <a:pt x="137" y="151"/>
                        <a:pt x="139" y="150"/>
                        <a:pt x="140" y="149"/>
                      </a:cubicBezTo>
                      <a:cubicBezTo>
                        <a:pt x="141" y="149"/>
                        <a:pt x="143" y="149"/>
                        <a:pt x="144" y="150"/>
                      </a:cubicBezTo>
                      <a:cubicBezTo>
                        <a:pt x="145" y="150"/>
                        <a:pt x="147" y="152"/>
                        <a:pt x="148" y="152"/>
                      </a:cubicBezTo>
                      <a:cubicBezTo>
                        <a:pt x="149" y="152"/>
                        <a:pt x="150" y="152"/>
                        <a:pt x="151" y="151"/>
                      </a:cubicBezTo>
                      <a:cubicBezTo>
                        <a:pt x="151" y="150"/>
                        <a:pt x="151" y="149"/>
                        <a:pt x="151" y="148"/>
                      </a:cubicBezTo>
                      <a:cubicBezTo>
                        <a:pt x="152" y="148"/>
                        <a:pt x="153" y="148"/>
                        <a:pt x="154" y="148"/>
                      </a:cubicBezTo>
                      <a:cubicBezTo>
                        <a:pt x="155" y="147"/>
                        <a:pt x="158" y="146"/>
                        <a:pt x="159" y="145"/>
                      </a:cubicBezTo>
                      <a:cubicBezTo>
                        <a:pt x="159" y="144"/>
                        <a:pt x="160" y="143"/>
                        <a:pt x="160" y="142"/>
                      </a:cubicBezTo>
                      <a:cubicBezTo>
                        <a:pt x="161" y="141"/>
                        <a:pt x="164" y="141"/>
                        <a:pt x="165" y="141"/>
                      </a:cubicBezTo>
                      <a:cubicBezTo>
                        <a:pt x="165" y="141"/>
                        <a:pt x="167" y="142"/>
                        <a:pt x="167" y="142"/>
                      </a:cubicBezTo>
                      <a:cubicBezTo>
                        <a:pt x="168" y="143"/>
                        <a:pt x="167" y="144"/>
                        <a:pt x="168" y="145"/>
                      </a:cubicBezTo>
                      <a:cubicBezTo>
                        <a:pt x="168" y="145"/>
                        <a:pt x="169" y="144"/>
                        <a:pt x="170" y="144"/>
                      </a:cubicBezTo>
                      <a:cubicBezTo>
                        <a:pt x="171" y="143"/>
                        <a:pt x="171" y="142"/>
                        <a:pt x="172" y="141"/>
                      </a:cubicBezTo>
                      <a:cubicBezTo>
                        <a:pt x="173" y="140"/>
                        <a:pt x="173" y="138"/>
                        <a:pt x="174" y="138"/>
                      </a:cubicBezTo>
                      <a:cubicBezTo>
                        <a:pt x="175" y="137"/>
                        <a:pt x="176" y="138"/>
                        <a:pt x="177" y="138"/>
                      </a:cubicBezTo>
                      <a:cubicBezTo>
                        <a:pt x="178" y="138"/>
                        <a:pt x="180" y="137"/>
                        <a:pt x="181" y="136"/>
                      </a:cubicBezTo>
                      <a:cubicBezTo>
                        <a:pt x="182" y="136"/>
                        <a:pt x="183" y="133"/>
                        <a:pt x="184" y="132"/>
                      </a:cubicBezTo>
                      <a:cubicBezTo>
                        <a:pt x="184" y="132"/>
                        <a:pt x="186" y="132"/>
                        <a:pt x="186" y="131"/>
                      </a:cubicBezTo>
                      <a:cubicBezTo>
                        <a:pt x="187" y="131"/>
                        <a:pt x="189" y="131"/>
                        <a:pt x="190" y="131"/>
                      </a:cubicBezTo>
                      <a:cubicBezTo>
                        <a:pt x="190" y="130"/>
                        <a:pt x="189" y="128"/>
                        <a:pt x="189" y="127"/>
                      </a:cubicBezTo>
                      <a:cubicBezTo>
                        <a:pt x="189" y="127"/>
                        <a:pt x="190" y="125"/>
                        <a:pt x="191" y="125"/>
                      </a:cubicBezTo>
                      <a:cubicBezTo>
                        <a:pt x="192" y="125"/>
                        <a:pt x="193" y="125"/>
                        <a:pt x="193" y="125"/>
                      </a:cubicBezTo>
                      <a:cubicBezTo>
                        <a:pt x="194" y="126"/>
                        <a:pt x="194" y="127"/>
                        <a:pt x="195" y="127"/>
                      </a:cubicBezTo>
                      <a:cubicBezTo>
                        <a:pt x="196" y="128"/>
                        <a:pt x="198" y="128"/>
                        <a:pt x="199" y="128"/>
                      </a:cubicBezTo>
                      <a:cubicBezTo>
                        <a:pt x="200" y="127"/>
                        <a:pt x="201" y="127"/>
                        <a:pt x="201" y="126"/>
                      </a:cubicBezTo>
                      <a:cubicBezTo>
                        <a:pt x="202" y="126"/>
                        <a:pt x="202" y="123"/>
                        <a:pt x="203" y="123"/>
                      </a:cubicBezTo>
                      <a:cubicBezTo>
                        <a:pt x="204" y="122"/>
                        <a:pt x="206" y="120"/>
                        <a:pt x="207" y="120"/>
                      </a:cubicBezTo>
                      <a:cubicBezTo>
                        <a:pt x="208" y="119"/>
                        <a:pt x="211" y="120"/>
                        <a:pt x="212" y="120"/>
                      </a:cubicBezTo>
                      <a:cubicBezTo>
                        <a:pt x="213" y="120"/>
                        <a:pt x="214" y="118"/>
                        <a:pt x="215" y="118"/>
                      </a:cubicBezTo>
                      <a:cubicBezTo>
                        <a:pt x="216" y="117"/>
                        <a:pt x="219" y="115"/>
                        <a:pt x="220" y="114"/>
                      </a:cubicBezTo>
                      <a:cubicBezTo>
                        <a:pt x="221" y="114"/>
                        <a:pt x="223" y="113"/>
                        <a:pt x="224" y="113"/>
                      </a:cubicBezTo>
                      <a:cubicBezTo>
                        <a:pt x="225" y="113"/>
                        <a:pt x="226" y="113"/>
                        <a:pt x="226" y="114"/>
                      </a:cubicBezTo>
                      <a:cubicBezTo>
                        <a:pt x="229" y="109"/>
                        <a:pt x="229" y="109"/>
                        <a:pt x="229" y="109"/>
                      </a:cubicBezTo>
                      <a:cubicBezTo>
                        <a:pt x="229" y="106"/>
                        <a:pt x="229" y="106"/>
                        <a:pt x="229" y="106"/>
                      </a:cubicBezTo>
                      <a:cubicBezTo>
                        <a:pt x="221" y="98"/>
                        <a:pt x="221" y="98"/>
                        <a:pt x="221" y="98"/>
                      </a:cubicBezTo>
                      <a:cubicBezTo>
                        <a:pt x="228" y="91"/>
                        <a:pt x="228" y="91"/>
                        <a:pt x="228" y="91"/>
                      </a:cubicBezTo>
                      <a:cubicBezTo>
                        <a:pt x="215" y="45"/>
                        <a:pt x="215" y="45"/>
                        <a:pt x="215" y="45"/>
                      </a:cubicBezTo>
                      <a:cubicBezTo>
                        <a:pt x="199" y="1"/>
                        <a:pt x="199" y="1"/>
                        <a:pt x="199" y="1"/>
                      </a:cubicBezTo>
                      <a:cubicBezTo>
                        <a:pt x="199" y="0"/>
                        <a:pt x="199" y="0"/>
                        <a:pt x="199" y="0"/>
                      </a:cubicBezTo>
                      <a:cubicBezTo>
                        <a:pt x="107" y="27"/>
                        <a:pt x="107" y="27"/>
                        <a:pt x="107" y="27"/>
                      </a:cubicBezTo>
                      <a:cubicBezTo>
                        <a:pt x="90" y="30"/>
                        <a:pt x="90" y="30"/>
                        <a:pt x="90" y="30"/>
                      </a:cubicBezTo>
                      <a:cubicBezTo>
                        <a:pt x="90" y="36"/>
                        <a:pt x="90" y="36"/>
                        <a:pt x="90" y="36"/>
                      </a:cubicBezTo>
                      <a:cubicBezTo>
                        <a:pt x="75" y="43"/>
                        <a:pt x="75" y="43"/>
                        <a:pt x="75" y="43"/>
                      </a:cubicBezTo>
                      <a:cubicBezTo>
                        <a:pt x="72" y="34"/>
                        <a:pt x="72" y="34"/>
                        <a:pt x="72" y="34"/>
                      </a:cubicBezTo>
                      <a:cubicBezTo>
                        <a:pt x="0" y="55"/>
                        <a:pt x="0" y="55"/>
                        <a:pt x="0" y="55"/>
                      </a:cubicBezTo>
                      <a:lnTo>
                        <a:pt x="26" y="176"/>
                      </a:ln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51" name="Freeform 111">
                  <a:extLst>
                    <a:ext uri="{FF2B5EF4-FFF2-40B4-BE49-F238E27FC236}">
                      <a16:creationId xmlns:a16="http://schemas.microsoft.com/office/drawing/2014/main" id="{99068060-EF9C-493E-8A85-5B8555B39E31}"/>
                    </a:ext>
                  </a:extLst>
                </p:cNvPr>
                <p:cNvSpPr>
                  <a:spLocks/>
                </p:cNvSpPr>
                <p:nvPr/>
              </p:nvSpPr>
              <p:spPr bwMode="auto">
                <a:xfrm>
                  <a:off x="7022638" y="2028152"/>
                  <a:ext cx="185738" cy="351846"/>
                </a:xfrm>
                <a:custGeom>
                  <a:avLst/>
                  <a:gdLst>
                    <a:gd name="T0" fmla="*/ 2 w 231"/>
                    <a:gd name="T1" fmla="*/ 71 h 438"/>
                    <a:gd name="T2" fmla="*/ 5 w 231"/>
                    <a:gd name="T3" fmla="*/ 81 h 438"/>
                    <a:gd name="T4" fmla="*/ 3 w 231"/>
                    <a:gd name="T5" fmla="*/ 92 h 438"/>
                    <a:gd name="T6" fmla="*/ 12 w 231"/>
                    <a:gd name="T7" fmla="*/ 102 h 438"/>
                    <a:gd name="T8" fmla="*/ 12 w 231"/>
                    <a:gd name="T9" fmla="*/ 113 h 438"/>
                    <a:gd name="T10" fmla="*/ 14 w 231"/>
                    <a:gd name="T11" fmla="*/ 128 h 438"/>
                    <a:gd name="T12" fmla="*/ 18 w 231"/>
                    <a:gd name="T13" fmla="*/ 136 h 438"/>
                    <a:gd name="T14" fmla="*/ 27 w 231"/>
                    <a:gd name="T15" fmla="*/ 144 h 438"/>
                    <a:gd name="T16" fmla="*/ 30 w 231"/>
                    <a:gd name="T17" fmla="*/ 150 h 438"/>
                    <a:gd name="T18" fmla="*/ 34 w 231"/>
                    <a:gd name="T19" fmla="*/ 170 h 438"/>
                    <a:gd name="T20" fmla="*/ 34 w 231"/>
                    <a:gd name="T21" fmla="*/ 180 h 438"/>
                    <a:gd name="T22" fmla="*/ 40 w 231"/>
                    <a:gd name="T23" fmla="*/ 187 h 438"/>
                    <a:gd name="T24" fmla="*/ 34 w 231"/>
                    <a:gd name="T25" fmla="*/ 202 h 438"/>
                    <a:gd name="T26" fmla="*/ 34 w 231"/>
                    <a:gd name="T27" fmla="*/ 214 h 438"/>
                    <a:gd name="T28" fmla="*/ 36 w 231"/>
                    <a:gd name="T29" fmla="*/ 221 h 438"/>
                    <a:gd name="T30" fmla="*/ 35 w 231"/>
                    <a:gd name="T31" fmla="*/ 228 h 438"/>
                    <a:gd name="T32" fmla="*/ 43 w 231"/>
                    <a:gd name="T33" fmla="*/ 241 h 438"/>
                    <a:gd name="T34" fmla="*/ 44 w 231"/>
                    <a:gd name="T35" fmla="*/ 248 h 438"/>
                    <a:gd name="T36" fmla="*/ 50 w 231"/>
                    <a:gd name="T37" fmla="*/ 253 h 438"/>
                    <a:gd name="T38" fmla="*/ 53 w 231"/>
                    <a:gd name="T39" fmla="*/ 266 h 438"/>
                    <a:gd name="T40" fmla="*/ 60 w 231"/>
                    <a:gd name="T41" fmla="*/ 284 h 438"/>
                    <a:gd name="T42" fmla="*/ 57 w 231"/>
                    <a:gd name="T43" fmla="*/ 296 h 438"/>
                    <a:gd name="T44" fmla="*/ 68 w 231"/>
                    <a:gd name="T45" fmla="*/ 293 h 438"/>
                    <a:gd name="T46" fmla="*/ 77 w 231"/>
                    <a:gd name="T47" fmla="*/ 299 h 438"/>
                    <a:gd name="T48" fmla="*/ 112 w 231"/>
                    <a:gd name="T49" fmla="*/ 421 h 438"/>
                    <a:gd name="T50" fmla="*/ 210 w 231"/>
                    <a:gd name="T51" fmla="*/ 413 h 438"/>
                    <a:gd name="T52" fmla="*/ 201 w 231"/>
                    <a:gd name="T53" fmla="*/ 407 h 438"/>
                    <a:gd name="T54" fmla="*/ 195 w 231"/>
                    <a:gd name="T55" fmla="*/ 397 h 438"/>
                    <a:gd name="T56" fmla="*/ 195 w 231"/>
                    <a:gd name="T57" fmla="*/ 384 h 438"/>
                    <a:gd name="T58" fmla="*/ 202 w 231"/>
                    <a:gd name="T59" fmla="*/ 370 h 438"/>
                    <a:gd name="T60" fmla="*/ 200 w 231"/>
                    <a:gd name="T61" fmla="*/ 359 h 438"/>
                    <a:gd name="T62" fmla="*/ 194 w 231"/>
                    <a:gd name="T63" fmla="*/ 346 h 438"/>
                    <a:gd name="T64" fmla="*/ 190 w 231"/>
                    <a:gd name="T65" fmla="*/ 328 h 438"/>
                    <a:gd name="T66" fmla="*/ 191 w 231"/>
                    <a:gd name="T67" fmla="*/ 315 h 438"/>
                    <a:gd name="T68" fmla="*/ 188 w 231"/>
                    <a:gd name="T69" fmla="*/ 303 h 438"/>
                    <a:gd name="T70" fmla="*/ 186 w 231"/>
                    <a:gd name="T71" fmla="*/ 287 h 438"/>
                    <a:gd name="T72" fmla="*/ 181 w 231"/>
                    <a:gd name="T73" fmla="*/ 274 h 438"/>
                    <a:gd name="T74" fmla="*/ 187 w 231"/>
                    <a:gd name="T75" fmla="*/ 258 h 438"/>
                    <a:gd name="T76" fmla="*/ 187 w 231"/>
                    <a:gd name="T77" fmla="*/ 242 h 438"/>
                    <a:gd name="T78" fmla="*/ 194 w 231"/>
                    <a:gd name="T79" fmla="*/ 225 h 438"/>
                    <a:gd name="T80" fmla="*/ 193 w 231"/>
                    <a:gd name="T81" fmla="*/ 208 h 438"/>
                    <a:gd name="T82" fmla="*/ 197 w 231"/>
                    <a:gd name="T83" fmla="*/ 197 h 438"/>
                    <a:gd name="T84" fmla="*/ 194 w 231"/>
                    <a:gd name="T85" fmla="*/ 182 h 438"/>
                    <a:gd name="T86" fmla="*/ 194 w 231"/>
                    <a:gd name="T87" fmla="*/ 170 h 438"/>
                    <a:gd name="T88" fmla="*/ 188 w 231"/>
                    <a:gd name="T89" fmla="*/ 155 h 438"/>
                    <a:gd name="T90" fmla="*/ 183 w 231"/>
                    <a:gd name="T91" fmla="*/ 142 h 438"/>
                    <a:gd name="T92" fmla="*/ 192 w 231"/>
                    <a:gd name="T93" fmla="*/ 131 h 438"/>
                    <a:gd name="T94" fmla="*/ 204 w 231"/>
                    <a:gd name="T95" fmla="*/ 127 h 438"/>
                    <a:gd name="T96" fmla="*/ 210 w 231"/>
                    <a:gd name="T97" fmla="*/ 114 h 438"/>
                    <a:gd name="T98" fmla="*/ 219 w 231"/>
                    <a:gd name="T99" fmla="*/ 108 h 438"/>
                    <a:gd name="T100" fmla="*/ 225 w 231"/>
                    <a:gd name="T101" fmla="*/ 94 h 438"/>
                    <a:gd name="T102" fmla="*/ 230 w 231"/>
                    <a:gd name="T103" fmla="*/ 84 h 438"/>
                    <a:gd name="T104" fmla="*/ 230 w 231"/>
                    <a:gd name="T105" fmla="*/ 76 h 438"/>
                    <a:gd name="T106" fmla="*/ 220 w 231"/>
                    <a:gd name="T107" fmla="*/ 60 h 438"/>
                    <a:gd name="T108" fmla="*/ 212 w 231"/>
                    <a:gd name="T109" fmla="*/ 49 h 438"/>
                    <a:gd name="T110" fmla="*/ 216 w 231"/>
                    <a:gd name="T111" fmla="*/ 35 h 438"/>
                    <a:gd name="T112" fmla="*/ 219 w 231"/>
                    <a:gd name="T113" fmla="*/ 15 h 438"/>
                    <a:gd name="T114" fmla="*/ 210 w 231"/>
                    <a:gd name="T115" fmla="*/ 5 h 438"/>
                    <a:gd name="T116" fmla="*/ 90 w 231"/>
                    <a:gd name="T117" fmla="*/ 38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1" h="438">
                      <a:moveTo>
                        <a:pt x="0" y="64"/>
                      </a:moveTo>
                      <a:cubicBezTo>
                        <a:pt x="0" y="67"/>
                        <a:pt x="1" y="69"/>
                        <a:pt x="1" y="70"/>
                      </a:cubicBezTo>
                      <a:cubicBezTo>
                        <a:pt x="1" y="70"/>
                        <a:pt x="2" y="70"/>
                        <a:pt x="2" y="71"/>
                      </a:cubicBezTo>
                      <a:cubicBezTo>
                        <a:pt x="2" y="71"/>
                        <a:pt x="3" y="72"/>
                        <a:pt x="3" y="73"/>
                      </a:cubicBezTo>
                      <a:cubicBezTo>
                        <a:pt x="3" y="73"/>
                        <a:pt x="3" y="73"/>
                        <a:pt x="3" y="73"/>
                      </a:cubicBezTo>
                      <a:cubicBezTo>
                        <a:pt x="4" y="76"/>
                        <a:pt x="6" y="79"/>
                        <a:pt x="5" y="81"/>
                      </a:cubicBezTo>
                      <a:cubicBezTo>
                        <a:pt x="5" y="83"/>
                        <a:pt x="4" y="85"/>
                        <a:pt x="3" y="86"/>
                      </a:cubicBezTo>
                      <a:cubicBezTo>
                        <a:pt x="3" y="86"/>
                        <a:pt x="3" y="86"/>
                        <a:pt x="3" y="86"/>
                      </a:cubicBezTo>
                      <a:cubicBezTo>
                        <a:pt x="3" y="88"/>
                        <a:pt x="3" y="90"/>
                        <a:pt x="3" y="92"/>
                      </a:cubicBezTo>
                      <a:cubicBezTo>
                        <a:pt x="3" y="92"/>
                        <a:pt x="3" y="93"/>
                        <a:pt x="3" y="93"/>
                      </a:cubicBezTo>
                      <a:cubicBezTo>
                        <a:pt x="5" y="93"/>
                        <a:pt x="6" y="94"/>
                        <a:pt x="8" y="95"/>
                      </a:cubicBezTo>
                      <a:cubicBezTo>
                        <a:pt x="10" y="96"/>
                        <a:pt x="12" y="99"/>
                        <a:pt x="12" y="102"/>
                      </a:cubicBezTo>
                      <a:cubicBezTo>
                        <a:pt x="12" y="104"/>
                        <a:pt x="11" y="106"/>
                        <a:pt x="11" y="108"/>
                      </a:cubicBezTo>
                      <a:cubicBezTo>
                        <a:pt x="11" y="108"/>
                        <a:pt x="10" y="108"/>
                        <a:pt x="10" y="108"/>
                      </a:cubicBezTo>
                      <a:cubicBezTo>
                        <a:pt x="11" y="109"/>
                        <a:pt x="11" y="111"/>
                        <a:pt x="12" y="113"/>
                      </a:cubicBezTo>
                      <a:cubicBezTo>
                        <a:pt x="12" y="113"/>
                        <a:pt x="12" y="114"/>
                        <a:pt x="13" y="114"/>
                      </a:cubicBezTo>
                      <a:cubicBezTo>
                        <a:pt x="14" y="116"/>
                        <a:pt x="15" y="118"/>
                        <a:pt x="15" y="120"/>
                      </a:cubicBezTo>
                      <a:cubicBezTo>
                        <a:pt x="15" y="122"/>
                        <a:pt x="15" y="125"/>
                        <a:pt x="14" y="128"/>
                      </a:cubicBezTo>
                      <a:cubicBezTo>
                        <a:pt x="14" y="129"/>
                        <a:pt x="13" y="131"/>
                        <a:pt x="13" y="132"/>
                      </a:cubicBezTo>
                      <a:cubicBezTo>
                        <a:pt x="14" y="132"/>
                        <a:pt x="14" y="133"/>
                        <a:pt x="15" y="134"/>
                      </a:cubicBezTo>
                      <a:cubicBezTo>
                        <a:pt x="15" y="134"/>
                        <a:pt x="17" y="135"/>
                        <a:pt x="18" y="136"/>
                      </a:cubicBezTo>
                      <a:cubicBezTo>
                        <a:pt x="18" y="137"/>
                        <a:pt x="19" y="137"/>
                        <a:pt x="19" y="137"/>
                      </a:cubicBezTo>
                      <a:cubicBezTo>
                        <a:pt x="21" y="138"/>
                        <a:pt x="22" y="139"/>
                        <a:pt x="24" y="140"/>
                      </a:cubicBezTo>
                      <a:cubicBezTo>
                        <a:pt x="25" y="141"/>
                        <a:pt x="26" y="142"/>
                        <a:pt x="27" y="144"/>
                      </a:cubicBezTo>
                      <a:cubicBezTo>
                        <a:pt x="27" y="145"/>
                        <a:pt x="27" y="145"/>
                        <a:pt x="27" y="145"/>
                      </a:cubicBezTo>
                      <a:cubicBezTo>
                        <a:pt x="28" y="146"/>
                        <a:pt x="28" y="147"/>
                        <a:pt x="29" y="148"/>
                      </a:cubicBezTo>
                      <a:cubicBezTo>
                        <a:pt x="29" y="149"/>
                        <a:pt x="29" y="150"/>
                        <a:pt x="30" y="150"/>
                      </a:cubicBezTo>
                      <a:cubicBezTo>
                        <a:pt x="30" y="150"/>
                        <a:pt x="30" y="151"/>
                        <a:pt x="31" y="151"/>
                      </a:cubicBezTo>
                      <a:cubicBezTo>
                        <a:pt x="32" y="152"/>
                        <a:pt x="33" y="154"/>
                        <a:pt x="33" y="156"/>
                      </a:cubicBezTo>
                      <a:cubicBezTo>
                        <a:pt x="35" y="160"/>
                        <a:pt x="35" y="167"/>
                        <a:pt x="34" y="170"/>
                      </a:cubicBezTo>
                      <a:cubicBezTo>
                        <a:pt x="34" y="171"/>
                        <a:pt x="34" y="172"/>
                        <a:pt x="33" y="173"/>
                      </a:cubicBezTo>
                      <a:cubicBezTo>
                        <a:pt x="34" y="173"/>
                        <a:pt x="34" y="174"/>
                        <a:pt x="34" y="175"/>
                      </a:cubicBezTo>
                      <a:cubicBezTo>
                        <a:pt x="35" y="177"/>
                        <a:pt x="35" y="179"/>
                        <a:pt x="34" y="180"/>
                      </a:cubicBezTo>
                      <a:cubicBezTo>
                        <a:pt x="34" y="180"/>
                        <a:pt x="34" y="181"/>
                        <a:pt x="34" y="181"/>
                      </a:cubicBezTo>
                      <a:cubicBezTo>
                        <a:pt x="35" y="181"/>
                        <a:pt x="35" y="181"/>
                        <a:pt x="35" y="181"/>
                      </a:cubicBezTo>
                      <a:cubicBezTo>
                        <a:pt x="37" y="183"/>
                        <a:pt x="39" y="185"/>
                        <a:pt x="40" y="187"/>
                      </a:cubicBezTo>
                      <a:cubicBezTo>
                        <a:pt x="41" y="191"/>
                        <a:pt x="39" y="196"/>
                        <a:pt x="38" y="197"/>
                      </a:cubicBezTo>
                      <a:cubicBezTo>
                        <a:pt x="38" y="199"/>
                        <a:pt x="36" y="200"/>
                        <a:pt x="35" y="201"/>
                      </a:cubicBezTo>
                      <a:cubicBezTo>
                        <a:pt x="35" y="202"/>
                        <a:pt x="35" y="202"/>
                        <a:pt x="34" y="202"/>
                      </a:cubicBezTo>
                      <a:cubicBezTo>
                        <a:pt x="34" y="203"/>
                        <a:pt x="35" y="204"/>
                        <a:pt x="35" y="205"/>
                      </a:cubicBezTo>
                      <a:cubicBezTo>
                        <a:pt x="35" y="207"/>
                        <a:pt x="35" y="209"/>
                        <a:pt x="35" y="210"/>
                      </a:cubicBezTo>
                      <a:cubicBezTo>
                        <a:pt x="35" y="211"/>
                        <a:pt x="34" y="213"/>
                        <a:pt x="34" y="214"/>
                      </a:cubicBezTo>
                      <a:cubicBezTo>
                        <a:pt x="34" y="215"/>
                        <a:pt x="34" y="215"/>
                        <a:pt x="33" y="216"/>
                      </a:cubicBezTo>
                      <a:cubicBezTo>
                        <a:pt x="34" y="216"/>
                        <a:pt x="34" y="216"/>
                        <a:pt x="34" y="216"/>
                      </a:cubicBezTo>
                      <a:cubicBezTo>
                        <a:pt x="35" y="217"/>
                        <a:pt x="36" y="219"/>
                        <a:pt x="36" y="221"/>
                      </a:cubicBezTo>
                      <a:cubicBezTo>
                        <a:pt x="36" y="222"/>
                        <a:pt x="36" y="224"/>
                        <a:pt x="35" y="226"/>
                      </a:cubicBezTo>
                      <a:cubicBezTo>
                        <a:pt x="35" y="226"/>
                        <a:pt x="35" y="226"/>
                        <a:pt x="35" y="226"/>
                      </a:cubicBezTo>
                      <a:cubicBezTo>
                        <a:pt x="35" y="227"/>
                        <a:pt x="35" y="227"/>
                        <a:pt x="35" y="228"/>
                      </a:cubicBezTo>
                      <a:cubicBezTo>
                        <a:pt x="36" y="228"/>
                        <a:pt x="36" y="228"/>
                        <a:pt x="37" y="229"/>
                      </a:cubicBezTo>
                      <a:cubicBezTo>
                        <a:pt x="39" y="230"/>
                        <a:pt x="40" y="232"/>
                        <a:pt x="41" y="233"/>
                      </a:cubicBezTo>
                      <a:cubicBezTo>
                        <a:pt x="42" y="235"/>
                        <a:pt x="42" y="238"/>
                        <a:pt x="43" y="241"/>
                      </a:cubicBezTo>
                      <a:cubicBezTo>
                        <a:pt x="43" y="242"/>
                        <a:pt x="43" y="243"/>
                        <a:pt x="43" y="243"/>
                      </a:cubicBezTo>
                      <a:cubicBezTo>
                        <a:pt x="43" y="244"/>
                        <a:pt x="44" y="245"/>
                        <a:pt x="44" y="245"/>
                      </a:cubicBezTo>
                      <a:cubicBezTo>
                        <a:pt x="44" y="246"/>
                        <a:pt x="44" y="247"/>
                        <a:pt x="44" y="248"/>
                      </a:cubicBezTo>
                      <a:cubicBezTo>
                        <a:pt x="44" y="248"/>
                        <a:pt x="44" y="249"/>
                        <a:pt x="45" y="249"/>
                      </a:cubicBezTo>
                      <a:cubicBezTo>
                        <a:pt x="45" y="249"/>
                        <a:pt x="45" y="249"/>
                        <a:pt x="46" y="250"/>
                      </a:cubicBezTo>
                      <a:cubicBezTo>
                        <a:pt x="47" y="250"/>
                        <a:pt x="48" y="251"/>
                        <a:pt x="50" y="253"/>
                      </a:cubicBezTo>
                      <a:cubicBezTo>
                        <a:pt x="50" y="254"/>
                        <a:pt x="53" y="257"/>
                        <a:pt x="53" y="260"/>
                      </a:cubicBezTo>
                      <a:cubicBezTo>
                        <a:pt x="53" y="262"/>
                        <a:pt x="52" y="264"/>
                        <a:pt x="52" y="265"/>
                      </a:cubicBezTo>
                      <a:cubicBezTo>
                        <a:pt x="52" y="265"/>
                        <a:pt x="53" y="266"/>
                        <a:pt x="53" y="266"/>
                      </a:cubicBezTo>
                      <a:cubicBezTo>
                        <a:pt x="54" y="266"/>
                        <a:pt x="55" y="267"/>
                        <a:pt x="56" y="268"/>
                      </a:cubicBezTo>
                      <a:cubicBezTo>
                        <a:pt x="58" y="269"/>
                        <a:pt x="59" y="272"/>
                        <a:pt x="60" y="274"/>
                      </a:cubicBezTo>
                      <a:cubicBezTo>
                        <a:pt x="61" y="276"/>
                        <a:pt x="61" y="281"/>
                        <a:pt x="60" y="284"/>
                      </a:cubicBezTo>
                      <a:cubicBezTo>
                        <a:pt x="59" y="285"/>
                        <a:pt x="58" y="287"/>
                        <a:pt x="57" y="288"/>
                      </a:cubicBezTo>
                      <a:cubicBezTo>
                        <a:pt x="57" y="288"/>
                        <a:pt x="57" y="289"/>
                        <a:pt x="57" y="289"/>
                      </a:cubicBezTo>
                      <a:cubicBezTo>
                        <a:pt x="56" y="290"/>
                        <a:pt x="56" y="292"/>
                        <a:pt x="57" y="296"/>
                      </a:cubicBezTo>
                      <a:cubicBezTo>
                        <a:pt x="58" y="295"/>
                        <a:pt x="59" y="294"/>
                        <a:pt x="60" y="294"/>
                      </a:cubicBezTo>
                      <a:cubicBezTo>
                        <a:pt x="61" y="293"/>
                        <a:pt x="64" y="292"/>
                        <a:pt x="66" y="292"/>
                      </a:cubicBezTo>
                      <a:cubicBezTo>
                        <a:pt x="66" y="292"/>
                        <a:pt x="67" y="292"/>
                        <a:pt x="68" y="293"/>
                      </a:cubicBezTo>
                      <a:cubicBezTo>
                        <a:pt x="69" y="293"/>
                        <a:pt x="71" y="293"/>
                        <a:pt x="73" y="297"/>
                      </a:cubicBezTo>
                      <a:cubicBezTo>
                        <a:pt x="73" y="297"/>
                        <a:pt x="74" y="298"/>
                        <a:pt x="74" y="299"/>
                      </a:cubicBezTo>
                      <a:cubicBezTo>
                        <a:pt x="75" y="299"/>
                        <a:pt x="76" y="299"/>
                        <a:pt x="77" y="299"/>
                      </a:cubicBezTo>
                      <a:cubicBezTo>
                        <a:pt x="79" y="300"/>
                        <a:pt x="81" y="302"/>
                        <a:pt x="83" y="305"/>
                      </a:cubicBezTo>
                      <a:cubicBezTo>
                        <a:pt x="84" y="306"/>
                        <a:pt x="84" y="306"/>
                        <a:pt x="84" y="306"/>
                      </a:cubicBezTo>
                      <a:cubicBezTo>
                        <a:pt x="112" y="421"/>
                        <a:pt x="112" y="421"/>
                        <a:pt x="112" y="421"/>
                      </a:cubicBezTo>
                      <a:cubicBezTo>
                        <a:pt x="112" y="432"/>
                        <a:pt x="112" y="432"/>
                        <a:pt x="112" y="432"/>
                      </a:cubicBezTo>
                      <a:cubicBezTo>
                        <a:pt x="117" y="438"/>
                        <a:pt x="117" y="438"/>
                        <a:pt x="117" y="438"/>
                      </a:cubicBezTo>
                      <a:cubicBezTo>
                        <a:pt x="210" y="413"/>
                        <a:pt x="210" y="413"/>
                        <a:pt x="210" y="413"/>
                      </a:cubicBezTo>
                      <a:cubicBezTo>
                        <a:pt x="209" y="413"/>
                        <a:pt x="208" y="413"/>
                        <a:pt x="207" y="412"/>
                      </a:cubicBezTo>
                      <a:cubicBezTo>
                        <a:pt x="206" y="411"/>
                        <a:pt x="206" y="409"/>
                        <a:pt x="205" y="408"/>
                      </a:cubicBezTo>
                      <a:cubicBezTo>
                        <a:pt x="204" y="408"/>
                        <a:pt x="201" y="408"/>
                        <a:pt x="201" y="407"/>
                      </a:cubicBezTo>
                      <a:cubicBezTo>
                        <a:pt x="200" y="406"/>
                        <a:pt x="200" y="404"/>
                        <a:pt x="199" y="403"/>
                      </a:cubicBezTo>
                      <a:cubicBezTo>
                        <a:pt x="199" y="402"/>
                        <a:pt x="197" y="401"/>
                        <a:pt x="197" y="401"/>
                      </a:cubicBezTo>
                      <a:cubicBezTo>
                        <a:pt x="196" y="400"/>
                        <a:pt x="195" y="398"/>
                        <a:pt x="195" y="397"/>
                      </a:cubicBezTo>
                      <a:cubicBezTo>
                        <a:pt x="195" y="395"/>
                        <a:pt x="197" y="393"/>
                        <a:pt x="197" y="391"/>
                      </a:cubicBezTo>
                      <a:cubicBezTo>
                        <a:pt x="198" y="390"/>
                        <a:pt x="198" y="388"/>
                        <a:pt x="197" y="387"/>
                      </a:cubicBezTo>
                      <a:cubicBezTo>
                        <a:pt x="197" y="386"/>
                        <a:pt x="195" y="385"/>
                        <a:pt x="195" y="384"/>
                      </a:cubicBezTo>
                      <a:cubicBezTo>
                        <a:pt x="195" y="383"/>
                        <a:pt x="195" y="380"/>
                        <a:pt x="196" y="380"/>
                      </a:cubicBezTo>
                      <a:cubicBezTo>
                        <a:pt x="197" y="378"/>
                        <a:pt x="200" y="378"/>
                        <a:pt x="201" y="376"/>
                      </a:cubicBezTo>
                      <a:cubicBezTo>
                        <a:pt x="202" y="375"/>
                        <a:pt x="203" y="371"/>
                        <a:pt x="202" y="370"/>
                      </a:cubicBezTo>
                      <a:cubicBezTo>
                        <a:pt x="202" y="369"/>
                        <a:pt x="199" y="368"/>
                        <a:pt x="199" y="367"/>
                      </a:cubicBezTo>
                      <a:cubicBezTo>
                        <a:pt x="198" y="366"/>
                        <a:pt x="197" y="364"/>
                        <a:pt x="197" y="363"/>
                      </a:cubicBezTo>
                      <a:cubicBezTo>
                        <a:pt x="197" y="362"/>
                        <a:pt x="199" y="360"/>
                        <a:pt x="200" y="359"/>
                      </a:cubicBezTo>
                      <a:cubicBezTo>
                        <a:pt x="200" y="358"/>
                        <a:pt x="200" y="356"/>
                        <a:pt x="200" y="355"/>
                      </a:cubicBezTo>
                      <a:cubicBezTo>
                        <a:pt x="199" y="353"/>
                        <a:pt x="198" y="351"/>
                        <a:pt x="197" y="349"/>
                      </a:cubicBezTo>
                      <a:cubicBezTo>
                        <a:pt x="196" y="349"/>
                        <a:pt x="194" y="347"/>
                        <a:pt x="194" y="346"/>
                      </a:cubicBezTo>
                      <a:cubicBezTo>
                        <a:pt x="194" y="345"/>
                        <a:pt x="194" y="343"/>
                        <a:pt x="194" y="342"/>
                      </a:cubicBezTo>
                      <a:cubicBezTo>
                        <a:pt x="193" y="339"/>
                        <a:pt x="193" y="334"/>
                        <a:pt x="192" y="332"/>
                      </a:cubicBezTo>
                      <a:cubicBezTo>
                        <a:pt x="192" y="331"/>
                        <a:pt x="190" y="329"/>
                        <a:pt x="190" y="328"/>
                      </a:cubicBezTo>
                      <a:cubicBezTo>
                        <a:pt x="190" y="327"/>
                        <a:pt x="192" y="326"/>
                        <a:pt x="192" y="325"/>
                      </a:cubicBezTo>
                      <a:cubicBezTo>
                        <a:pt x="193" y="324"/>
                        <a:pt x="193" y="320"/>
                        <a:pt x="193" y="319"/>
                      </a:cubicBezTo>
                      <a:cubicBezTo>
                        <a:pt x="193" y="318"/>
                        <a:pt x="191" y="316"/>
                        <a:pt x="191" y="315"/>
                      </a:cubicBezTo>
                      <a:cubicBezTo>
                        <a:pt x="190" y="314"/>
                        <a:pt x="191" y="311"/>
                        <a:pt x="190" y="310"/>
                      </a:cubicBezTo>
                      <a:cubicBezTo>
                        <a:pt x="190" y="309"/>
                        <a:pt x="188" y="309"/>
                        <a:pt x="188" y="308"/>
                      </a:cubicBezTo>
                      <a:cubicBezTo>
                        <a:pt x="187" y="307"/>
                        <a:pt x="189" y="304"/>
                        <a:pt x="188" y="303"/>
                      </a:cubicBezTo>
                      <a:cubicBezTo>
                        <a:pt x="188" y="302"/>
                        <a:pt x="186" y="301"/>
                        <a:pt x="186" y="300"/>
                      </a:cubicBezTo>
                      <a:cubicBezTo>
                        <a:pt x="185" y="298"/>
                        <a:pt x="187" y="294"/>
                        <a:pt x="187" y="292"/>
                      </a:cubicBezTo>
                      <a:cubicBezTo>
                        <a:pt x="187" y="291"/>
                        <a:pt x="186" y="288"/>
                        <a:pt x="186" y="287"/>
                      </a:cubicBezTo>
                      <a:cubicBezTo>
                        <a:pt x="185" y="286"/>
                        <a:pt x="184" y="285"/>
                        <a:pt x="184" y="284"/>
                      </a:cubicBezTo>
                      <a:cubicBezTo>
                        <a:pt x="183" y="283"/>
                        <a:pt x="184" y="280"/>
                        <a:pt x="183" y="278"/>
                      </a:cubicBezTo>
                      <a:cubicBezTo>
                        <a:pt x="183" y="277"/>
                        <a:pt x="181" y="275"/>
                        <a:pt x="181" y="274"/>
                      </a:cubicBezTo>
                      <a:cubicBezTo>
                        <a:pt x="181" y="272"/>
                        <a:pt x="184" y="270"/>
                        <a:pt x="185" y="268"/>
                      </a:cubicBezTo>
                      <a:cubicBezTo>
                        <a:pt x="185" y="267"/>
                        <a:pt x="185" y="264"/>
                        <a:pt x="185" y="262"/>
                      </a:cubicBezTo>
                      <a:cubicBezTo>
                        <a:pt x="186" y="261"/>
                        <a:pt x="187" y="259"/>
                        <a:pt x="187" y="258"/>
                      </a:cubicBezTo>
                      <a:cubicBezTo>
                        <a:pt x="187" y="256"/>
                        <a:pt x="185" y="253"/>
                        <a:pt x="185" y="252"/>
                      </a:cubicBezTo>
                      <a:cubicBezTo>
                        <a:pt x="185" y="250"/>
                        <a:pt x="184" y="247"/>
                        <a:pt x="185" y="245"/>
                      </a:cubicBezTo>
                      <a:cubicBezTo>
                        <a:pt x="185" y="244"/>
                        <a:pt x="187" y="243"/>
                        <a:pt x="187" y="242"/>
                      </a:cubicBezTo>
                      <a:cubicBezTo>
                        <a:pt x="188" y="241"/>
                        <a:pt x="191" y="239"/>
                        <a:pt x="191" y="238"/>
                      </a:cubicBezTo>
                      <a:cubicBezTo>
                        <a:pt x="192" y="236"/>
                        <a:pt x="192" y="233"/>
                        <a:pt x="192" y="231"/>
                      </a:cubicBezTo>
                      <a:cubicBezTo>
                        <a:pt x="193" y="229"/>
                        <a:pt x="194" y="226"/>
                        <a:pt x="194" y="225"/>
                      </a:cubicBezTo>
                      <a:cubicBezTo>
                        <a:pt x="193" y="223"/>
                        <a:pt x="191" y="221"/>
                        <a:pt x="191" y="219"/>
                      </a:cubicBezTo>
                      <a:cubicBezTo>
                        <a:pt x="191" y="218"/>
                        <a:pt x="192" y="214"/>
                        <a:pt x="192" y="213"/>
                      </a:cubicBezTo>
                      <a:cubicBezTo>
                        <a:pt x="192" y="212"/>
                        <a:pt x="193" y="209"/>
                        <a:pt x="193" y="208"/>
                      </a:cubicBezTo>
                      <a:cubicBezTo>
                        <a:pt x="194" y="207"/>
                        <a:pt x="196" y="207"/>
                        <a:pt x="196" y="206"/>
                      </a:cubicBezTo>
                      <a:cubicBezTo>
                        <a:pt x="196" y="205"/>
                        <a:pt x="195" y="202"/>
                        <a:pt x="195" y="201"/>
                      </a:cubicBezTo>
                      <a:cubicBezTo>
                        <a:pt x="195" y="200"/>
                        <a:pt x="197" y="198"/>
                        <a:pt x="197" y="197"/>
                      </a:cubicBezTo>
                      <a:cubicBezTo>
                        <a:pt x="196" y="196"/>
                        <a:pt x="194" y="194"/>
                        <a:pt x="194" y="193"/>
                      </a:cubicBezTo>
                      <a:cubicBezTo>
                        <a:pt x="193" y="192"/>
                        <a:pt x="194" y="190"/>
                        <a:pt x="194" y="189"/>
                      </a:cubicBezTo>
                      <a:cubicBezTo>
                        <a:pt x="194" y="187"/>
                        <a:pt x="194" y="184"/>
                        <a:pt x="194" y="182"/>
                      </a:cubicBezTo>
                      <a:cubicBezTo>
                        <a:pt x="195" y="181"/>
                        <a:pt x="197" y="179"/>
                        <a:pt x="197" y="177"/>
                      </a:cubicBezTo>
                      <a:cubicBezTo>
                        <a:pt x="197" y="176"/>
                        <a:pt x="197" y="174"/>
                        <a:pt x="197" y="173"/>
                      </a:cubicBezTo>
                      <a:cubicBezTo>
                        <a:pt x="196" y="172"/>
                        <a:pt x="194" y="171"/>
                        <a:pt x="194" y="170"/>
                      </a:cubicBezTo>
                      <a:cubicBezTo>
                        <a:pt x="193" y="169"/>
                        <a:pt x="194" y="166"/>
                        <a:pt x="194" y="165"/>
                      </a:cubicBezTo>
                      <a:cubicBezTo>
                        <a:pt x="193" y="163"/>
                        <a:pt x="190" y="161"/>
                        <a:pt x="189" y="159"/>
                      </a:cubicBezTo>
                      <a:cubicBezTo>
                        <a:pt x="189" y="158"/>
                        <a:pt x="188" y="156"/>
                        <a:pt x="188" y="155"/>
                      </a:cubicBezTo>
                      <a:cubicBezTo>
                        <a:pt x="187" y="154"/>
                        <a:pt x="189" y="151"/>
                        <a:pt x="188" y="149"/>
                      </a:cubicBezTo>
                      <a:cubicBezTo>
                        <a:pt x="188" y="148"/>
                        <a:pt x="185" y="147"/>
                        <a:pt x="185" y="146"/>
                      </a:cubicBezTo>
                      <a:cubicBezTo>
                        <a:pt x="184" y="145"/>
                        <a:pt x="183" y="143"/>
                        <a:pt x="183" y="142"/>
                      </a:cubicBezTo>
                      <a:cubicBezTo>
                        <a:pt x="184" y="141"/>
                        <a:pt x="186" y="140"/>
                        <a:pt x="187" y="139"/>
                      </a:cubicBezTo>
                      <a:cubicBezTo>
                        <a:pt x="188" y="138"/>
                        <a:pt x="187" y="135"/>
                        <a:pt x="188" y="133"/>
                      </a:cubicBezTo>
                      <a:cubicBezTo>
                        <a:pt x="189" y="132"/>
                        <a:pt x="191" y="131"/>
                        <a:pt x="192" y="131"/>
                      </a:cubicBezTo>
                      <a:cubicBezTo>
                        <a:pt x="193" y="130"/>
                        <a:pt x="195" y="130"/>
                        <a:pt x="196" y="129"/>
                      </a:cubicBezTo>
                      <a:cubicBezTo>
                        <a:pt x="197" y="129"/>
                        <a:pt x="198" y="127"/>
                        <a:pt x="199" y="126"/>
                      </a:cubicBezTo>
                      <a:cubicBezTo>
                        <a:pt x="200" y="126"/>
                        <a:pt x="203" y="128"/>
                        <a:pt x="204" y="127"/>
                      </a:cubicBezTo>
                      <a:cubicBezTo>
                        <a:pt x="205" y="127"/>
                        <a:pt x="207" y="124"/>
                        <a:pt x="207" y="123"/>
                      </a:cubicBezTo>
                      <a:cubicBezTo>
                        <a:pt x="208" y="122"/>
                        <a:pt x="209" y="120"/>
                        <a:pt x="210" y="119"/>
                      </a:cubicBezTo>
                      <a:cubicBezTo>
                        <a:pt x="210" y="118"/>
                        <a:pt x="209" y="115"/>
                        <a:pt x="210" y="114"/>
                      </a:cubicBezTo>
                      <a:cubicBezTo>
                        <a:pt x="210" y="113"/>
                        <a:pt x="211" y="112"/>
                        <a:pt x="212" y="112"/>
                      </a:cubicBezTo>
                      <a:cubicBezTo>
                        <a:pt x="213" y="111"/>
                        <a:pt x="215" y="111"/>
                        <a:pt x="216" y="110"/>
                      </a:cubicBezTo>
                      <a:cubicBezTo>
                        <a:pt x="217" y="110"/>
                        <a:pt x="219" y="108"/>
                        <a:pt x="219" y="108"/>
                      </a:cubicBezTo>
                      <a:cubicBezTo>
                        <a:pt x="220" y="107"/>
                        <a:pt x="222" y="105"/>
                        <a:pt x="222" y="104"/>
                      </a:cubicBezTo>
                      <a:cubicBezTo>
                        <a:pt x="223" y="103"/>
                        <a:pt x="224" y="101"/>
                        <a:pt x="225" y="99"/>
                      </a:cubicBezTo>
                      <a:cubicBezTo>
                        <a:pt x="225" y="98"/>
                        <a:pt x="225" y="95"/>
                        <a:pt x="225" y="94"/>
                      </a:cubicBezTo>
                      <a:cubicBezTo>
                        <a:pt x="226" y="94"/>
                        <a:pt x="227" y="93"/>
                        <a:pt x="227" y="92"/>
                      </a:cubicBezTo>
                      <a:cubicBezTo>
                        <a:pt x="228" y="92"/>
                        <a:pt x="229" y="90"/>
                        <a:pt x="229" y="90"/>
                      </a:cubicBezTo>
                      <a:cubicBezTo>
                        <a:pt x="230" y="88"/>
                        <a:pt x="231" y="85"/>
                        <a:pt x="230" y="84"/>
                      </a:cubicBezTo>
                      <a:cubicBezTo>
                        <a:pt x="230" y="83"/>
                        <a:pt x="228" y="82"/>
                        <a:pt x="227" y="81"/>
                      </a:cubicBezTo>
                      <a:cubicBezTo>
                        <a:pt x="227" y="81"/>
                        <a:pt x="226" y="79"/>
                        <a:pt x="226" y="78"/>
                      </a:cubicBezTo>
                      <a:cubicBezTo>
                        <a:pt x="226" y="77"/>
                        <a:pt x="229" y="77"/>
                        <a:pt x="230" y="76"/>
                      </a:cubicBezTo>
                      <a:cubicBezTo>
                        <a:pt x="230" y="74"/>
                        <a:pt x="230" y="71"/>
                        <a:pt x="230" y="70"/>
                      </a:cubicBezTo>
                      <a:cubicBezTo>
                        <a:pt x="229" y="68"/>
                        <a:pt x="228" y="65"/>
                        <a:pt x="227" y="64"/>
                      </a:cubicBezTo>
                      <a:cubicBezTo>
                        <a:pt x="226" y="63"/>
                        <a:pt x="222" y="62"/>
                        <a:pt x="220" y="60"/>
                      </a:cubicBezTo>
                      <a:cubicBezTo>
                        <a:pt x="220" y="59"/>
                        <a:pt x="219" y="56"/>
                        <a:pt x="218" y="55"/>
                      </a:cubicBezTo>
                      <a:cubicBezTo>
                        <a:pt x="218" y="54"/>
                        <a:pt x="215" y="53"/>
                        <a:pt x="215" y="53"/>
                      </a:cubicBezTo>
                      <a:cubicBezTo>
                        <a:pt x="214" y="52"/>
                        <a:pt x="213" y="50"/>
                        <a:pt x="212" y="49"/>
                      </a:cubicBezTo>
                      <a:cubicBezTo>
                        <a:pt x="212" y="48"/>
                        <a:pt x="212" y="45"/>
                        <a:pt x="213" y="44"/>
                      </a:cubicBezTo>
                      <a:cubicBezTo>
                        <a:pt x="214" y="43"/>
                        <a:pt x="217" y="42"/>
                        <a:pt x="217" y="41"/>
                      </a:cubicBezTo>
                      <a:cubicBezTo>
                        <a:pt x="217" y="39"/>
                        <a:pt x="216" y="37"/>
                        <a:pt x="216" y="35"/>
                      </a:cubicBezTo>
                      <a:cubicBezTo>
                        <a:pt x="216" y="33"/>
                        <a:pt x="216" y="27"/>
                        <a:pt x="216" y="25"/>
                      </a:cubicBezTo>
                      <a:cubicBezTo>
                        <a:pt x="217" y="24"/>
                        <a:pt x="218" y="22"/>
                        <a:pt x="219" y="20"/>
                      </a:cubicBezTo>
                      <a:cubicBezTo>
                        <a:pt x="219" y="19"/>
                        <a:pt x="219" y="16"/>
                        <a:pt x="219" y="15"/>
                      </a:cubicBezTo>
                      <a:cubicBezTo>
                        <a:pt x="218" y="14"/>
                        <a:pt x="216" y="13"/>
                        <a:pt x="216" y="13"/>
                      </a:cubicBezTo>
                      <a:cubicBezTo>
                        <a:pt x="215" y="12"/>
                        <a:pt x="215" y="9"/>
                        <a:pt x="214" y="9"/>
                      </a:cubicBezTo>
                      <a:cubicBezTo>
                        <a:pt x="213" y="7"/>
                        <a:pt x="211" y="6"/>
                        <a:pt x="210" y="5"/>
                      </a:cubicBezTo>
                      <a:cubicBezTo>
                        <a:pt x="210" y="4"/>
                        <a:pt x="211" y="0"/>
                        <a:pt x="211" y="0"/>
                      </a:cubicBezTo>
                      <a:cubicBezTo>
                        <a:pt x="198" y="3"/>
                        <a:pt x="198" y="3"/>
                        <a:pt x="198" y="3"/>
                      </a:cubicBezTo>
                      <a:cubicBezTo>
                        <a:pt x="90" y="38"/>
                        <a:pt x="90" y="38"/>
                        <a:pt x="90" y="38"/>
                      </a:cubicBezTo>
                      <a:cubicBezTo>
                        <a:pt x="81" y="39"/>
                        <a:pt x="81" y="39"/>
                        <a:pt x="81" y="39"/>
                      </a:cubicBezTo>
                      <a:cubicBezTo>
                        <a:pt x="0" y="64"/>
                        <a:pt x="0" y="64"/>
                        <a:pt x="0" y="64"/>
                      </a:cubicBez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52" name="Freeform 112">
                  <a:extLst>
                    <a:ext uri="{FF2B5EF4-FFF2-40B4-BE49-F238E27FC236}">
                      <a16:creationId xmlns:a16="http://schemas.microsoft.com/office/drawing/2014/main" id="{8F2F83F6-8176-45DB-8072-C0156B1EC14F}"/>
                    </a:ext>
                  </a:extLst>
                </p:cNvPr>
                <p:cNvSpPr>
                  <a:spLocks/>
                </p:cNvSpPr>
                <p:nvPr/>
              </p:nvSpPr>
              <p:spPr bwMode="auto">
                <a:xfrm>
                  <a:off x="7172134" y="1979830"/>
                  <a:ext cx="179698" cy="377516"/>
                </a:xfrm>
                <a:custGeom>
                  <a:avLst/>
                  <a:gdLst>
                    <a:gd name="T0" fmla="*/ 193 w 224"/>
                    <a:gd name="T1" fmla="*/ 328 h 471"/>
                    <a:gd name="T2" fmla="*/ 175 w 224"/>
                    <a:gd name="T3" fmla="*/ 316 h 471"/>
                    <a:gd name="T4" fmla="*/ 169 w 224"/>
                    <a:gd name="T5" fmla="*/ 290 h 471"/>
                    <a:gd name="T6" fmla="*/ 93 w 224"/>
                    <a:gd name="T7" fmla="*/ 83 h 471"/>
                    <a:gd name="T8" fmla="*/ 56 w 224"/>
                    <a:gd name="T9" fmla="*/ 11 h 471"/>
                    <a:gd name="T10" fmla="*/ 41 w 224"/>
                    <a:gd name="T11" fmla="*/ 6 h 471"/>
                    <a:gd name="T12" fmla="*/ 32 w 224"/>
                    <a:gd name="T13" fmla="*/ 12 h 471"/>
                    <a:gd name="T14" fmla="*/ 21 w 224"/>
                    <a:gd name="T15" fmla="*/ 20 h 471"/>
                    <a:gd name="T16" fmla="*/ 28 w 224"/>
                    <a:gd name="T17" fmla="*/ 33 h 471"/>
                    <a:gd name="T18" fmla="*/ 23 w 224"/>
                    <a:gd name="T19" fmla="*/ 51 h 471"/>
                    <a:gd name="T20" fmla="*/ 29 w 224"/>
                    <a:gd name="T21" fmla="*/ 63 h 471"/>
                    <a:gd name="T22" fmla="*/ 33 w 224"/>
                    <a:gd name="T23" fmla="*/ 70 h 471"/>
                    <a:gd name="T24" fmla="*/ 35 w 224"/>
                    <a:gd name="T25" fmla="*/ 86 h 471"/>
                    <a:gd name="T26" fmla="*/ 35 w 224"/>
                    <a:gd name="T27" fmla="*/ 103 h 471"/>
                    <a:gd name="T28" fmla="*/ 31 w 224"/>
                    <a:gd name="T29" fmla="*/ 110 h 471"/>
                    <a:gd name="T30" fmla="*/ 37 w 224"/>
                    <a:gd name="T31" fmla="*/ 118 h 471"/>
                    <a:gd name="T32" fmla="*/ 47 w 224"/>
                    <a:gd name="T33" fmla="*/ 139 h 471"/>
                    <a:gd name="T34" fmla="*/ 44 w 224"/>
                    <a:gd name="T35" fmla="*/ 157 h 471"/>
                    <a:gd name="T36" fmla="*/ 43 w 224"/>
                    <a:gd name="T37" fmla="*/ 162 h 471"/>
                    <a:gd name="T38" fmla="*/ 28 w 224"/>
                    <a:gd name="T39" fmla="*/ 177 h 471"/>
                    <a:gd name="T40" fmla="*/ 25 w 224"/>
                    <a:gd name="T41" fmla="*/ 187 h 471"/>
                    <a:gd name="T42" fmla="*/ 14 w 224"/>
                    <a:gd name="T43" fmla="*/ 193 h 471"/>
                    <a:gd name="T44" fmla="*/ 6 w 224"/>
                    <a:gd name="T45" fmla="*/ 197 h 471"/>
                    <a:gd name="T46" fmla="*/ 6 w 224"/>
                    <a:gd name="T47" fmla="*/ 208 h 471"/>
                    <a:gd name="T48" fmla="*/ 8 w 224"/>
                    <a:gd name="T49" fmla="*/ 219 h 471"/>
                    <a:gd name="T50" fmla="*/ 15 w 224"/>
                    <a:gd name="T51" fmla="*/ 240 h 471"/>
                    <a:gd name="T52" fmla="*/ 12 w 224"/>
                    <a:gd name="T53" fmla="*/ 251 h 471"/>
                    <a:gd name="T54" fmla="*/ 14 w 224"/>
                    <a:gd name="T55" fmla="*/ 268 h 471"/>
                    <a:gd name="T56" fmla="*/ 10 w 224"/>
                    <a:gd name="T57" fmla="*/ 277 h 471"/>
                    <a:gd name="T58" fmla="*/ 11 w 224"/>
                    <a:gd name="T59" fmla="*/ 291 h 471"/>
                    <a:gd name="T60" fmla="*/ 5 w 224"/>
                    <a:gd name="T61" fmla="*/ 305 h 471"/>
                    <a:gd name="T62" fmla="*/ 3 w 224"/>
                    <a:gd name="T63" fmla="*/ 312 h 471"/>
                    <a:gd name="T64" fmla="*/ 4 w 224"/>
                    <a:gd name="T65" fmla="*/ 325 h 471"/>
                    <a:gd name="T66" fmla="*/ 0 w 224"/>
                    <a:gd name="T67" fmla="*/ 335 h 471"/>
                    <a:gd name="T68" fmla="*/ 3 w 224"/>
                    <a:gd name="T69" fmla="*/ 345 h 471"/>
                    <a:gd name="T70" fmla="*/ 6 w 224"/>
                    <a:gd name="T71" fmla="*/ 363 h 471"/>
                    <a:gd name="T72" fmla="*/ 9 w 224"/>
                    <a:gd name="T73" fmla="*/ 374 h 471"/>
                    <a:gd name="T74" fmla="*/ 9 w 224"/>
                    <a:gd name="T75" fmla="*/ 390 h 471"/>
                    <a:gd name="T76" fmla="*/ 12 w 224"/>
                    <a:gd name="T77" fmla="*/ 404 h 471"/>
                    <a:gd name="T78" fmla="*/ 14 w 224"/>
                    <a:gd name="T79" fmla="*/ 408 h 471"/>
                    <a:gd name="T80" fmla="*/ 16 w 224"/>
                    <a:gd name="T81" fmla="*/ 425 h 471"/>
                    <a:gd name="T82" fmla="*/ 14 w 224"/>
                    <a:gd name="T83" fmla="*/ 444 h 471"/>
                    <a:gd name="T84" fmla="*/ 13 w 224"/>
                    <a:gd name="T85" fmla="*/ 458 h 471"/>
                    <a:gd name="T86" fmla="*/ 18 w 224"/>
                    <a:gd name="T87" fmla="*/ 464 h 471"/>
                    <a:gd name="T88" fmla="*/ 33 w 224"/>
                    <a:gd name="T89" fmla="*/ 471 h 471"/>
                    <a:gd name="T90" fmla="*/ 176 w 224"/>
                    <a:gd name="T91" fmla="*/ 425 h 471"/>
                    <a:gd name="T92" fmla="*/ 187 w 224"/>
                    <a:gd name="T93" fmla="*/ 409 h 471"/>
                    <a:gd name="T94" fmla="*/ 190 w 224"/>
                    <a:gd name="T95" fmla="*/ 402 h 471"/>
                    <a:gd name="T96" fmla="*/ 200 w 224"/>
                    <a:gd name="T97" fmla="*/ 395 h 471"/>
                    <a:gd name="T98" fmla="*/ 214 w 224"/>
                    <a:gd name="T99" fmla="*/ 390 h 471"/>
                    <a:gd name="T100" fmla="*/ 221 w 224"/>
                    <a:gd name="T101" fmla="*/ 378 h 471"/>
                    <a:gd name="T102" fmla="*/ 224 w 224"/>
                    <a:gd name="T103" fmla="*/ 355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24" h="471">
                      <a:moveTo>
                        <a:pt x="216" y="355"/>
                      </a:moveTo>
                      <a:cubicBezTo>
                        <a:pt x="204" y="349"/>
                        <a:pt x="204" y="349"/>
                        <a:pt x="204" y="349"/>
                      </a:cubicBezTo>
                      <a:cubicBezTo>
                        <a:pt x="202" y="330"/>
                        <a:pt x="202" y="330"/>
                        <a:pt x="202" y="330"/>
                      </a:cubicBezTo>
                      <a:cubicBezTo>
                        <a:pt x="202" y="330"/>
                        <a:pt x="195" y="329"/>
                        <a:pt x="193" y="328"/>
                      </a:cubicBezTo>
                      <a:cubicBezTo>
                        <a:pt x="192" y="327"/>
                        <a:pt x="189" y="326"/>
                        <a:pt x="187" y="325"/>
                      </a:cubicBezTo>
                      <a:cubicBezTo>
                        <a:pt x="186" y="324"/>
                        <a:pt x="185" y="320"/>
                        <a:pt x="183" y="319"/>
                      </a:cubicBezTo>
                      <a:cubicBezTo>
                        <a:pt x="182" y="319"/>
                        <a:pt x="180" y="319"/>
                        <a:pt x="179" y="319"/>
                      </a:cubicBezTo>
                      <a:cubicBezTo>
                        <a:pt x="178" y="319"/>
                        <a:pt x="176" y="317"/>
                        <a:pt x="175" y="316"/>
                      </a:cubicBezTo>
                      <a:cubicBezTo>
                        <a:pt x="174" y="315"/>
                        <a:pt x="172" y="311"/>
                        <a:pt x="172" y="310"/>
                      </a:cubicBezTo>
                      <a:cubicBezTo>
                        <a:pt x="171" y="308"/>
                        <a:pt x="171" y="305"/>
                        <a:pt x="171" y="303"/>
                      </a:cubicBezTo>
                      <a:cubicBezTo>
                        <a:pt x="171" y="301"/>
                        <a:pt x="171" y="298"/>
                        <a:pt x="171" y="296"/>
                      </a:cubicBezTo>
                      <a:cubicBezTo>
                        <a:pt x="171" y="295"/>
                        <a:pt x="169" y="291"/>
                        <a:pt x="169" y="290"/>
                      </a:cubicBezTo>
                      <a:cubicBezTo>
                        <a:pt x="169" y="288"/>
                        <a:pt x="168" y="285"/>
                        <a:pt x="168" y="284"/>
                      </a:cubicBezTo>
                      <a:cubicBezTo>
                        <a:pt x="167" y="283"/>
                        <a:pt x="164" y="281"/>
                        <a:pt x="164" y="281"/>
                      </a:cubicBezTo>
                      <a:cubicBezTo>
                        <a:pt x="154" y="255"/>
                        <a:pt x="154" y="255"/>
                        <a:pt x="154" y="255"/>
                      </a:cubicBezTo>
                      <a:cubicBezTo>
                        <a:pt x="93" y="83"/>
                        <a:pt x="93" y="83"/>
                        <a:pt x="93" y="83"/>
                      </a:cubicBezTo>
                      <a:cubicBezTo>
                        <a:pt x="60" y="0"/>
                        <a:pt x="60" y="0"/>
                        <a:pt x="60" y="0"/>
                      </a:cubicBezTo>
                      <a:cubicBezTo>
                        <a:pt x="60" y="0"/>
                        <a:pt x="59" y="1"/>
                        <a:pt x="58" y="2"/>
                      </a:cubicBezTo>
                      <a:cubicBezTo>
                        <a:pt x="58" y="3"/>
                        <a:pt x="59" y="7"/>
                        <a:pt x="58" y="8"/>
                      </a:cubicBezTo>
                      <a:cubicBezTo>
                        <a:pt x="58" y="9"/>
                        <a:pt x="56" y="10"/>
                        <a:pt x="56" y="11"/>
                      </a:cubicBezTo>
                      <a:cubicBezTo>
                        <a:pt x="55" y="11"/>
                        <a:pt x="53" y="10"/>
                        <a:pt x="52" y="10"/>
                      </a:cubicBezTo>
                      <a:cubicBezTo>
                        <a:pt x="51" y="10"/>
                        <a:pt x="48" y="12"/>
                        <a:pt x="47" y="12"/>
                      </a:cubicBezTo>
                      <a:cubicBezTo>
                        <a:pt x="46" y="12"/>
                        <a:pt x="44" y="11"/>
                        <a:pt x="43" y="10"/>
                      </a:cubicBezTo>
                      <a:cubicBezTo>
                        <a:pt x="42" y="9"/>
                        <a:pt x="41" y="7"/>
                        <a:pt x="41" y="6"/>
                      </a:cubicBezTo>
                      <a:cubicBezTo>
                        <a:pt x="40" y="5"/>
                        <a:pt x="38" y="3"/>
                        <a:pt x="37" y="3"/>
                      </a:cubicBezTo>
                      <a:cubicBezTo>
                        <a:pt x="36" y="3"/>
                        <a:pt x="35" y="5"/>
                        <a:pt x="35" y="5"/>
                      </a:cubicBezTo>
                      <a:cubicBezTo>
                        <a:pt x="34" y="6"/>
                        <a:pt x="33" y="7"/>
                        <a:pt x="33" y="8"/>
                      </a:cubicBezTo>
                      <a:cubicBezTo>
                        <a:pt x="32" y="9"/>
                        <a:pt x="32" y="11"/>
                        <a:pt x="32" y="12"/>
                      </a:cubicBezTo>
                      <a:cubicBezTo>
                        <a:pt x="31" y="12"/>
                        <a:pt x="30" y="14"/>
                        <a:pt x="29" y="15"/>
                      </a:cubicBezTo>
                      <a:cubicBezTo>
                        <a:pt x="28" y="16"/>
                        <a:pt x="27" y="17"/>
                        <a:pt x="25" y="18"/>
                      </a:cubicBezTo>
                      <a:cubicBezTo>
                        <a:pt x="24" y="18"/>
                        <a:pt x="22" y="17"/>
                        <a:pt x="21" y="18"/>
                      </a:cubicBezTo>
                      <a:cubicBezTo>
                        <a:pt x="21" y="19"/>
                        <a:pt x="21" y="20"/>
                        <a:pt x="21" y="20"/>
                      </a:cubicBezTo>
                      <a:cubicBezTo>
                        <a:pt x="22" y="21"/>
                        <a:pt x="22" y="22"/>
                        <a:pt x="23" y="23"/>
                      </a:cubicBezTo>
                      <a:cubicBezTo>
                        <a:pt x="24" y="24"/>
                        <a:pt x="27" y="23"/>
                        <a:pt x="28" y="24"/>
                      </a:cubicBezTo>
                      <a:cubicBezTo>
                        <a:pt x="28" y="25"/>
                        <a:pt x="28" y="27"/>
                        <a:pt x="28" y="28"/>
                      </a:cubicBezTo>
                      <a:cubicBezTo>
                        <a:pt x="28" y="29"/>
                        <a:pt x="27" y="32"/>
                        <a:pt x="28" y="33"/>
                      </a:cubicBezTo>
                      <a:cubicBezTo>
                        <a:pt x="28" y="34"/>
                        <a:pt x="29" y="37"/>
                        <a:pt x="29" y="37"/>
                      </a:cubicBezTo>
                      <a:cubicBezTo>
                        <a:pt x="29" y="37"/>
                        <a:pt x="29" y="41"/>
                        <a:pt x="28" y="42"/>
                      </a:cubicBezTo>
                      <a:cubicBezTo>
                        <a:pt x="27" y="43"/>
                        <a:pt x="25" y="45"/>
                        <a:pt x="25" y="46"/>
                      </a:cubicBezTo>
                      <a:cubicBezTo>
                        <a:pt x="24" y="47"/>
                        <a:pt x="23" y="50"/>
                        <a:pt x="23" y="51"/>
                      </a:cubicBezTo>
                      <a:cubicBezTo>
                        <a:pt x="23" y="52"/>
                        <a:pt x="24" y="54"/>
                        <a:pt x="24" y="55"/>
                      </a:cubicBezTo>
                      <a:cubicBezTo>
                        <a:pt x="24" y="55"/>
                        <a:pt x="24" y="55"/>
                        <a:pt x="25" y="56"/>
                      </a:cubicBezTo>
                      <a:cubicBezTo>
                        <a:pt x="31" y="54"/>
                        <a:pt x="31" y="54"/>
                        <a:pt x="31" y="54"/>
                      </a:cubicBezTo>
                      <a:cubicBezTo>
                        <a:pt x="29" y="63"/>
                        <a:pt x="29" y="63"/>
                        <a:pt x="29" y="63"/>
                      </a:cubicBezTo>
                      <a:cubicBezTo>
                        <a:pt x="29" y="63"/>
                        <a:pt x="28" y="63"/>
                        <a:pt x="28" y="64"/>
                      </a:cubicBezTo>
                      <a:cubicBezTo>
                        <a:pt x="29" y="65"/>
                        <a:pt x="31" y="65"/>
                        <a:pt x="31" y="67"/>
                      </a:cubicBezTo>
                      <a:cubicBezTo>
                        <a:pt x="32" y="68"/>
                        <a:pt x="33" y="69"/>
                        <a:pt x="33" y="70"/>
                      </a:cubicBezTo>
                      <a:cubicBezTo>
                        <a:pt x="33" y="70"/>
                        <a:pt x="33" y="70"/>
                        <a:pt x="33" y="70"/>
                      </a:cubicBezTo>
                      <a:cubicBezTo>
                        <a:pt x="33" y="70"/>
                        <a:pt x="33" y="70"/>
                        <a:pt x="33" y="70"/>
                      </a:cubicBezTo>
                      <a:cubicBezTo>
                        <a:pt x="34" y="71"/>
                        <a:pt x="36" y="72"/>
                        <a:pt x="36" y="74"/>
                      </a:cubicBezTo>
                      <a:cubicBezTo>
                        <a:pt x="38" y="77"/>
                        <a:pt x="37" y="82"/>
                        <a:pt x="37" y="83"/>
                      </a:cubicBezTo>
                      <a:cubicBezTo>
                        <a:pt x="36" y="84"/>
                        <a:pt x="35" y="85"/>
                        <a:pt x="35" y="86"/>
                      </a:cubicBezTo>
                      <a:cubicBezTo>
                        <a:pt x="35" y="87"/>
                        <a:pt x="34" y="87"/>
                        <a:pt x="34" y="87"/>
                      </a:cubicBezTo>
                      <a:cubicBezTo>
                        <a:pt x="34" y="89"/>
                        <a:pt x="34" y="93"/>
                        <a:pt x="34" y="96"/>
                      </a:cubicBezTo>
                      <a:cubicBezTo>
                        <a:pt x="34" y="96"/>
                        <a:pt x="34" y="96"/>
                        <a:pt x="34" y="97"/>
                      </a:cubicBezTo>
                      <a:cubicBezTo>
                        <a:pt x="35" y="99"/>
                        <a:pt x="36" y="101"/>
                        <a:pt x="35" y="103"/>
                      </a:cubicBezTo>
                      <a:cubicBezTo>
                        <a:pt x="34" y="106"/>
                        <a:pt x="32" y="107"/>
                        <a:pt x="31" y="108"/>
                      </a:cubicBezTo>
                      <a:cubicBezTo>
                        <a:pt x="31" y="108"/>
                        <a:pt x="31" y="108"/>
                        <a:pt x="31" y="108"/>
                      </a:cubicBezTo>
                      <a:cubicBezTo>
                        <a:pt x="30" y="108"/>
                        <a:pt x="30" y="109"/>
                        <a:pt x="30" y="109"/>
                      </a:cubicBezTo>
                      <a:cubicBezTo>
                        <a:pt x="31" y="109"/>
                        <a:pt x="31" y="110"/>
                        <a:pt x="31" y="110"/>
                      </a:cubicBezTo>
                      <a:cubicBezTo>
                        <a:pt x="31" y="110"/>
                        <a:pt x="32" y="110"/>
                        <a:pt x="32" y="110"/>
                      </a:cubicBezTo>
                      <a:cubicBezTo>
                        <a:pt x="33" y="111"/>
                        <a:pt x="34" y="112"/>
                        <a:pt x="35" y="113"/>
                      </a:cubicBezTo>
                      <a:cubicBezTo>
                        <a:pt x="36" y="114"/>
                        <a:pt x="37" y="116"/>
                        <a:pt x="37" y="117"/>
                      </a:cubicBezTo>
                      <a:cubicBezTo>
                        <a:pt x="37" y="117"/>
                        <a:pt x="37" y="118"/>
                        <a:pt x="37" y="118"/>
                      </a:cubicBezTo>
                      <a:cubicBezTo>
                        <a:pt x="38" y="118"/>
                        <a:pt x="38" y="118"/>
                        <a:pt x="39" y="118"/>
                      </a:cubicBezTo>
                      <a:cubicBezTo>
                        <a:pt x="41" y="119"/>
                        <a:pt x="43" y="120"/>
                        <a:pt x="44" y="122"/>
                      </a:cubicBezTo>
                      <a:cubicBezTo>
                        <a:pt x="47" y="124"/>
                        <a:pt x="48" y="129"/>
                        <a:pt x="48" y="130"/>
                      </a:cubicBezTo>
                      <a:cubicBezTo>
                        <a:pt x="48" y="132"/>
                        <a:pt x="49" y="136"/>
                        <a:pt x="47" y="139"/>
                      </a:cubicBezTo>
                      <a:cubicBezTo>
                        <a:pt x="47" y="139"/>
                        <a:pt x="47" y="140"/>
                        <a:pt x="46" y="140"/>
                      </a:cubicBezTo>
                      <a:cubicBezTo>
                        <a:pt x="47" y="141"/>
                        <a:pt x="48" y="142"/>
                        <a:pt x="48" y="143"/>
                      </a:cubicBezTo>
                      <a:cubicBezTo>
                        <a:pt x="50" y="147"/>
                        <a:pt x="47" y="153"/>
                        <a:pt x="47" y="153"/>
                      </a:cubicBezTo>
                      <a:cubicBezTo>
                        <a:pt x="47" y="154"/>
                        <a:pt x="45" y="155"/>
                        <a:pt x="44" y="157"/>
                      </a:cubicBezTo>
                      <a:cubicBezTo>
                        <a:pt x="44" y="157"/>
                        <a:pt x="44" y="157"/>
                        <a:pt x="44" y="157"/>
                      </a:cubicBezTo>
                      <a:cubicBezTo>
                        <a:pt x="44" y="157"/>
                        <a:pt x="43" y="157"/>
                        <a:pt x="43" y="158"/>
                      </a:cubicBezTo>
                      <a:cubicBezTo>
                        <a:pt x="43" y="158"/>
                        <a:pt x="43" y="158"/>
                        <a:pt x="43" y="158"/>
                      </a:cubicBezTo>
                      <a:cubicBezTo>
                        <a:pt x="43" y="159"/>
                        <a:pt x="43" y="161"/>
                        <a:pt x="43" y="162"/>
                      </a:cubicBezTo>
                      <a:cubicBezTo>
                        <a:pt x="42" y="164"/>
                        <a:pt x="40" y="167"/>
                        <a:pt x="40" y="168"/>
                      </a:cubicBezTo>
                      <a:cubicBezTo>
                        <a:pt x="38" y="170"/>
                        <a:pt x="36" y="172"/>
                        <a:pt x="36" y="172"/>
                      </a:cubicBezTo>
                      <a:cubicBezTo>
                        <a:pt x="34" y="175"/>
                        <a:pt x="32" y="175"/>
                        <a:pt x="32" y="176"/>
                      </a:cubicBezTo>
                      <a:cubicBezTo>
                        <a:pt x="30" y="176"/>
                        <a:pt x="29" y="177"/>
                        <a:pt x="28" y="177"/>
                      </a:cubicBezTo>
                      <a:cubicBezTo>
                        <a:pt x="28" y="177"/>
                        <a:pt x="28" y="177"/>
                        <a:pt x="28" y="177"/>
                      </a:cubicBezTo>
                      <a:cubicBezTo>
                        <a:pt x="28" y="177"/>
                        <a:pt x="28" y="177"/>
                        <a:pt x="28" y="177"/>
                      </a:cubicBezTo>
                      <a:cubicBezTo>
                        <a:pt x="28" y="179"/>
                        <a:pt x="28" y="180"/>
                        <a:pt x="28" y="181"/>
                      </a:cubicBezTo>
                      <a:cubicBezTo>
                        <a:pt x="27" y="184"/>
                        <a:pt x="25" y="187"/>
                        <a:pt x="25" y="187"/>
                      </a:cubicBezTo>
                      <a:cubicBezTo>
                        <a:pt x="24" y="188"/>
                        <a:pt x="24" y="188"/>
                        <a:pt x="24" y="188"/>
                      </a:cubicBezTo>
                      <a:cubicBezTo>
                        <a:pt x="23" y="190"/>
                        <a:pt x="21" y="192"/>
                        <a:pt x="19" y="193"/>
                      </a:cubicBezTo>
                      <a:cubicBezTo>
                        <a:pt x="18" y="193"/>
                        <a:pt x="17" y="193"/>
                        <a:pt x="16" y="193"/>
                      </a:cubicBezTo>
                      <a:cubicBezTo>
                        <a:pt x="15" y="193"/>
                        <a:pt x="14" y="193"/>
                        <a:pt x="14" y="193"/>
                      </a:cubicBezTo>
                      <a:cubicBezTo>
                        <a:pt x="13" y="193"/>
                        <a:pt x="13" y="194"/>
                        <a:pt x="12" y="194"/>
                      </a:cubicBezTo>
                      <a:cubicBezTo>
                        <a:pt x="11" y="195"/>
                        <a:pt x="9" y="195"/>
                        <a:pt x="8" y="196"/>
                      </a:cubicBezTo>
                      <a:cubicBezTo>
                        <a:pt x="8" y="196"/>
                        <a:pt x="7" y="196"/>
                        <a:pt x="7" y="196"/>
                      </a:cubicBezTo>
                      <a:cubicBezTo>
                        <a:pt x="6" y="197"/>
                        <a:pt x="6" y="197"/>
                        <a:pt x="6" y="197"/>
                      </a:cubicBezTo>
                      <a:cubicBezTo>
                        <a:pt x="6" y="197"/>
                        <a:pt x="6" y="198"/>
                        <a:pt x="6" y="198"/>
                      </a:cubicBezTo>
                      <a:cubicBezTo>
                        <a:pt x="5" y="199"/>
                        <a:pt x="5" y="201"/>
                        <a:pt x="4" y="203"/>
                      </a:cubicBezTo>
                      <a:cubicBezTo>
                        <a:pt x="4" y="204"/>
                        <a:pt x="3" y="204"/>
                        <a:pt x="3" y="205"/>
                      </a:cubicBezTo>
                      <a:cubicBezTo>
                        <a:pt x="4" y="205"/>
                        <a:pt x="5" y="207"/>
                        <a:pt x="6" y="208"/>
                      </a:cubicBezTo>
                      <a:cubicBezTo>
                        <a:pt x="7" y="210"/>
                        <a:pt x="6" y="213"/>
                        <a:pt x="6" y="214"/>
                      </a:cubicBezTo>
                      <a:cubicBezTo>
                        <a:pt x="6" y="215"/>
                        <a:pt x="6" y="215"/>
                        <a:pt x="6" y="215"/>
                      </a:cubicBezTo>
                      <a:cubicBezTo>
                        <a:pt x="6" y="216"/>
                        <a:pt x="6" y="217"/>
                        <a:pt x="7" y="218"/>
                      </a:cubicBezTo>
                      <a:cubicBezTo>
                        <a:pt x="7" y="218"/>
                        <a:pt x="8" y="219"/>
                        <a:pt x="8" y="219"/>
                      </a:cubicBezTo>
                      <a:cubicBezTo>
                        <a:pt x="10" y="221"/>
                        <a:pt x="11" y="223"/>
                        <a:pt x="12" y="225"/>
                      </a:cubicBezTo>
                      <a:cubicBezTo>
                        <a:pt x="12" y="226"/>
                        <a:pt x="12" y="228"/>
                        <a:pt x="12" y="229"/>
                      </a:cubicBezTo>
                      <a:cubicBezTo>
                        <a:pt x="13" y="229"/>
                        <a:pt x="14" y="230"/>
                        <a:pt x="14" y="232"/>
                      </a:cubicBezTo>
                      <a:cubicBezTo>
                        <a:pt x="15" y="234"/>
                        <a:pt x="16" y="237"/>
                        <a:pt x="15" y="240"/>
                      </a:cubicBezTo>
                      <a:cubicBezTo>
                        <a:pt x="15" y="241"/>
                        <a:pt x="14" y="243"/>
                        <a:pt x="13" y="244"/>
                      </a:cubicBezTo>
                      <a:cubicBezTo>
                        <a:pt x="13" y="244"/>
                        <a:pt x="12" y="244"/>
                        <a:pt x="12" y="245"/>
                      </a:cubicBezTo>
                      <a:cubicBezTo>
                        <a:pt x="12" y="245"/>
                        <a:pt x="12" y="246"/>
                        <a:pt x="12" y="247"/>
                      </a:cubicBezTo>
                      <a:cubicBezTo>
                        <a:pt x="12" y="248"/>
                        <a:pt x="12" y="249"/>
                        <a:pt x="12" y="251"/>
                      </a:cubicBezTo>
                      <a:cubicBezTo>
                        <a:pt x="12" y="251"/>
                        <a:pt x="12" y="252"/>
                        <a:pt x="12" y="253"/>
                      </a:cubicBezTo>
                      <a:cubicBezTo>
                        <a:pt x="13" y="254"/>
                        <a:pt x="14" y="255"/>
                        <a:pt x="15" y="257"/>
                      </a:cubicBezTo>
                      <a:cubicBezTo>
                        <a:pt x="15" y="259"/>
                        <a:pt x="14" y="261"/>
                        <a:pt x="13" y="262"/>
                      </a:cubicBezTo>
                      <a:cubicBezTo>
                        <a:pt x="14" y="264"/>
                        <a:pt x="15" y="266"/>
                        <a:pt x="14" y="268"/>
                      </a:cubicBezTo>
                      <a:cubicBezTo>
                        <a:pt x="13" y="270"/>
                        <a:pt x="12" y="272"/>
                        <a:pt x="11" y="272"/>
                      </a:cubicBezTo>
                      <a:cubicBezTo>
                        <a:pt x="10" y="273"/>
                        <a:pt x="10" y="273"/>
                        <a:pt x="10" y="274"/>
                      </a:cubicBezTo>
                      <a:cubicBezTo>
                        <a:pt x="10" y="274"/>
                        <a:pt x="10" y="275"/>
                        <a:pt x="10" y="275"/>
                      </a:cubicBezTo>
                      <a:cubicBezTo>
                        <a:pt x="10" y="275"/>
                        <a:pt x="10" y="276"/>
                        <a:pt x="10" y="277"/>
                      </a:cubicBezTo>
                      <a:cubicBezTo>
                        <a:pt x="9" y="277"/>
                        <a:pt x="9" y="279"/>
                        <a:pt x="9" y="279"/>
                      </a:cubicBezTo>
                      <a:cubicBezTo>
                        <a:pt x="9" y="280"/>
                        <a:pt x="9" y="280"/>
                        <a:pt x="10" y="280"/>
                      </a:cubicBezTo>
                      <a:cubicBezTo>
                        <a:pt x="10" y="282"/>
                        <a:pt x="11" y="283"/>
                        <a:pt x="12" y="285"/>
                      </a:cubicBezTo>
                      <a:cubicBezTo>
                        <a:pt x="12" y="287"/>
                        <a:pt x="11" y="289"/>
                        <a:pt x="11" y="291"/>
                      </a:cubicBezTo>
                      <a:cubicBezTo>
                        <a:pt x="11" y="292"/>
                        <a:pt x="10" y="292"/>
                        <a:pt x="10" y="293"/>
                      </a:cubicBezTo>
                      <a:cubicBezTo>
                        <a:pt x="10" y="293"/>
                        <a:pt x="10" y="294"/>
                        <a:pt x="10" y="294"/>
                      </a:cubicBezTo>
                      <a:cubicBezTo>
                        <a:pt x="10" y="297"/>
                        <a:pt x="10" y="299"/>
                        <a:pt x="9" y="301"/>
                      </a:cubicBezTo>
                      <a:cubicBezTo>
                        <a:pt x="8" y="303"/>
                        <a:pt x="7" y="304"/>
                        <a:pt x="5" y="305"/>
                      </a:cubicBezTo>
                      <a:cubicBezTo>
                        <a:pt x="5" y="306"/>
                        <a:pt x="4" y="306"/>
                        <a:pt x="4" y="306"/>
                      </a:cubicBezTo>
                      <a:cubicBezTo>
                        <a:pt x="4" y="307"/>
                        <a:pt x="4" y="307"/>
                        <a:pt x="4" y="307"/>
                      </a:cubicBezTo>
                      <a:cubicBezTo>
                        <a:pt x="4" y="307"/>
                        <a:pt x="3" y="308"/>
                        <a:pt x="3" y="308"/>
                      </a:cubicBezTo>
                      <a:cubicBezTo>
                        <a:pt x="3" y="309"/>
                        <a:pt x="3" y="311"/>
                        <a:pt x="3" y="312"/>
                      </a:cubicBezTo>
                      <a:cubicBezTo>
                        <a:pt x="3" y="312"/>
                        <a:pt x="3" y="313"/>
                        <a:pt x="3" y="314"/>
                      </a:cubicBezTo>
                      <a:cubicBezTo>
                        <a:pt x="4" y="315"/>
                        <a:pt x="5" y="317"/>
                        <a:pt x="5" y="319"/>
                      </a:cubicBezTo>
                      <a:cubicBezTo>
                        <a:pt x="5" y="321"/>
                        <a:pt x="4" y="322"/>
                        <a:pt x="4" y="324"/>
                      </a:cubicBezTo>
                      <a:cubicBezTo>
                        <a:pt x="4" y="324"/>
                        <a:pt x="4" y="324"/>
                        <a:pt x="4" y="325"/>
                      </a:cubicBezTo>
                      <a:cubicBezTo>
                        <a:pt x="3" y="325"/>
                        <a:pt x="3" y="326"/>
                        <a:pt x="3" y="326"/>
                      </a:cubicBezTo>
                      <a:cubicBezTo>
                        <a:pt x="3" y="328"/>
                        <a:pt x="3" y="329"/>
                        <a:pt x="3" y="331"/>
                      </a:cubicBezTo>
                      <a:cubicBezTo>
                        <a:pt x="2" y="332"/>
                        <a:pt x="1" y="334"/>
                        <a:pt x="0" y="335"/>
                      </a:cubicBezTo>
                      <a:cubicBezTo>
                        <a:pt x="0" y="335"/>
                        <a:pt x="0" y="335"/>
                        <a:pt x="0" y="335"/>
                      </a:cubicBezTo>
                      <a:cubicBezTo>
                        <a:pt x="0" y="336"/>
                        <a:pt x="1" y="337"/>
                        <a:pt x="1" y="338"/>
                      </a:cubicBezTo>
                      <a:cubicBezTo>
                        <a:pt x="2" y="339"/>
                        <a:pt x="2" y="341"/>
                        <a:pt x="2" y="342"/>
                      </a:cubicBezTo>
                      <a:cubicBezTo>
                        <a:pt x="2" y="342"/>
                        <a:pt x="2" y="343"/>
                        <a:pt x="2" y="343"/>
                      </a:cubicBezTo>
                      <a:cubicBezTo>
                        <a:pt x="2" y="344"/>
                        <a:pt x="3" y="344"/>
                        <a:pt x="3" y="345"/>
                      </a:cubicBezTo>
                      <a:cubicBezTo>
                        <a:pt x="4" y="347"/>
                        <a:pt x="5" y="351"/>
                        <a:pt x="5" y="353"/>
                      </a:cubicBezTo>
                      <a:cubicBezTo>
                        <a:pt x="5" y="355"/>
                        <a:pt x="5" y="357"/>
                        <a:pt x="4" y="358"/>
                      </a:cubicBezTo>
                      <a:cubicBezTo>
                        <a:pt x="4" y="358"/>
                        <a:pt x="4" y="359"/>
                        <a:pt x="4" y="359"/>
                      </a:cubicBezTo>
                      <a:cubicBezTo>
                        <a:pt x="5" y="360"/>
                        <a:pt x="6" y="361"/>
                        <a:pt x="6" y="363"/>
                      </a:cubicBezTo>
                      <a:cubicBezTo>
                        <a:pt x="7" y="364"/>
                        <a:pt x="7" y="366"/>
                        <a:pt x="6" y="367"/>
                      </a:cubicBezTo>
                      <a:cubicBezTo>
                        <a:pt x="7" y="367"/>
                        <a:pt x="8" y="368"/>
                        <a:pt x="8" y="369"/>
                      </a:cubicBezTo>
                      <a:cubicBezTo>
                        <a:pt x="9" y="371"/>
                        <a:pt x="9" y="372"/>
                        <a:pt x="9" y="374"/>
                      </a:cubicBezTo>
                      <a:cubicBezTo>
                        <a:pt x="9" y="374"/>
                        <a:pt x="9" y="374"/>
                        <a:pt x="9" y="374"/>
                      </a:cubicBezTo>
                      <a:cubicBezTo>
                        <a:pt x="9" y="375"/>
                        <a:pt x="9" y="375"/>
                        <a:pt x="9" y="375"/>
                      </a:cubicBezTo>
                      <a:cubicBezTo>
                        <a:pt x="10" y="376"/>
                        <a:pt x="11" y="377"/>
                        <a:pt x="11" y="379"/>
                      </a:cubicBezTo>
                      <a:cubicBezTo>
                        <a:pt x="11" y="382"/>
                        <a:pt x="11" y="386"/>
                        <a:pt x="10" y="388"/>
                      </a:cubicBezTo>
                      <a:cubicBezTo>
                        <a:pt x="10" y="388"/>
                        <a:pt x="9" y="389"/>
                        <a:pt x="9" y="390"/>
                      </a:cubicBezTo>
                      <a:cubicBezTo>
                        <a:pt x="9" y="390"/>
                        <a:pt x="10" y="391"/>
                        <a:pt x="10" y="392"/>
                      </a:cubicBezTo>
                      <a:cubicBezTo>
                        <a:pt x="11" y="394"/>
                        <a:pt x="11" y="398"/>
                        <a:pt x="12" y="402"/>
                      </a:cubicBezTo>
                      <a:cubicBezTo>
                        <a:pt x="12" y="402"/>
                        <a:pt x="12" y="402"/>
                        <a:pt x="12" y="402"/>
                      </a:cubicBezTo>
                      <a:cubicBezTo>
                        <a:pt x="12" y="403"/>
                        <a:pt x="12" y="404"/>
                        <a:pt x="12" y="404"/>
                      </a:cubicBezTo>
                      <a:cubicBezTo>
                        <a:pt x="12" y="404"/>
                        <a:pt x="12" y="405"/>
                        <a:pt x="12" y="405"/>
                      </a:cubicBezTo>
                      <a:cubicBezTo>
                        <a:pt x="12" y="405"/>
                        <a:pt x="12" y="406"/>
                        <a:pt x="12" y="406"/>
                      </a:cubicBezTo>
                      <a:cubicBezTo>
                        <a:pt x="13" y="406"/>
                        <a:pt x="13" y="407"/>
                        <a:pt x="14" y="408"/>
                      </a:cubicBezTo>
                      <a:cubicBezTo>
                        <a:pt x="14" y="408"/>
                        <a:pt x="14" y="408"/>
                        <a:pt x="14" y="408"/>
                      </a:cubicBezTo>
                      <a:cubicBezTo>
                        <a:pt x="16" y="410"/>
                        <a:pt x="17" y="412"/>
                        <a:pt x="18" y="414"/>
                      </a:cubicBezTo>
                      <a:cubicBezTo>
                        <a:pt x="18" y="416"/>
                        <a:pt x="18" y="419"/>
                        <a:pt x="18" y="422"/>
                      </a:cubicBezTo>
                      <a:cubicBezTo>
                        <a:pt x="17" y="423"/>
                        <a:pt x="17" y="424"/>
                        <a:pt x="16" y="425"/>
                      </a:cubicBezTo>
                      <a:cubicBezTo>
                        <a:pt x="16" y="425"/>
                        <a:pt x="16" y="425"/>
                        <a:pt x="16" y="425"/>
                      </a:cubicBezTo>
                      <a:cubicBezTo>
                        <a:pt x="18" y="426"/>
                        <a:pt x="19" y="427"/>
                        <a:pt x="20" y="429"/>
                      </a:cubicBezTo>
                      <a:cubicBezTo>
                        <a:pt x="21" y="432"/>
                        <a:pt x="20" y="437"/>
                        <a:pt x="19" y="440"/>
                      </a:cubicBezTo>
                      <a:cubicBezTo>
                        <a:pt x="17" y="442"/>
                        <a:pt x="15" y="443"/>
                        <a:pt x="14" y="444"/>
                      </a:cubicBezTo>
                      <a:cubicBezTo>
                        <a:pt x="14" y="444"/>
                        <a:pt x="14" y="444"/>
                        <a:pt x="14" y="444"/>
                      </a:cubicBezTo>
                      <a:cubicBezTo>
                        <a:pt x="14" y="444"/>
                        <a:pt x="15" y="445"/>
                        <a:pt x="15" y="446"/>
                      </a:cubicBezTo>
                      <a:cubicBezTo>
                        <a:pt x="16" y="449"/>
                        <a:pt x="15" y="453"/>
                        <a:pt x="15" y="453"/>
                      </a:cubicBezTo>
                      <a:cubicBezTo>
                        <a:pt x="15" y="455"/>
                        <a:pt x="14" y="456"/>
                        <a:pt x="14" y="457"/>
                      </a:cubicBezTo>
                      <a:cubicBezTo>
                        <a:pt x="14" y="457"/>
                        <a:pt x="13" y="458"/>
                        <a:pt x="13" y="458"/>
                      </a:cubicBezTo>
                      <a:cubicBezTo>
                        <a:pt x="13" y="458"/>
                        <a:pt x="14" y="458"/>
                        <a:pt x="14" y="458"/>
                      </a:cubicBezTo>
                      <a:cubicBezTo>
                        <a:pt x="14" y="459"/>
                        <a:pt x="14" y="459"/>
                        <a:pt x="14" y="459"/>
                      </a:cubicBezTo>
                      <a:cubicBezTo>
                        <a:pt x="15" y="459"/>
                        <a:pt x="16" y="460"/>
                        <a:pt x="16" y="461"/>
                      </a:cubicBezTo>
                      <a:cubicBezTo>
                        <a:pt x="17" y="462"/>
                        <a:pt x="17" y="463"/>
                        <a:pt x="18" y="464"/>
                      </a:cubicBezTo>
                      <a:cubicBezTo>
                        <a:pt x="19" y="464"/>
                        <a:pt x="20" y="465"/>
                        <a:pt x="21" y="465"/>
                      </a:cubicBezTo>
                      <a:cubicBezTo>
                        <a:pt x="22" y="466"/>
                        <a:pt x="23" y="468"/>
                        <a:pt x="23" y="469"/>
                      </a:cubicBezTo>
                      <a:cubicBezTo>
                        <a:pt x="24" y="469"/>
                        <a:pt x="24" y="469"/>
                        <a:pt x="24" y="469"/>
                      </a:cubicBezTo>
                      <a:cubicBezTo>
                        <a:pt x="33" y="471"/>
                        <a:pt x="33" y="471"/>
                        <a:pt x="33" y="471"/>
                      </a:cubicBezTo>
                      <a:cubicBezTo>
                        <a:pt x="168" y="435"/>
                        <a:pt x="168" y="435"/>
                        <a:pt x="168" y="435"/>
                      </a:cubicBezTo>
                      <a:cubicBezTo>
                        <a:pt x="169" y="435"/>
                        <a:pt x="169" y="434"/>
                        <a:pt x="170" y="434"/>
                      </a:cubicBezTo>
                      <a:cubicBezTo>
                        <a:pt x="169" y="432"/>
                        <a:pt x="169" y="430"/>
                        <a:pt x="171" y="428"/>
                      </a:cubicBezTo>
                      <a:cubicBezTo>
                        <a:pt x="172" y="426"/>
                        <a:pt x="174" y="425"/>
                        <a:pt x="176" y="425"/>
                      </a:cubicBezTo>
                      <a:cubicBezTo>
                        <a:pt x="176" y="425"/>
                        <a:pt x="176" y="425"/>
                        <a:pt x="175" y="424"/>
                      </a:cubicBezTo>
                      <a:cubicBezTo>
                        <a:pt x="175" y="422"/>
                        <a:pt x="175" y="419"/>
                        <a:pt x="176" y="417"/>
                      </a:cubicBezTo>
                      <a:cubicBezTo>
                        <a:pt x="177" y="415"/>
                        <a:pt x="179" y="412"/>
                        <a:pt x="182" y="410"/>
                      </a:cubicBezTo>
                      <a:cubicBezTo>
                        <a:pt x="183" y="409"/>
                        <a:pt x="186" y="409"/>
                        <a:pt x="187" y="409"/>
                      </a:cubicBezTo>
                      <a:cubicBezTo>
                        <a:pt x="188" y="409"/>
                        <a:pt x="188" y="409"/>
                        <a:pt x="189" y="409"/>
                      </a:cubicBezTo>
                      <a:cubicBezTo>
                        <a:pt x="189" y="409"/>
                        <a:pt x="189" y="409"/>
                        <a:pt x="189" y="409"/>
                      </a:cubicBezTo>
                      <a:cubicBezTo>
                        <a:pt x="189" y="409"/>
                        <a:pt x="189" y="409"/>
                        <a:pt x="189" y="409"/>
                      </a:cubicBezTo>
                      <a:cubicBezTo>
                        <a:pt x="189" y="407"/>
                        <a:pt x="188" y="405"/>
                        <a:pt x="190" y="402"/>
                      </a:cubicBezTo>
                      <a:cubicBezTo>
                        <a:pt x="191" y="400"/>
                        <a:pt x="193" y="399"/>
                        <a:pt x="195" y="398"/>
                      </a:cubicBezTo>
                      <a:cubicBezTo>
                        <a:pt x="195" y="398"/>
                        <a:pt x="196" y="398"/>
                        <a:pt x="196" y="398"/>
                      </a:cubicBezTo>
                      <a:cubicBezTo>
                        <a:pt x="196" y="398"/>
                        <a:pt x="197" y="397"/>
                        <a:pt x="198" y="397"/>
                      </a:cubicBezTo>
                      <a:cubicBezTo>
                        <a:pt x="198" y="396"/>
                        <a:pt x="199" y="396"/>
                        <a:pt x="200" y="395"/>
                      </a:cubicBezTo>
                      <a:cubicBezTo>
                        <a:pt x="200" y="394"/>
                        <a:pt x="201" y="392"/>
                        <a:pt x="202" y="391"/>
                      </a:cubicBezTo>
                      <a:cubicBezTo>
                        <a:pt x="204" y="389"/>
                        <a:pt x="206" y="389"/>
                        <a:pt x="209" y="389"/>
                      </a:cubicBezTo>
                      <a:cubicBezTo>
                        <a:pt x="210" y="389"/>
                        <a:pt x="210" y="389"/>
                        <a:pt x="211" y="389"/>
                      </a:cubicBezTo>
                      <a:cubicBezTo>
                        <a:pt x="212" y="389"/>
                        <a:pt x="213" y="389"/>
                        <a:pt x="214" y="390"/>
                      </a:cubicBezTo>
                      <a:cubicBezTo>
                        <a:pt x="215" y="390"/>
                        <a:pt x="215" y="390"/>
                        <a:pt x="215" y="390"/>
                      </a:cubicBezTo>
                      <a:cubicBezTo>
                        <a:pt x="218" y="387"/>
                        <a:pt x="218" y="387"/>
                        <a:pt x="218" y="387"/>
                      </a:cubicBezTo>
                      <a:cubicBezTo>
                        <a:pt x="218" y="386"/>
                        <a:pt x="217" y="385"/>
                        <a:pt x="218" y="385"/>
                      </a:cubicBezTo>
                      <a:cubicBezTo>
                        <a:pt x="218" y="383"/>
                        <a:pt x="221" y="380"/>
                        <a:pt x="221" y="378"/>
                      </a:cubicBezTo>
                      <a:cubicBezTo>
                        <a:pt x="222" y="377"/>
                        <a:pt x="222" y="374"/>
                        <a:pt x="222" y="372"/>
                      </a:cubicBezTo>
                      <a:cubicBezTo>
                        <a:pt x="222" y="370"/>
                        <a:pt x="222" y="366"/>
                        <a:pt x="222" y="364"/>
                      </a:cubicBezTo>
                      <a:cubicBezTo>
                        <a:pt x="223" y="364"/>
                        <a:pt x="223" y="363"/>
                        <a:pt x="224" y="362"/>
                      </a:cubicBezTo>
                      <a:cubicBezTo>
                        <a:pt x="224" y="355"/>
                        <a:pt x="224" y="355"/>
                        <a:pt x="224" y="355"/>
                      </a:cubicBezTo>
                      <a:lnTo>
                        <a:pt x="216" y="355"/>
                      </a:ln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53" name="Freeform 113">
                  <a:extLst>
                    <a:ext uri="{FF2B5EF4-FFF2-40B4-BE49-F238E27FC236}">
                      <a16:creationId xmlns:a16="http://schemas.microsoft.com/office/drawing/2014/main" id="{AFE99A1E-9465-4A78-88A9-C44526B34DD9}"/>
                    </a:ext>
                  </a:extLst>
                </p:cNvPr>
                <p:cNvSpPr>
                  <a:spLocks/>
                </p:cNvSpPr>
                <p:nvPr/>
              </p:nvSpPr>
              <p:spPr bwMode="auto">
                <a:xfrm>
                  <a:off x="7502839" y="2020602"/>
                  <a:ext cx="7550" cy="9060"/>
                </a:xfrm>
                <a:custGeom>
                  <a:avLst/>
                  <a:gdLst>
                    <a:gd name="T0" fmla="*/ 8 w 10"/>
                    <a:gd name="T1" fmla="*/ 6 h 11"/>
                    <a:gd name="T2" fmla="*/ 5 w 10"/>
                    <a:gd name="T3" fmla="*/ 6 h 11"/>
                    <a:gd name="T4" fmla="*/ 3 w 10"/>
                    <a:gd name="T5" fmla="*/ 2 h 11"/>
                    <a:gd name="T6" fmla="*/ 1 w 10"/>
                    <a:gd name="T7" fmla="*/ 1 h 11"/>
                    <a:gd name="T8" fmla="*/ 1 w 10"/>
                    <a:gd name="T9" fmla="*/ 5 h 11"/>
                    <a:gd name="T10" fmla="*/ 2 w 10"/>
                    <a:gd name="T11" fmla="*/ 8 h 11"/>
                    <a:gd name="T12" fmla="*/ 6 w 10"/>
                    <a:gd name="T13" fmla="*/ 9 h 11"/>
                    <a:gd name="T14" fmla="*/ 8 w 10"/>
                    <a:gd name="T15" fmla="*/ 11 h 11"/>
                    <a:gd name="T16" fmla="*/ 10 w 10"/>
                    <a:gd name="T17" fmla="*/ 9 h 11"/>
                    <a:gd name="T18" fmla="*/ 8 w 10"/>
                    <a:gd name="T19"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1">
                      <a:moveTo>
                        <a:pt x="8" y="6"/>
                      </a:moveTo>
                      <a:cubicBezTo>
                        <a:pt x="7" y="6"/>
                        <a:pt x="6" y="6"/>
                        <a:pt x="5" y="6"/>
                      </a:cubicBezTo>
                      <a:cubicBezTo>
                        <a:pt x="4" y="5"/>
                        <a:pt x="4" y="2"/>
                        <a:pt x="3" y="2"/>
                      </a:cubicBezTo>
                      <a:cubicBezTo>
                        <a:pt x="3" y="1"/>
                        <a:pt x="1" y="0"/>
                        <a:pt x="1" y="1"/>
                      </a:cubicBezTo>
                      <a:cubicBezTo>
                        <a:pt x="0" y="1"/>
                        <a:pt x="1" y="4"/>
                        <a:pt x="1" y="5"/>
                      </a:cubicBezTo>
                      <a:cubicBezTo>
                        <a:pt x="1" y="6"/>
                        <a:pt x="2" y="8"/>
                        <a:pt x="2" y="8"/>
                      </a:cubicBezTo>
                      <a:cubicBezTo>
                        <a:pt x="3" y="9"/>
                        <a:pt x="5" y="8"/>
                        <a:pt x="6" y="9"/>
                      </a:cubicBezTo>
                      <a:cubicBezTo>
                        <a:pt x="6" y="9"/>
                        <a:pt x="7" y="11"/>
                        <a:pt x="8" y="11"/>
                      </a:cubicBezTo>
                      <a:cubicBezTo>
                        <a:pt x="8" y="11"/>
                        <a:pt x="9" y="10"/>
                        <a:pt x="10" y="9"/>
                      </a:cubicBezTo>
                      <a:cubicBezTo>
                        <a:pt x="10" y="8"/>
                        <a:pt x="8" y="6"/>
                        <a:pt x="8" y="6"/>
                      </a:cubicBezTo>
                      <a:close/>
                    </a:path>
                  </a:pathLst>
                </a:custGeom>
                <a:grp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54" name="Freeform 114">
                  <a:extLst>
                    <a:ext uri="{FF2B5EF4-FFF2-40B4-BE49-F238E27FC236}">
                      <a16:creationId xmlns:a16="http://schemas.microsoft.com/office/drawing/2014/main" id="{323E46D9-CA85-4E49-BA7B-BB28613D3633}"/>
                    </a:ext>
                  </a:extLst>
                </p:cNvPr>
                <p:cNvSpPr>
                  <a:spLocks/>
                </p:cNvSpPr>
                <p:nvPr/>
              </p:nvSpPr>
              <p:spPr bwMode="auto">
                <a:xfrm>
                  <a:off x="7513409" y="2037212"/>
                  <a:ext cx="4530" cy="4531"/>
                </a:xfrm>
                <a:custGeom>
                  <a:avLst/>
                  <a:gdLst>
                    <a:gd name="T0" fmla="*/ 2 w 6"/>
                    <a:gd name="T1" fmla="*/ 1 h 6"/>
                    <a:gd name="T2" fmla="*/ 0 w 6"/>
                    <a:gd name="T3" fmla="*/ 4 h 6"/>
                    <a:gd name="T4" fmla="*/ 3 w 6"/>
                    <a:gd name="T5" fmla="*/ 6 h 6"/>
                    <a:gd name="T6" fmla="*/ 5 w 6"/>
                    <a:gd name="T7" fmla="*/ 4 h 6"/>
                    <a:gd name="T8" fmla="*/ 6 w 6"/>
                    <a:gd name="T9" fmla="*/ 1 h 6"/>
                    <a:gd name="T10" fmla="*/ 2 w 6"/>
                    <a:gd name="T11" fmla="*/ 1 h 6"/>
                  </a:gdLst>
                  <a:ahLst/>
                  <a:cxnLst>
                    <a:cxn ang="0">
                      <a:pos x="T0" y="T1"/>
                    </a:cxn>
                    <a:cxn ang="0">
                      <a:pos x="T2" y="T3"/>
                    </a:cxn>
                    <a:cxn ang="0">
                      <a:pos x="T4" y="T5"/>
                    </a:cxn>
                    <a:cxn ang="0">
                      <a:pos x="T6" y="T7"/>
                    </a:cxn>
                    <a:cxn ang="0">
                      <a:pos x="T8" y="T9"/>
                    </a:cxn>
                    <a:cxn ang="0">
                      <a:pos x="T10" y="T11"/>
                    </a:cxn>
                  </a:cxnLst>
                  <a:rect l="0" t="0" r="r" b="b"/>
                  <a:pathLst>
                    <a:path w="6" h="6">
                      <a:moveTo>
                        <a:pt x="2" y="1"/>
                      </a:moveTo>
                      <a:cubicBezTo>
                        <a:pt x="1" y="1"/>
                        <a:pt x="0" y="3"/>
                        <a:pt x="0" y="4"/>
                      </a:cubicBezTo>
                      <a:cubicBezTo>
                        <a:pt x="0" y="5"/>
                        <a:pt x="2" y="6"/>
                        <a:pt x="3" y="6"/>
                      </a:cubicBezTo>
                      <a:cubicBezTo>
                        <a:pt x="3" y="6"/>
                        <a:pt x="4" y="5"/>
                        <a:pt x="5" y="4"/>
                      </a:cubicBezTo>
                      <a:cubicBezTo>
                        <a:pt x="5" y="3"/>
                        <a:pt x="6" y="2"/>
                        <a:pt x="6" y="1"/>
                      </a:cubicBezTo>
                      <a:cubicBezTo>
                        <a:pt x="5" y="0"/>
                        <a:pt x="3" y="0"/>
                        <a:pt x="2" y="1"/>
                      </a:cubicBezTo>
                      <a:close/>
                    </a:path>
                  </a:pathLst>
                </a:custGeom>
                <a:grp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55" name="Freeform 115">
                  <a:extLst>
                    <a:ext uri="{FF2B5EF4-FFF2-40B4-BE49-F238E27FC236}">
                      <a16:creationId xmlns:a16="http://schemas.microsoft.com/office/drawing/2014/main" id="{51333913-E293-4BB0-BD1A-315EF25812EE}"/>
                    </a:ext>
                  </a:extLst>
                </p:cNvPr>
                <p:cNvSpPr>
                  <a:spLocks/>
                </p:cNvSpPr>
                <p:nvPr/>
              </p:nvSpPr>
              <p:spPr bwMode="auto">
                <a:xfrm>
                  <a:off x="7533041" y="2023622"/>
                  <a:ext cx="6040" cy="9060"/>
                </a:xfrm>
                <a:custGeom>
                  <a:avLst/>
                  <a:gdLst>
                    <a:gd name="T0" fmla="*/ 6 w 8"/>
                    <a:gd name="T1" fmla="*/ 1 h 10"/>
                    <a:gd name="T2" fmla="*/ 0 w 8"/>
                    <a:gd name="T3" fmla="*/ 4 h 10"/>
                    <a:gd name="T4" fmla="*/ 2 w 8"/>
                    <a:gd name="T5" fmla="*/ 9 h 10"/>
                    <a:gd name="T6" fmla="*/ 6 w 8"/>
                    <a:gd name="T7" fmla="*/ 10 h 10"/>
                    <a:gd name="T8" fmla="*/ 6 w 8"/>
                    <a:gd name="T9" fmla="*/ 5 h 10"/>
                    <a:gd name="T10" fmla="*/ 8 w 8"/>
                    <a:gd name="T11" fmla="*/ 3 h 10"/>
                    <a:gd name="T12" fmla="*/ 6 w 8"/>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6" y="1"/>
                      </a:moveTo>
                      <a:cubicBezTo>
                        <a:pt x="4" y="0"/>
                        <a:pt x="1" y="2"/>
                        <a:pt x="0" y="4"/>
                      </a:cubicBezTo>
                      <a:cubicBezTo>
                        <a:pt x="0" y="5"/>
                        <a:pt x="1" y="8"/>
                        <a:pt x="2" y="9"/>
                      </a:cubicBezTo>
                      <a:cubicBezTo>
                        <a:pt x="3" y="10"/>
                        <a:pt x="6" y="10"/>
                        <a:pt x="6" y="10"/>
                      </a:cubicBezTo>
                      <a:cubicBezTo>
                        <a:pt x="7" y="9"/>
                        <a:pt x="6" y="6"/>
                        <a:pt x="6" y="5"/>
                      </a:cubicBezTo>
                      <a:cubicBezTo>
                        <a:pt x="6" y="5"/>
                        <a:pt x="8" y="4"/>
                        <a:pt x="8" y="3"/>
                      </a:cubicBezTo>
                      <a:cubicBezTo>
                        <a:pt x="8" y="2"/>
                        <a:pt x="6" y="1"/>
                        <a:pt x="6" y="1"/>
                      </a:cubicBezTo>
                      <a:close/>
                    </a:path>
                  </a:pathLst>
                </a:custGeom>
                <a:grp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sp>
              <p:nvSpPr>
                <p:cNvPr id="156" name="Freeform 116">
                  <a:extLst>
                    <a:ext uri="{FF2B5EF4-FFF2-40B4-BE49-F238E27FC236}">
                      <a16:creationId xmlns:a16="http://schemas.microsoft.com/office/drawing/2014/main" id="{56CC5350-9D42-419C-8E70-1C576C36365A}"/>
                    </a:ext>
                  </a:extLst>
                </p:cNvPr>
                <p:cNvSpPr>
                  <a:spLocks/>
                </p:cNvSpPr>
                <p:nvPr/>
              </p:nvSpPr>
              <p:spPr bwMode="auto">
                <a:xfrm>
                  <a:off x="7223477" y="1617414"/>
                  <a:ext cx="406208" cy="643288"/>
                </a:xfrm>
                <a:custGeom>
                  <a:avLst/>
                  <a:gdLst>
                    <a:gd name="T0" fmla="*/ 456 w 506"/>
                    <a:gd name="T1" fmla="*/ 320 h 801"/>
                    <a:gd name="T2" fmla="*/ 435 w 506"/>
                    <a:gd name="T3" fmla="*/ 328 h 801"/>
                    <a:gd name="T4" fmla="*/ 419 w 506"/>
                    <a:gd name="T5" fmla="*/ 290 h 801"/>
                    <a:gd name="T6" fmla="*/ 409 w 506"/>
                    <a:gd name="T7" fmla="*/ 262 h 801"/>
                    <a:gd name="T8" fmla="*/ 372 w 506"/>
                    <a:gd name="T9" fmla="*/ 257 h 801"/>
                    <a:gd name="T10" fmla="*/ 351 w 506"/>
                    <a:gd name="T11" fmla="*/ 241 h 801"/>
                    <a:gd name="T12" fmla="*/ 345 w 506"/>
                    <a:gd name="T13" fmla="*/ 212 h 801"/>
                    <a:gd name="T14" fmla="*/ 243 w 506"/>
                    <a:gd name="T15" fmla="*/ 11 h 801"/>
                    <a:gd name="T16" fmla="*/ 198 w 506"/>
                    <a:gd name="T17" fmla="*/ 8 h 801"/>
                    <a:gd name="T18" fmla="*/ 176 w 506"/>
                    <a:gd name="T19" fmla="*/ 29 h 801"/>
                    <a:gd name="T20" fmla="*/ 141 w 506"/>
                    <a:gd name="T21" fmla="*/ 52 h 801"/>
                    <a:gd name="T22" fmla="*/ 114 w 506"/>
                    <a:gd name="T23" fmla="*/ 22 h 801"/>
                    <a:gd name="T24" fmla="*/ 56 w 506"/>
                    <a:gd name="T25" fmla="*/ 209 h 801"/>
                    <a:gd name="T26" fmla="*/ 46 w 506"/>
                    <a:gd name="T27" fmla="*/ 248 h 801"/>
                    <a:gd name="T28" fmla="*/ 52 w 506"/>
                    <a:gd name="T29" fmla="*/ 282 h 801"/>
                    <a:gd name="T30" fmla="*/ 56 w 506"/>
                    <a:gd name="T31" fmla="*/ 308 h 801"/>
                    <a:gd name="T32" fmla="*/ 56 w 506"/>
                    <a:gd name="T33" fmla="*/ 348 h 801"/>
                    <a:gd name="T34" fmla="*/ 29 w 506"/>
                    <a:gd name="T35" fmla="*/ 396 h 801"/>
                    <a:gd name="T36" fmla="*/ 37 w 506"/>
                    <a:gd name="T37" fmla="*/ 420 h 801"/>
                    <a:gd name="T38" fmla="*/ 30 w 506"/>
                    <a:gd name="T39" fmla="*/ 437 h 801"/>
                    <a:gd name="T40" fmla="*/ 13 w 506"/>
                    <a:gd name="T41" fmla="*/ 437 h 801"/>
                    <a:gd name="T42" fmla="*/ 105 w 506"/>
                    <a:gd name="T43" fmla="*/ 729 h 801"/>
                    <a:gd name="T44" fmla="*/ 114 w 506"/>
                    <a:gd name="T45" fmla="*/ 759 h 801"/>
                    <a:gd name="T46" fmla="*/ 140 w 506"/>
                    <a:gd name="T47" fmla="*/ 776 h 801"/>
                    <a:gd name="T48" fmla="*/ 165 w 506"/>
                    <a:gd name="T49" fmla="*/ 767 h 801"/>
                    <a:gd name="T50" fmla="*/ 177 w 506"/>
                    <a:gd name="T51" fmla="*/ 723 h 801"/>
                    <a:gd name="T52" fmla="*/ 189 w 506"/>
                    <a:gd name="T53" fmla="*/ 695 h 801"/>
                    <a:gd name="T54" fmla="*/ 192 w 506"/>
                    <a:gd name="T55" fmla="*/ 660 h 801"/>
                    <a:gd name="T56" fmla="*/ 206 w 506"/>
                    <a:gd name="T57" fmla="*/ 662 h 801"/>
                    <a:gd name="T58" fmla="*/ 223 w 506"/>
                    <a:gd name="T59" fmla="*/ 658 h 801"/>
                    <a:gd name="T60" fmla="*/ 239 w 506"/>
                    <a:gd name="T61" fmla="*/ 644 h 801"/>
                    <a:gd name="T62" fmla="*/ 251 w 506"/>
                    <a:gd name="T63" fmla="*/ 637 h 801"/>
                    <a:gd name="T64" fmla="*/ 260 w 506"/>
                    <a:gd name="T65" fmla="*/ 627 h 801"/>
                    <a:gd name="T66" fmla="*/ 269 w 506"/>
                    <a:gd name="T67" fmla="*/ 606 h 801"/>
                    <a:gd name="T68" fmla="*/ 286 w 506"/>
                    <a:gd name="T69" fmla="*/ 606 h 801"/>
                    <a:gd name="T70" fmla="*/ 299 w 506"/>
                    <a:gd name="T71" fmla="*/ 588 h 801"/>
                    <a:gd name="T72" fmla="*/ 295 w 506"/>
                    <a:gd name="T73" fmla="*/ 564 h 801"/>
                    <a:gd name="T74" fmla="*/ 297 w 506"/>
                    <a:gd name="T75" fmla="*/ 521 h 801"/>
                    <a:gd name="T76" fmla="*/ 306 w 506"/>
                    <a:gd name="T77" fmla="*/ 504 h 801"/>
                    <a:gd name="T78" fmla="*/ 322 w 506"/>
                    <a:gd name="T79" fmla="*/ 519 h 801"/>
                    <a:gd name="T80" fmla="*/ 353 w 506"/>
                    <a:gd name="T81" fmla="*/ 518 h 801"/>
                    <a:gd name="T82" fmla="*/ 352 w 506"/>
                    <a:gd name="T83" fmla="*/ 493 h 801"/>
                    <a:gd name="T84" fmla="*/ 356 w 506"/>
                    <a:gd name="T85" fmla="*/ 488 h 801"/>
                    <a:gd name="T86" fmla="*/ 364 w 506"/>
                    <a:gd name="T87" fmla="*/ 502 h 801"/>
                    <a:gd name="T88" fmla="*/ 383 w 506"/>
                    <a:gd name="T89" fmla="*/ 507 h 801"/>
                    <a:gd name="T90" fmla="*/ 373 w 506"/>
                    <a:gd name="T91" fmla="*/ 484 h 801"/>
                    <a:gd name="T92" fmla="*/ 384 w 506"/>
                    <a:gd name="T93" fmla="*/ 474 h 801"/>
                    <a:gd name="T94" fmla="*/ 408 w 506"/>
                    <a:gd name="T95" fmla="*/ 491 h 801"/>
                    <a:gd name="T96" fmla="*/ 416 w 506"/>
                    <a:gd name="T97" fmla="*/ 469 h 801"/>
                    <a:gd name="T98" fmla="*/ 422 w 506"/>
                    <a:gd name="T99" fmla="*/ 458 h 801"/>
                    <a:gd name="T100" fmla="*/ 428 w 506"/>
                    <a:gd name="T101" fmla="*/ 443 h 801"/>
                    <a:gd name="T102" fmla="*/ 445 w 506"/>
                    <a:gd name="T103" fmla="*/ 443 h 801"/>
                    <a:gd name="T104" fmla="*/ 450 w 506"/>
                    <a:gd name="T105" fmla="*/ 439 h 801"/>
                    <a:gd name="T106" fmla="*/ 462 w 506"/>
                    <a:gd name="T107" fmla="*/ 424 h 801"/>
                    <a:gd name="T108" fmla="*/ 471 w 506"/>
                    <a:gd name="T109" fmla="*/ 401 h 801"/>
                    <a:gd name="T110" fmla="*/ 483 w 506"/>
                    <a:gd name="T111" fmla="*/ 415 h 801"/>
                    <a:gd name="T112" fmla="*/ 498 w 506"/>
                    <a:gd name="T113" fmla="*/ 379 h 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06" h="801">
                      <a:moveTo>
                        <a:pt x="505" y="364"/>
                      </a:moveTo>
                      <a:cubicBezTo>
                        <a:pt x="505" y="363"/>
                        <a:pt x="503" y="362"/>
                        <a:pt x="503" y="362"/>
                      </a:cubicBezTo>
                      <a:cubicBezTo>
                        <a:pt x="502" y="361"/>
                        <a:pt x="502" y="358"/>
                        <a:pt x="501" y="357"/>
                      </a:cubicBezTo>
                      <a:cubicBezTo>
                        <a:pt x="501" y="356"/>
                        <a:pt x="501" y="353"/>
                        <a:pt x="500" y="352"/>
                      </a:cubicBezTo>
                      <a:cubicBezTo>
                        <a:pt x="499" y="351"/>
                        <a:pt x="497" y="351"/>
                        <a:pt x="496" y="350"/>
                      </a:cubicBezTo>
                      <a:cubicBezTo>
                        <a:pt x="495" y="349"/>
                        <a:pt x="494" y="348"/>
                        <a:pt x="493" y="348"/>
                      </a:cubicBezTo>
                      <a:cubicBezTo>
                        <a:pt x="485" y="341"/>
                        <a:pt x="473" y="321"/>
                        <a:pt x="463" y="317"/>
                      </a:cubicBezTo>
                      <a:cubicBezTo>
                        <a:pt x="462" y="317"/>
                        <a:pt x="459" y="317"/>
                        <a:pt x="458" y="317"/>
                      </a:cubicBezTo>
                      <a:cubicBezTo>
                        <a:pt x="457" y="318"/>
                        <a:pt x="457" y="320"/>
                        <a:pt x="456" y="320"/>
                      </a:cubicBezTo>
                      <a:cubicBezTo>
                        <a:pt x="456" y="320"/>
                        <a:pt x="454" y="320"/>
                        <a:pt x="453" y="320"/>
                      </a:cubicBezTo>
                      <a:cubicBezTo>
                        <a:pt x="453" y="319"/>
                        <a:pt x="452" y="318"/>
                        <a:pt x="451" y="317"/>
                      </a:cubicBezTo>
                      <a:cubicBezTo>
                        <a:pt x="450" y="317"/>
                        <a:pt x="448" y="317"/>
                        <a:pt x="448" y="318"/>
                      </a:cubicBezTo>
                      <a:cubicBezTo>
                        <a:pt x="447" y="318"/>
                        <a:pt x="446" y="320"/>
                        <a:pt x="447" y="321"/>
                      </a:cubicBezTo>
                      <a:cubicBezTo>
                        <a:pt x="447" y="322"/>
                        <a:pt x="448" y="323"/>
                        <a:pt x="448" y="324"/>
                      </a:cubicBezTo>
                      <a:cubicBezTo>
                        <a:pt x="448" y="325"/>
                        <a:pt x="447" y="327"/>
                        <a:pt x="447" y="328"/>
                      </a:cubicBezTo>
                      <a:cubicBezTo>
                        <a:pt x="447" y="329"/>
                        <a:pt x="445" y="331"/>
                        <a:pt x="444" y="332"/>
                      </a:cubicBezTo>
                      <a:cubicBezTo>
                        <a:pt x="443" y="332"/>
                        <a:pt x="441" y="331"/>
                        <a:pt x="440" y="331"/>
                      </a:cubicBezTo>
                      <a:cubicBezTo>
                        <a:pt x="439" y="330"/>
                        <a:pt x="436" y="329"/>
                        <a:pt x="435" y="328"/>
                      </a:cubicBezTo>
                      <a:cubicBezTo>
                        <a:pt x="434" y="327"/>
                        <a:pt x="433" y="325"/>
                        <a:pt x="433" y="324"/>
                      </a:cubicBezTo>
                      <a:cubicBezTo>
                        <a:pt x="432" y="322"/>
                        <a:pt x="429" y="320"/>
                        <a:pt x="428" y="319"/>
                      </a:cubicBezTo>
                      <a:cubicBezTo>
                        <a:pt x="427" y="318"/>
                        <a:pt x="425" y="317"/>
                        <a:pt x="424" y="316"/>
                      </a:cubicBezTo>
                      <a:cubicBezTo>
                        <a:pt x="423" y="315"/>
                        <a:pt x="420" y="314"/>
                        <a:pt x="420" y="313"/>
                      </a:cubicBezTo>
                      <a:cubicBezTo>
                        <a:pt x="419" y="312"/>
                        <a:pt x="421" y="310"/>
                        <a:pt x="421" y="309"/>
                      </a:cubicBezTo>
                      <a:cubicBezTo>
                        <a:pt x="421" y="308"/>
                        <a:pt x="420" y="306"/>
                        <a:pt x="420" y="305"/>
                      </a:cubicBezTo>
                      <a:cubicBezTo>
                        <a:pt x="420" y="304"/>
                        <a:pt x="421" y="302"/>
                        <a:pt x="421" y="301"/>
                      </a:cubicBezTo>
                      <a:cubicBezTo>
                        <a:pt x="421" y="299"/>
                        <a:pt x="422" y="296"/>
                        <a:pt x="422" y="294"/>
                      </a:cubicBezTo>
                      <a:cubicBezTo>
                        <a:pt x="421" y="293"/>
                        <a:pt x="420" y="291"/>
                        <a:pt x="419" y="290"/>
                      </a:cubicBezTo>
                      <a:cubicBezTo>
                        <a:pt x="417" y="289"/>
                        <a:pt x="413" y="289"/>
                        <a:pt x="412" y="288"/>
                      </a:cubicBezTo>
                      <a:cubicBezTo>
                        <a:pt x="410" y="287"/>
                        <a:pt x="408" y="284"/>
                        <a:pt x="407" y="282"/>
                      </a:cubicBezTo>
                      <a:cubicBezTo>
                        <a:pt x="406" y="281"/>
                        <a:pt x="405" y="279"/>
                        <a:pt x="405" y="278"/>
                      </a:cubicBezTo>
                      <a:cubicBezTo>
                        <a:pt x="405" y="277"/>
                        <a:pt x="406" y="275"/>
                        <a:pt x="407" y="274"/>
                      </a:cubicBezTo>
                      <a:cubicBezTo>
                        <a:pt x="408" y="274"/>
                        <a:pt x="410" y="274"/>
                        <a:pt x="411" y="273"/>
                      </a:cubicBezTo>
                      <a:cubicBezTo>
                        <a:pt x="412" y="273"/>
                        <a:pt x="413" y="272"/>
                        <a:pt x="413" y="271"/>
                      </a:cubicBezTo>
                      <a:cubicBezTo>
                        <a:pt x="413" y="270"/>
                        <a:pt x="412" y="269"/>
                        <a:pt x="412" y="269"/>
                      </a:cubicBezTo>
                      <a:cubicBezTo>
                        <a:pt x="411" y="268"/>
                        <a:pt x="411" y="266"/>
                        <a:pt x="410" y="265"/>
                      </a:cubicBezTo>
                      <a:cubicBezTo>
                        <a:pt x="410" y="264"/>
                        <a:pt x="409" y="262"/>
                        <a:pt x="409" y="262"/>
                      </a:cubicBezTo>
                      <a:cubicBezTo>
                        <a:pt x="408" y="261"/>
                        <a:pt x="408" y="259"/>
                        <a:pt x="407" y="259"/>
                      </a:cubicBezTo>
                      <a:cubicBezTo>
                        <a:pt x="406" y="258"/>
                        <a:pt x="404" y="257"/>
                        <a:pt x="403" y="257"/>
                      </a:cubicBezTo>
                      <a:cubicBezTo>
                        <a:pt x="402" y="257"/>
                        <a:pt x="401" y="258"/>
                        <a:pt x="400" y="259"/>
                      </a:cubicBezTo>
                      <a:cubicBezTo>
                        <a:pt x="399" y="259"/>
                        <a:pt x="398" y="261"/>
                        <a:pt x="397" y="262"/>
                      </a:cubicBezTo>
                      <a:cubicBezTo>
                        <a:pt x="395" y="263"/>
                        <a:pt x="392" y="264"/>
                        <a:pt x="390" y="264"/>
                      </a:cubicBezTo>
                      <a:cubicBezTo>
                        <a:pt x="389" y="264"/>
                        <a:pt x="386" y="261"/>
                        <a:pt x="384" y="261"/>
                      </a:cubicBezTo>
                      <a:cubicBezTo>
                        <a:pt x="382" y="261"/>
                        <a:pt x="379" y="263"/>
                        <a:pt x="378" y="263"/>
                      </a:cubicBezTo>
                      <a:cubicBezTo>
                        <a:pt x="377" y="263"/>
                        <a:pt x="375" y="262"/>
                        <a:pt x="374" y="261"/>
                      </a:cubicBezTo>
                      <a:cubicBezTo>
                        <a:pt x="373" y="260"/>
                        <a:pt x="373" y="258"/>
                        <a:pt x="372" y="257"/>
                      </a:cubicBezTo>
                      <a:cubicBezTo>
                        <a:pt x="372" y="256"/>
                        <a:pt x="370" y="255"/>
                        <a:pt x="369" y="255"/>
                      </a:cubicBezTo>
                      <a:cubicBezTo>
                        <a:pt x="368" y="256"/>
                        <a:pt x="367" y="259"/>
                        <a:pt x="366" y="260"/>
                      </a:cubicBezTo>
                      <a:cubicBezTo>
                        <a:pt x="364" y="261"/>
                        <a:pt x="361" y="260"/>
                        <a:pt x="360" y="259"/>
                      </a:cubicBezTo>
                      <a:cubicBezTo>
                        <a:pt x="359" y="259"/>
                        <a:pt x="357" y="257"/>
                        <a:pt x="356" y="256"/>
                      </a:cubicBezTo>
                      <a:cubicBezTo>
                        <a:pt x="356" y="255"/>
                        <a:pt x="356" y="254"/>
                        <a:pt x="356" y="253"/>
                      </a:cubicBezTo>
                      <a:cubicBezTo>
                        <a:pt x="356" y="251"/>
                        <a:pt x="358" y="249"/>
                        <a:pt x="358" y="248"/>
                      </a:cubicBezTo>
                      <a:cubicBezTo>
                        <a:pt x="358" y="247"/>
                        <a:pt x="357" y="246"/>
                        <a:pt x="356" y="246"/>
                      </a:cubicBezTo>
                      <a:cubicBezTo>
                        <a:pt x="356" y="245"/>
                        <a:pt x="355" y="244"/>
                        <a:pt x="354" y="244"/>
                      </a:cubicBezTo>
                      <a:cubicBezTo>
                        <a:pt x="353" y="243"/>
                        <a:pt x="351" y="242"/>
                        <a:pt x="351" y="241"/>
                      </a:cubicBezTo>
                      <a:cubicBezTo>
                        <a:pt x="351" y="240"/>
                        <a:pt x="353" y="238"/>
                        <a:pt x="353" y="237"/>
                      </a:cubicBezTo>
                      <a:cubicBezTo>
                        <a:pt x="354" y="236"/>
                        <a:pt x="355" y="235"/>
                        <a:pt x="355" y="235"/>
                      </a:cubicBezTo>
                      <a:cubicBezTo>
                        <a:pt x="356" y="234"/>
                        <a:pt x="354" y="232"/>
                        <a:pt x="353" y="231"/>
                      </a:cubicBezTo>
                      <a:cubicBezTo>
                        <a:pt x="353" y="230"/>
                        <a:pt x="350" y="230"/>
                        <a:pt x="350" y="229"/>
                      </a:cubicBezTo>
                      <a:cubicBezTo>
                        <a:pt x="349" y="229"/>
                        <a:pt x="348" y="227"/>
                        <a:pt x="347" y="226"/>
                      </a:cubicBezTo>
                      <a:cubicBezTo>
                        <a:pt x="347" y="225"/>
                        <a:pt x="348" y="223"/>
                        <a:pt x="349" y="222"/>
                      </a:cubicBezTo>
                      <a:cubicBezTo>
                        <a:pt x="349" y="221"/>
                        <a:pt x="351" y="220"/>
                        <a:pt x="351" y="218"/>
                      </a:cubicBezTo>
                      <a:cubicBezTo>
                        <a:pt x="351" y="217"/>
                        <a:pt x="349" y="215"/>
                        <a:pt x="348" y="214"/>
                      </a:cubicBezTo>
                      <a:cubicBezTo>
                        <a:pt x="347" y="213"/>
                        <a:pt x="345" y="212"/>
                        <a:pt x="345" y="212"/>
                      </a:cubicBezTo>
                      <a:cubicBezTo>
                        <a:pt x="344" y="210"/>
                        <a:pt x="342" y="205"/>
                        <a:pt x="342" y="205"/>
                      </a:cubicBezTo>
                      <a:cubicBezTo>
                        <a:pt x="280" y="30"/>
                        <a:pt x="280" y="30"/>
                        <a:pt x="280" y="30"/>
                      </a:cubicBezTo>
                      <a:cubicBezTo>
                        <a:pt x="280" y="30"/>
                        <a:pt x="272" y="29"/>
                        <a:pt x="269" y="28"/>
                      </a:cubicBezTo>
                      <a:cubicBezTo>
                        <a:pt x="268" y="28"/>
                        <a:pt x="266" y="27"/>
                        <a:pt x="265" y="26"/>
                      </a:cubicBezTo>
                      <a:cubicBezTo>
                        <a:pt x="264" y="25"/>
                        <a:pt x="263" y="22"/>
                        <a:pt x="262" y="21"/>
                      </a:cubicBezTo>
                      <a:cubicBezTo>
                        <a:pt x="261" y="21"/>
                        <a:pt x="258" y="20"/>
                        <a:pt x="257" y="20"/>
                      </a:cubicBezTo>
                      <a:cubicBezTo>
                        <a:pt x="256" y="19"/>
                        <a:pt x="254" y="17"/>
                        <a:pt x="253" y="16"/>
                      </a:cubicBezTo>
                      <a:cubicBezTo>
                        <a:pt x="252" y="16"/>
                        <a:pt x="250" y="15"/>
                        <a:pt x="249" y="15"/>
                      </a:cubicBezTo>
                      <a:cubicBezTo>
                        <a:pt x="247" y="14"/>
                        <a:pt x="245" y="11"/>
                        <a:pt x="243" y="11"/>
                      </a:cubicBezTo>
                      <a:cubicBezTo>
                        <a:pt x="242" y="10"/>
                        <a:pt x="240" y="11"/>
                        <a:pt x="238" y="11"/>
                      </a:cubicBezTo>
                      <a:cubicBezTo>
                        <a:pt x="237" y="10"/>
                        <a:pt x="234" y="9"/>
                        <a:pt x="232" y="9"/>
                      </a:cubicBezTo>
                      <a:cubicBezTo>
                        <a:pt x="231" y="8"/>
                        <a:pt x="228" y="7"/>
                        <a:pt x="227" y="6"/>
                      </a:cubicBezTo>
                      <a:cubicBezTo>
                        <a:pt x="226" y="5"/>
                        <a:pt x="223" y="4"/>
                        <a:pt x="222" y="3"/>
                      </a:cubicBezTo>
                      <a:cubicBezTo>
                        <a:pt x="221" y="2"/>
                        <a:pt x="219" y="1"/>
                        <a:pt x="217" y="0"/>
                      </a:cubicBezTo>
                      <a:cubicBezTo>
                        <a:pt x="216" y="0"/>
                        <a:pt x="213" y="1"/>
                        <a:pt x="211" y="1"/>
                      </a:cubicBezTo>
                      <a:cubicBezTo>
                        <a:pt x="210" y="1"/>
                        <a:pt x="207" y="1"/>
                        <a:pt x="205" y="2"/>
                      </a:cubicBezTo>
                      <a:cubicBezTo>
                        <a:pt x="204" y="2"/>
                        <a:pt x="201" y="3"/>
                        <a:pt x="200" y="5"/>
                      </a:cubicBezTo>
                      <a:cubicBezTo>
                        <a:pt x="199" y="5"/>
                        <a:pt x="198" y="7"/>
                        <a:pt x="198" y="8"/>
                      </a:cubicBezTo>
                      <a:cubicBezTo>
                        <a:pt x="198" y="9"/>
                        <a:pt x="199" y="12"/>
                        <a:pt x="199" y="13"/>
                      </a:cubicBezTo>
                      <a:cubicBezTo>
                        <a:pt x="200" y="13"/>
                        <a:pt x="201" y="14"/>
                        <a:pt x="201" y="15"/>
                      </a:cubicBezTo>
                      <a:cubicBezTo>
                        <a:pt x="201" y="16"/>
                        <a:pt x="199" y="18"/>
                        <a:pt x="199" y="18"/>
                      </a:cubicBezTo>
                      <a:cubicBezTo>
                        <a:pt x="198" y="19"/>
                        <a:pt x="196" y="22"/>
                        <a:pt x="194" y="22"/>
                      </a:cubicBezTo>
                      <a:cubicBezTo>
                        <a:pt x="193" y="22"/>
                        <a:pt x="191" y="19"/>
                        <a:pt x="190" y="19"/>
                      </a:cubicBezTo>
                      <a:cubicBezTo>
                        <a:pt x="189" y="19"/>
                        <a:pt x="185" y="20"/>
                        <a:pt x="184" y="21"/>
                      </a:cubicBezTo>
                      <a:cubicBezTo>
                        <a:pt x="183" y="21"/>
                        <a:pt x="182" y="24"/>
                        <a:pt x="181" y="25"/>
                      </a:cubicBezTo>
                      <a:cubicBezTo>
                        <a:pt x="180" y="25"/>
                        <a:pt x="178" y="25"/>
                        <a:pt x="177" y="25"/>
                      </a:cubicBezTo>
                      <a:cubicBezTo>
                        <a:pt x="176" y="26"/>
                        <a:pt x="176" y="28"/>
                        <a:pt x="176" y="29"/>
                      </a:cubicBezTo>
                      <a:cubicBezTo>
                        <a:pt x="176" y="30"/>
                        <a:pt x="176" y="32"/>
                        <a:pt x="175" y="34"/>
                      </a:cubicBezTo>
                      <a:cubicBezTo>
                        <a:pt x="175" y="35"/>
                        <a:pt x="173" y="36"/>
                        <a:pt x="173" y="37"/>
                      </a:cubicBezTo>
                      <a:cubicBezTo>
                        <a:pt x="171" y="37"/>
                        <a:pt x="167" y="37"/>
                        <a:pt x="165" y="38"/>
                      </a:cubicBezTo>
                      <a:cubicBezTo>
                        <a:pt x="164" y="39"/>
                        <a:pt x="161" y="41"/>
                        <a:pt x="160" y="43"/>
                      </a:cubicBezTo>
                      <a:cubicBezTo>
                        <a:pt x="159" y="44"/>
                        <a:pt x="157" y="45"/>
                        <a:pt x="156" y="46"/>
                      </a:cubicBezTo>
                      <a:cubicBezTo>
                        <a:pt x="155" y="47"/>
                        <a:pt x="154" y="49"/>
                        <a:pt x="153" y="50"/>
                      </a:cubicBezTo>
                      <a:cubicBezTo>
                        <a:pt x="152" y="51"/>
                        <a:pt x="150" y="54"/>
                        <a:pt x="149" y="55"/>
                      </a:cubicBezTo>
                      <a:cubicBezTo>
                        <a:pt x="148" y="55"/>
                        <a:pt x="146" y="55"/>
                        <a:pt x="146" y="55"/>
                      </a:cubicBezTo>
                      <a:cubicBezTo>
                        <a:pt x="144" y="55"/>
                        <a:pt x="143" y="53"/>
                        <a:pt x="141" y="52"/>
                      </a:cubicBezTo>
                      <a:cubicBezTo>
                        <a:pt x="140" y="52"/>
                        <a:pt x="139" y="53"/>
                        <a:pt x="138" y="53"/>
                      </a:cubicBezTo>
                      <a:cubicBezTo>
                        <a:pt x="136" y="53"/>
                        <a:pt x="132" y="50"/>
                        <a:pt x="130" y="49"/>
                      </a:cubicBezTo>
                      <a:cubicBezTo>
                        <a:pt x="129" y="49"/>
                        <a:pt x="127" y="48"/>
                        <a:pt x="127" y="47"/>
                      </a:cubicBezTo>
                      <a:cubicBezTo>
                        <a:pt x="125" y="45"/>
                        <a:pt x="124" y="41"/>
                        <a:pt x="123" y="39"/>
                      </a:cubicBezTo>
                      <a:cubicBezTo>
                        <a:pt x="122" y="37"/>
                        <a:pt x="121" y="33"/>
                        <a:pt x="121" y="33"/>
                      </a:cubicBezTo>
                      <a:cubicBezTo>
                        <a:pt x="120" y="32"/>
                        <a:pt x="121" y="28"/>
                        <a:pt x="121" y="27"/>
                      </a:cubicBezTo>
                      <a:cubicBezTo>
                        <a:pt x="121" y="26"/>
                        <a:pt x="121" y="23"/>
                        <a:pt x="120" y="22"/>
                      </a:cubicBezTo>
                      <a:cubicBezTo>
                        <a:pt x="120" y="21"/>
                        <a:pt x="118" y="19"/>
                        <a:pt x="117" y="19"/>
                      </a:cubicBezTo>
                      <a:cubicBezTo>
                        <a:pt x="116" y="19"/>
                        <a:pt x="115" y="22"/>
                        <a:pt x="114" y="22"/>
                      </a:cubicBezTo>
                      <a:cubicBezTo>
                        <a:pt x="113" y="22"/>
                        <a:pt x="112" y="21"/>
                        <a:pt x="111" y="21"/>
                      </a:cubicBezTo>
                      <a:cubicBezTo>
                        <a:pt x="109" y="20"/>
                        <a:pt x="105" y="20"/>
                        <a:pt x="103" y="20"/>
                      </a:cubicBezTo>
                      <a:cubicBezTo>
                        <a:pt x="102" y="20"/>
                        <a:pt x="98" y="21"/>
                        <a:pt x="96" y="22"/>
                      </a:cubicBezTo>
                      <a:cubicBezTo>
                        <a:pt x="95" y="23"/>
                        <a:pt x="94" y="26"/>
                        <a:pt x="93" y="27"/>
                      </a:cubicBezTo>
                      <a:cubicBezTo>
                        <a:pt x="93" y="29"/>
                        <a:pt x="90" y="35"/>
                        <a:pt x="90" y="35"/>
                      </a:cubicBezTo>
                      <a:cubicBezTo>
                        <a:pt x="50" y="174"/>
                        <a:pt x="50" y="174"/>
                        <a:pt x="50" y="174"/>
                      </a:cubicBezTo>
                      <a:cubicBezTo>
                        <a:pt x="50" y="174"/>
                        <a:pt x="49" y="179"/>
                        <a:pt x="49" y="181"/>
                      </a:cubicBezTo>
                      <a:cubicBezTo>
                        <a:pt x="50" y="185"/>
                        <a:pt x="51" y="192"/>
                        <a:pt x="52" y="196"/>
                      </a:cubicBezTo>
                      <a:cubicBezTo>
                        <a:pt x="53" y="199"/>
                        <a:pt x="55" y="206"/>
                        <a:pt x="56" y="209"/>
                      </a:cubicBezTo>
                      <a:cubicBezTo>
                        <a:pt x="56" y="211"/>
                        <a:pt x="57" y="216"/>
                        <a:pt x="57" y="218"/>
                      </a:cubicBezTo>
                      <a:cubicBezTo>
                        <a:pt x="57" y="220"/>
                        <a:pt x="57" y="224"/>
                        <a:pt x="56" y="226"/>
                      </a:cubicBezTo>
                      <a:cubicBezTo>
                        <a:pt x="55" y="227"/>
                        <a:pt x="54" y="227"/>
                        <a:pt x="53" y="228"/>
                      </a:cubicBezTo>
                      <a:cubicBezTo>
                        <a:pt x="53" y="229"/>
                        <a:pt x="53" y="232"/>
                        <a:pt x="52" y="233"/>
                      </a:cubicBezTo>
                      <a:cubicBezTo>
                        <a:pt x="52" y="234"/>
                        <a:pt x="51" y="237"/>
                        <a:pt x="50" y="238"/>
                      </a:cubicBezTo>
                      <a:cubicBezTo>
                        <a:pt x="49" y="239"/>
                        <a:pt x="47" y="238"/>
                        <a:pt x="46" y="238"/>
                      </a:cubicBezTo>
                      <a:cubicBezTo>
                        <a:pt x="46" y="239"/>
                        <a:pt x="45" y="241"/>
                        <a:pt x="45" y="243"/>
                      </a:cubicBezTo>
                      <a:cubicBezTo>
                        <a:pt x="45" y="243"/>
                        <a:pt x="45" y="245"/>
                        <a:pt x="45" y="245"/>
                      </a:cubicBezTo>
                      <a:cubicBezTo>
                        <a:pt x="45" y="246"/>
                        <a:pt x="46" y="247"/>
                        <a:pt x="46" y="248"/>
                      </a:cubicBezTo>
                      <a:cubicBezTo>
                        <a:pt x="47" y="249"/>
                        <a:pt x="47" y="250"/>
                        <a:pt x="46" y="251"/>
                      </a:cubicBezTo>
                      <a:cubicBezTo>
                        <a:pt x="46" y="252"/>
                        <a:pt x="44" y="253"/>
                        <a:pt x="43" y="254"/>
                      </a:cubicBezTo>
                      <a:cubicBezTo>
                        <a:pt x="42" y="255"/>
                        <a:pt x="41" y="258"/>
                        <a:pt x="41" y="260"/>
                      </a:cubicBezTo>
                      <a:cubicBezTo>
                        <a:pt x="41" y="261"/>
                        <a:pt x="43" y="263"/>
                        <a:pt x="43" y="265"/>
                      </a:cubicBezTo>
                      <a:cubicBezTo>
                        <a:pt x="43" y="266"/>
                        <a:pt x="41" y="268"/>
                        <a:pt x="41" y="269"/>
                      </a:cubicBezTo>
                      <a:cubicBezTo>
                        <a:pt x="42" y="270"/>
                        <a:pt x="42" y="272"/>
                        <a:pt x="43" y="273"/>
                      </a:cubicBezTo>
                      <a:cubicBezTo>
                        <a:pt x="44" y="273"/>
                        <a:pt x="47" y="273"/>
                        <a:pt x="48" y="273"/>
                      </a:cubicBezTo>
                      <a:cubicBezTo>
                        <a:pt x="49" y="274"/>
                        <a:pt x="51" y="275"/>
                        <a:pt x="52" y="277"/>
                      </a:cubicBezTo>
                      <a:cubicBezTo>
                        <a:pt x="53" y="278"/>
                        <a:pt x="53" y="281"/>
                        <a:pt x="52" y="282"/>
                      </a:cubicBezTo>
                      <a:cubicBezTo>
                        <a:pt x="52" y="283"/>
                        <a:pt x="49" y="284"/>
                        <a:pt x="48" y="285"/>
                      </a:cubicBezTo>
                      <a:cubicBezTo>
                        <a:pt x="48" y="287"/>
                        <a:pt x="47" y="289"/>
                        <a:pt x="47" y="290"/>
                      </a:cubicBezTo>
                      <a:cubicBezTo>
                        <a:pt x="48" y="292"/>
                        <a:pt x="52" y="291"/>
                        <a:pt x="52" y="293"/>
                      </a:cubicBezTo>
                      <a:cubicBezTo>
                        <a:pt x="53" y="293"/>
                        <a:pt x="51" y="295"/>
                        <a:pt x="51" y="296"/>
                      </a:cubicBezTo>
                      <a:cubicBezTo>
                        <a:pt x="50" y="297"/>
                        <a:pt x="47" y="299"/>
                        <a:pt x="47" y="301"/>
                      </a:cubicBezTo>
                      <a:cubicBezTo>
                        <a:pt x="47" y="302"/>
                        <a:pt x="49" y="303"/>
                        <a:pt x="49" y="303"/>
                      </a:cubicBezTo>
                      <a:cubicBezTo>
                        <a:pt x="50" y="303"/>
                        <a:pt x="53" y="303"/>
                        <a:pt x="54" y="304"/>
                      </a:cubicBezTo>
                      <a:cubicBezTo>
                        <a:pt x="54" y="305"/>
                        <a:pt x="51" y="309"/>
                        <a:pt x="52" y="310"/>
                      </a:cubicBezTo>
                      <a:cubicBezTo>
                        <a:pt x="53" y="311"/>
                        <a:pt x="55" y="309"/>
                        <a:pt x="56" y="308"/>
                      </a:cubicBezTo>
                      <a:cubicBezTo>
                        <a:pt x="58" y="308"/>
                        <a:pt x="60" y="308"/>
                        <a:pt x="61" y="309"/>
                      </a:cubicBezTo>
                      <a:cubicBezTo>
                        <a:pt x="62" y="310"/>
                        <a:pt x="60" y="312"/>
                        <a:pt x="60" y="313"/>
                      </a:cubicBezTo>
                      <a:cubicBezTo>
                        <a:pt x="60" y="314"/>
                        <a:pt x="62" y="315"/>
                        <a:pt x="62" y="316"/>
                      </a:cubicBezTo>
                      <a:cubicBezTo>
                        <a:pt x="62" y="318"/>
                        <a:pt x="61" y="323"/>
                        <a:pt x="59" y="325"/>
                      </a:cubicBezTo>
                      <a:cubicBezTo>
                        <a:pt x="58" y="326"/>
                        <a:pt x="55" y="329"/>
                        <a:pt x="54" y="331"/>
                      </a:cubicBezTo>
                      <a:cubicBezTo>
                        <a:pt x="53" y="332"/>
                        <a:pt x="52" y="335"/>
                        <a:pt x="51" y="336"/>
                      </a:cubicBezTo>
                      <a:cubicBezTo>
                        <a:pt x="50" y="338"/>
                        <a:pt x="49" y="340"/>
                        <a:pt x="49" y="342"/>
                      </a:cubicBezTo>
                      <a:cubicBezTo>
                        <a:pt x="50" y="343"/>
                        <a:pt x="51" y="344"/>
                        <a:pt x="52" y="344"/>
                      </a:cubicBezTo>
                      <a:cubicBezTo>
                        <a:pt x="53" y="345"/>
                        <a:pt x="55" y="347"/>
                        <a:pt x="56" y="348"/>
                      </a:cubicBezTo>
                      <a:cubicBezTo>
                        <a:pt x="56" y="350"/>
                        <a:pt x="56" y="352"/>
                        <a:pt x="55" y="353"/>
                      </a:cubicBezTo>
                      <a:cubicBezTo>
                        <a:pt x="54" y="355"/>
                        <a:pt x="51" y="357"/>
                        <a:pt x="50" y="358"/>
                      </a:cubicBezTo>
                      <a:cubicBezTo>
                        <a:pt x="48" y="360"/>
                        <a:pt x="44" y="365"/>
                        <a:pt x="42" y="367"/>
                      </a:cubicBezTo>
                      <a:cubicBezTo>
                        <a:pt x="42" y="367"/>
                        <a:pt x="40" y="368"/>
                        <a:pt x="40" y="369"/>
                      </a:cubicBezTo>
                      <a:cubicBezTo>
                        <a:pt x="39" y="370"/>
                        <a:pt x="38" y="373"/>
                        <a:pt x="37" y="375"/>
                      </a:cubicBezTo>
                      <a:cubicBezTo>
                        <a:pt x="37" y="376"/>
                        <a:pt x="35" y="378"/>
                        <a:pt x="34" y="379"/>
                      </a:cubicBezTo>
                      <a:cubicBezTo>
                        <a:pt x="33" y="380"/>
                        <a:pt x="32" y="383"/>
                        <a:pt x="31" y="385"/>
                      </a:cubicBezTo>
                      <a:cubicBezTo>
                        <a:pt x="31" y="386"/>
                        <a:pt x="31" y="390"/>
                        <a:pt x="30" y="392"/>
                      </a:cubicBezTo>
                      <a:cubicBezTo>
                        <a:pt x="30" y="393"/>
                        <a:pt x="29" y="395"/>
                        <a:pt x="29" y="396"/>
                      </a:cubicBezTo>
                      <a:cubicBezTo>
                        <a:pt x="29" y="397"/>
                        <a:pt x="29" y="400"/>
                        <a:pt x="30" y="402"/>
                      </a:cubicBezTo>
                      <a:cubicBezTo>
                        <a:pt x="30" y="402"/>
                        <a:pt x="32" y="403"/>
                        <a:pt x="32" y="404"/>
                      </a:cubicBezTo>
                      <a:cubicBezTo>
                        <a:pt x="33" y="405"/>
                        <a:pt x="36" y="405"/>
                        <a:pt x="37" y="406"/>
                      </a:cubicBezTo>
                      <a:cubicBezTo>
                        <a:pt x="39" y="406"/>
                        <a:pt x="43" y="407"/>
                        <a:pt x="45" y="408"/>
                      </a:cubicBezTo>
                      <a:cubicBezTo>
                        <a:pt x="46" y="409"/>
                        <a:pt x="47" y="412"/>
                        <a:pt x="48" y="413"/>
                      </a:cubicBezTo>
                      <a:cubicBezTo>
                        <a:pt x="48" y="415"/>
                        <a:pt x="48" y="419"/>
                        <a:pt x="46" y="420"/>
                      </a:cubicBezTo>
                      <a:cubicBezTo>
                        <a:pt x="46" y="421"/>
                        <a:pt x="43" y="421"/>
                        <a:pt x="43" y="421"/>
                      </a:cubicBezTo>
                      <a:cubicBezTo>
                        <a:pt x="42" y="420"/>
                        <a:pt x="41" y="419"/>
                        <a:pt x="40" y="419"/>
                      </a:cubicBezTo>
                      <a:cubicBezTo>
                        <a:pt x="39" y="419"/>
                        <a:pt x="38" y="420"/>
                        <a:pt x="37" y="420"/>
                      </a:cubicBezTo>
                      <a:cubicBezTo>
                        <a:pt x="35" y="421"/>
                        <a:pt x="33" y="420"/>
                        <a:pt x="32" y="419"/>
                      </a:cubicBezTo>
                      <a:cubicBezTo>
                        <a:pt x="31" y="418"/>
                        <a:pt x="30" y="416"/>
                        <a:pt x="29" y="415"/>
                      </a:cubicBezTo>
                      <a:cubicBezTo>
                        <a:pt x="29" y="415"/>
                        <a:pt x="26" y="416"/>
                        <a:pt x="26" y="416"/>
                      </a:cubicBezTo>
                      <a:cubicBezTo>
                        <a:pt x="25" y="417"/>
                        <a:pt x="23" y="419"/>
                        <a:pt x="23" y="421"/>
                      </a:cubicBezTo>
                      <a:cubicBezTo>
                        <a:pt x="23" y="421"/>
                        <a:pt x="24" y="423"/>
                        <a:pt x="24" y="424"/>
                      </a:cubicBezTo>
                      <a:cubicBezTo>
                        <a:pt x="24" y="425"/>
                        <a:pt x="26" y="425"/>
                        <a:pt x="26" y="426"/>
                      </a:cubicBezTo>
                      <a:cubicBezTo>
                        <a:pt x="27" y="427"/>
                        <a:pt x="26" y="430"/>
                        <a:pt x="26" y="431"/>
                      </a:cubicBezTo>
                      <a:cubicBezTo>
                        <a:pt x="27" y="432"/>
                        <a:pt x="30" y="432"/>
                        <a:pt x="31" y="433"/>
                      </a:cubicBezTo>
                      <a:cubicBezTo>
                        <a:pt x="31" y="434"/>
                        <a:pt x="31" y="436"/>
                        <a:pt x="30" y="437"/>
                      </a:cubicBezTo>
                      <a:cubicBezTo>
                        <a:pt x="30" y="437"/>
                        <a:pt x="28" y="438"/>
                        <a:pt x="28" y="439"/>
                      </a:cubicBezTo>
                      <a:cubicBezTo>
                        <a:pt x="28" y="440"/>
                        <a:pt x="29" y="442"/>
                        <a:pt x="29" y="443"/>
                      </a:cubicBezTo>
                      <a:cubicBezTo>
                        <a:pt x="29" y="443"/>
                        <a:pt x="29" y="447"/>
                        <a:pt x="29" y="448"/>
                      </a:cubicBezTo>
                      <a:cubicBezTo>
                        <a:pt x="29" y="449"/>
                        <a:pt x="27" y="451"/>
                        <a:pt x="26" y="452"/>
                      </a:cubicBezTo>
                      <a:cubicBezTo>
                        <a:pt x="26" y="452"/>
                        <a:pt x="24" y="453"/>
                        <a:pt x="24" y="452"/>
                      </a:cubicBezTo>
                      <a:cubicBezTo>
                        <a:pt x="22" y="452"/>
                        <a:pt x="22" y="449"/>
                        <a:pt x="21" y="448"/>
                      </a:cubicBezTo>
                      <a:cubicBezTo>
                        <a:pt x="20" y="447"/>
                        <a:pt x="17" y="446"/>
                        <a:pt x="17" y="445"/>
                      </a:cubicBezTo>
                      <a:cubicBezTo>
                        <a:pt x="16" y="444"/>
                        <a:pt x="17" y="441"/>
                        <a:pt x="16" y="440"/>
                      </a:cubicBezTo>
                      <a:cubicBezTo>
                        <a:pt x="16" y="439"/>
                        <a:pt x="14" y="438"/>
                        <a:pt x="13" y="437"/>
                      </a:cubicBezTo>
                      <a:cubicBezTo>
                        <a:pt x="12" y="437"/>
                        <a:pt x="10" y="438"/>
                        <a:pt x="9" y="438"/>
                      </a:cubicBezTo>
                      <a:cubicBezTo>
                        <a:pt x="7" y="438"/>
                        <a:pt x="4" y="435"/>
                        <a:pt x="3" y="436"/>
                      </a:cubicBezTo>
                      <a:cubicBezTo>
                        <a:pt x="3" y="437"/>
                        <a:pt x="4" y="439"/>
                        <a:pt x="4" y="440"/>
                      </a:cubicBezTo>
                      <a:cubicBezTo>
                        <a:pt x="3" y="441"/>
                        <a:pt x="3" y="443"/>
                        <a:pt x="2" y="443"/>
                      </a:cubicBezTo>
                      <a:cubicBezTo>
                        <a:pt x="1" y="444"/>
                        <a:pt x="1" y="444"/>
                        <a:pt x="0" y="444"/>
                      </a:cubicBezTo>
                      <a:cubicBezTo>
                        <a:pt x="2" y="449"/>
                        <a:pt x="2" y="449"/>
                        <a:pt x="2" y="449"/>
                      </a:cubicBezTo>
                      <a:cubicBezTo>
                        <a:pt x="35" y="532"/>
                        <a:pt x="35" y="532"/>
                        <a:pt x="35" y="532"/>
                      </a:cubicBezTo>
                      <a:cubicBezTo>
                        <a:pt x="96" y="704"/>
                        <a:pt x="96" y="704"/>
                        <a:pt x="96" y="704"/>
                      </a:cubicBezTo>
                      <a:cubicBezTo>
                        <a:pt x="105" y="729"/>
                        <a:pt x="105" y="729"/>
                        <a:pt x="105" y="729"/>
                      </a:cubicBezTo>
                      <a:cubicBezTo>
                        <a:pt x="108" y="730"/>
                        <a:pt x="109" y="731"/>
                        <a:pt x="109" y="732"/>
                      </a:cubicBezTo>
                      <a:cubicBezTo>
                        <a:pt x="110" y="734"/>
                        <a:pt x="110" y="736"/>
                        <a:pt x="111" y="738"/>
                      </a:cubicBezTo>
                      <a:cubicBezTo>
                        <a:pt x="111" y="738"/>
                        <a:pt x="111" y="739"/>
                        <a:pt x="111" y="739"/>
                      </a:cubicBezTo>
                      <a:cubicBezTo>
                        <a:pt x="111" y="740"/>
                        <a:pt x="111" y="740"/>
                        <a:pt x="112" y="741"/>
                      </a:cubicBezTo>
                      <a:cubicBezTo>
                        <a:pt x="112" y="743"/>
                        <a:pt x="113" y="745"/>
                        <a:pt x="113" y="747"/>
                      </a:cubicBezTo>
                      <a:cubicBezTo>
                        <a:pt x="113" y="748"/>
                        <a:pt x="113" y="750"/>
                        <a:pt x="113" y="751"/>
                      </a:cubicBezTo>
                      <a:cubicBezTo>
                        <a:pt x="113" y="752"/>
                        <a:pt x="113" y="753"/>
                        <a:pt x="113" y="753"/>
                      </a:cubicBezTo>
                      <a:cubicBezTo>
                        <a:pt x="113" y="754"/>
                        <a:pt x="113" y="754"/>
                        <a:pt x="113" y="754"/>
                      </a:cubicBezTo>
                      <a:cubicBezTo>
                        <a:pt x="113" y="755"/>
                        <a:pt x="113" y="758"/>
                        <a:pt x="114" y="759"/>
                      </a:cubicBezTo>
                      <a:cubicBezTo>
                        <a:pt x="114" y="761"/>
                        <a:pt x="115" y="763"/>
                        <a:pt x="116" y="764"/>
                      </a:cubicBezTo>
                      <a:cubicBezTo>
                        <a:pt x="116" y="764"/>
                        <a:pt x="117" y="765"/>
                        <a:pt x="117" y="765"/>
                      </a:cubicBezTo>
                      <a:cubicBezTo>
                        <a:pt x="117" y="765"/>
                        <a:pt x="117" y="765"/>
                        <a:pt x="117" y="765"/>
                      </a:cubicBezTo>
                      <a:cubicBezTo>
                        <a:pt x="118" y="765"/>
                        <a:pt x="118" y="765"/>
                        <a:pt x="119" y="765"/>
                      </a:cubicBezTo>
                      <a:cubicBezTo>
                        <a:pt x="120" y="765"/>
                        <a:pt x="122" y="765"/>
                        <a:pt x="123" y="766"/>
                      </a:cubicBezTo>
                      <a:cubicBezTo>
                        <a:pt x="125" y="767"/>
                        <a:pt x="126" y="769"/>
                        <a:pt x="127" y="771"/>
                      </a:cubicBezTo>
                      <a:cubicBezTo>
                        <a:pt x="127" y="771"/>
                        <a:pt x="128" y="772"/>
                        <a:pt x="128" y="772"/>
                      </a:cubicBezTo>
                      <a:cubicBezTo>
                        <a:pt x="128" y="773"/>
                        <a:pt x="130" y="774"/>
                        <a:pt x="132" y="774"/>
                      </a:cubicBezTo>
                      <a:cubicBezTo>
                        <a:pt x="133" y="775"/>
                        <a:pt x="137" y="776"/>
                        <a:pt x="140" y="776"/>
                      </a:cubicBezTo>
                      <a:cubicBezTo>
                        <a:pt x="143" y="777"/>
                        <a:pt x="143" y="777"/>
                        <a:pt x="143" y="777"/>
                      </a:cubicBezTo>
                      <a:cubicBezTo>
                        <a:pt x="146" y="797"/>
                        <a:pt x="146" y="797"/>
                        <a:pt x="146" y="797"/>
                      </a:cubicBezTo>
                      <a:cubicBezTo>
                        <a:pt x="154" y="801"/>
                        <a:pt x="154" y="801"/>
                        <a:pt x="154" y="801"/>
                      </a:cubicBezTo>
                      <a:cubicBezTo>
                        <a:pt x="164" y="801"/>
                        <a:pt x="164" y="801"/>
                        <a:pt x="164" y="801"/>
                      </a:cubicBezTo>
                      <a:cubicBezTo>
                        <a:pt x="164" y="800"/>
                        <a:pt x="164" y="799"/>
                        <a:pt x="164" y="798"/>
                      </a:cubicBezTo>
                      <a:cubicBezTo>
                        <a:pt x="165" y="797"/>
                        <a:pt x="164" y="793"/>
                        <a:pt x="165" y="792"/>
                      </a:cubicBezTo>
                      <a:cubicBezTo>
                        <a:pt x="165" y="789"/>
                        <a:pt x="168" y="784"/>
                        <a:pt x="168" y="781"/>
                      </a:cubicBezTo>
                      <a:cubicBezTo>
                        <a:pt x="168" y="780"/>
                        <a:pt x="167" y="778"/>
                        <a:pt x="166" y="776"/>
                      </a:cubicBezTo>
                      <a:cubicBezTo>
                        <a:pt x="166" y="774"/>
                        <a:pt x="165" y="769"/>
                        <a:pt x="165" y="767"/>
                      </a:cubicBezTo>
                      <a:cubicBezTo>
                        <a:pt x="165" y="765"/>
                        <a:pt x="163" y="760"/>
                        <a:pt x="164" y="758"/>
                      </a:cubicBezTo>
                      <a:cubicBezTo>
                        <a:pt x="165" y="756"/>
                        <a:pt x="168" y="755"/>
                        <a:pt x="169" y="754"/>
                      </a:cubicBezTo>
                      <a:cubicBezTo>
                        <a:pt x="170" y="753"/>
                        <a:pt x="174" y="752"/>
                        <a:pt x="175" y="751"/>
                      </a:cubicBezTo>
                      <a:cubicBezTo>
                        <a:pt x="176" y="750"/>
                        <a:pt x="177" y="747"/>
                        <a:pt x="178" y="746"/>
                      </a:cubicBezTo>
                      <a:cubicBezTo>
                        <a:pt x="178" y="745"/>
                        <a:pt x="177" y="742"/>
                        <a:pt x="177" y="741"/>
                      </a:cubicBezTo>
                      <a:cubicBezTo>
                        <a:pt x="178" y="740"/>
                        <a:pt x="180" y="739"/>
                        <a:pt x="181" y="738"/>
                      </a:cubicBezTo>
                      <a:cubicBezTo>
                        <a:pt x="182" y="737"/>
                        <a:pt x="182" y="734"/>
                        <a:pt x="182" y="732"/>
                      </a:cubicBezTo>
                      <a:cubicBezTo>
                        <a:pt x="181" y="731"/>
                        <a:pt x="180" y="730"/>
                        <a:pt x="179" y="729"/>
                      </a:cubicBezTo>
                      <a:cubicBezTo>
                        <a:pt x="179" y="727"/>
                        <a:pt x="178" y="725"/>
                        <a:pt x="177" y="723"/>
                      </a:cubicBezTo>
                      <a:cubicBezTo>
                        <a:pt x="177" y="723"/>
                        <a:pt x="177" y="721"/>
                        <a:pt x="177" y="720"/>
                      </a:cubicBezTo>
                      <a:cubicBezTo>
                        <a:pt x="177" y="718"/>
                        <a:pt x="178" y="715"/>
                        <a:pt x="179" y="714"/>
                      </a:cubicBezTo>
                      <a:cubicBezTo>
                        <a:pt x="180" y="713"/>
                        <a:pt x="182" y="713"/>
                        <a:pt x="183" y="712"/>
                      </a:cubicBezTo>
                      <a:cubicBezTo>
                        <a:pt x="184" y="711"/>
                        <a:pt x="185" y="709"/>
                        <a:pt x="186" y="709"/>
                      </a:cubicBezTo>
                      <a:cubicBezTo>
                        <a:pt x="187" y="708"/>
                        <a:pt x="189" y="709"/>
                        <a:pt x="190" y="709"/>
                      </a:cubicBezTo>
                      <a:cubicBezTo>
                        <a:pt x="191" y="708"/>
                        <a:pt x="194" y="708"/>
                        <a:pt x="194" y="707"/>
                      </a:cubicBezTo>
                      <a:cubicBezTo>
                        <a:pt x="195" y="706"/>
                        <a:pt x="194" y="704"/>
                        <a:pt x="194" y="703"/>
                      </a:cubicBezTo>
                      <a:cubicBezTo>
                        <a:pt x="194" y="702"/>
                        <a:pt x="193" y="700"/>
                        <a:pt x="192" y="699"/>
                      </a:cubicBezTo>
                      <a:cubicBezTo>
                        <a:pt x="192" y="698"/>
                        <a:pt x="190" y="696"/>
                        <a:pt x="189" y="695"/>
                      </a:cubicBezTo>
                      <a:cubicBezTo>
                        <a:pt x="188" y="694"/>
                        <a:pt x="187" y="693"/>
                        <a:pt x="186" y="692"/>
                      </a:cubicBezTo>
                      <a:cubicBezTo>
                        <a:pt x="186" y="691"/>
                        <a:pt x="184" y="690"/>
                        <a:pt x="184" y="690"/>
                      </a:cubicBezTo>
                      <a:cubicBezTo>
                        <a:pt x="183" y="689"/>
                        <a:pt x="183" y="687"/>
                        <a:pt x="183" y="687"/>
                      </a:cubicBezTo>
                      <a:cubicBezTo>
                        <a:pt x="183" y="686"/>
                        <a:pt x="185" y="684"/>
                        <a:pt x="185" y="683"/>
                      </a:cubicBezTo>
                      <a:cubicBezTo>
                        <a:pt x="185" y="682"/>
                        <a:pt x="185" y="678"/>
                        <a:pt x="185" y="677"/>
                      </a:cubicBezTo>
                      <a:cubicBezTo>
                        <a:pt x="185" y="675"/>
                        <a:pt x="184" y="673"/>
                        <a:pt x="184" y="672"/>
                      </a:cubicBezTo>
                      <a:cubicBezTo>
                        <a:pt x="185" y="671"/>
                        <a:pt x="187" y="670"/>
                        <a:pt x="188" y="669"/>
                      </a:cubicBezTo>
                      <a:cubicBezTo>
                        <a:pt x="188" y="668"/>
                        <a:pt x="188" y="665"/>
                        <a:pt x="188" y="664"/>
                      </a:cubicBezTo>
                      <a:cubicBezTo>
                        <a:pt x="189" y="663"/>
                        <a:pt x="191" y="661"/>
                        <a:pt x="192" y="660"/>
                      </a:cubicBezTo>
                      <a:cubicBezTo>
                        <a:pt x="193" y="659"/>
                        <a:pt x="195" y="658"/>
                        <a:pt x="196" y="657"/>
                      </a:cubicBezTo>
                      <a:cubicBezTo>
                        <a:pt x="196" y="656"/>
                        <a:pt x="197" y="655"/>
                        <a:pt x="197" y="654"/>
                      </a:cubicBezTo>
                      <a:cubicBezTo>
                        <a:pt x="198" y="653"/>
                        <a:pt x="198" y="651"/>
                        <a:pt x="198" y="650"/>
                      </a:cubicBezTo>
                      <a:cubicBezTo>
                        <a:pt x="199" y="649"/>
                        <a:pt x="200" y="648"/>
                        <a:pt x="200" y="648"/>
                      </a:cubicBezTo>
                      <a:cubicBezTo>
                        <a:pt x="201" y="647"/>
                        <a:pt x="203" y="648"/>
                        <a:pt x="203" y="649"/>
                      </a:cubicBezTo>
                      <a:cubicBezTo>
                        <a:pt x="204" y="650"/>
                        <a:pt x="202" y="652"/>
                        <a:pt x="202" y="653"/>
                      </a:cubicBezTo>
                      <a:cubicBezTo>
                        <a:pt x="202" y="654"/>
                        <a:pt x="203" y="654"/>
                        <a:pt x="204" y="655"/>
                      </a:cubicBezTo>
                      <a:cubicBezTo>
                        <a:pt x="204" y="655"/>
                        <a:pt x="207" y="656"/>
                        <a:pt x="207" y="657"/>
                      </a:cubicBezTo>
                      <a:cubicBezTo>
                        <a:pt x="208" y="658"/>
                        <a:pt x="207" y="661"/>
                        <a:pt x="206" y="662"/>
                      </a:cubicBezTo>
                      <a:cubicBezTo>
                        <a:pt x="206" y="663"/>
                        <a:pt x="204" y="663"/>
                        <a:pt x="203" y="663"/>
                      </a:cubicBezTo>
                      <a:cubicBezTo>
                        <a:pt x="203" y="664"/>
                        <a:pt x="203" y="666"/>
                        <a:pt x="203" y="667"/>
                      </a:cubicBezTo>
                      <a:cubicBezTo>
                        <a:pt x="204" y="668"/>
                        <a:pt x="205" y="669"/>
                        <a:pt x="205" y="669"/>
                      </a:cubicBezTo>
                      <a:cubicBezTo>
                        <a:pt x="206" y="670"/>
                        <a:pt x="208" y="670"/>
                        <a:pt x="209" y="669"/>
                      </a:cubicBezTo>
                      <a:cubicBezTo>
                        <a:pt x="210" y="669"/>
                        <a:pt x="211" y="667"/>
                        <a:pt x="211" y="666"/>
                      </a:cubicBezTo>
                      <a:cubicBezTo>
                        <a:pt x="211" y="666"/>
                        <a:pt x="211" y="664"/>
                        <a:pt x="211" y="664"/>
                      </a:cubicBezTo>
                      <a:cubicBezTo>
                        <a:pt x="212" y="662"/>
                        <a:pt x="214" y="660"/>
                        <a:pt x="215" y="659"/>
                      </a:cubicBezTo>
                      <a:cubicBezTo>
                        <a:pt x="216" y="658"/>
                        <a:pt x="219" y="656"/>
                        <a:pt x="220" y="656"/>
                      </a:cubicBezTo>
                      <a:cubicBezTo>
                        <a:pt x="221" y="656"/>
                        <a:pt x="223" y="657"/>
                        <a:pt x="223" y="658"/>
                      </a:cubicBezTo>
                      <a:cubicBezTo>
                        <a:pt x="224" y="658"/>
                        <a:pt x="224" y="661"/>
                        <a:pt x="224" y="662"/>
                      </a:cubicBezTo>
                      <a:cubicBezTo>
                        <a:pt x="225" y="663"/>
                        <a:pt x="226" y="666"/>
                        <a:pt x="227" y="667"/>
                      </a:cubicBezTo>
                      <a:cubicBezTo>
                        <a:pt x="228" y="667"/>
                        <a:pt x="229" y="668"/>
                        <a:pt x="230" y="668"/>
                      </a:cubicBezTo>
                      <a:cubicBezTo>
                        <a:pt x="231" y="668"/>
                        <a:pt x="232" y="665"/>
                        <a:pt x="233" y="664"/>
                      </a:cubicBezTo>
                      <a:cubicBezTo>
                        <a:pt x="233" y="663"/>
                        <a:pt x="234" y="660"/>
                        <a:pt x="234" y="659"/>
                      </a:cubicBezTo>
                      <a:cubicBezTo>
                        <a:pt x="235" y="658"/>
                        <a:pt x="237" y="657"/>
                        <a:pt x="237" y="656"/>
                      </a:cubicBezTo>
                      <a:cubicBezTo>
                        <a:pt x="238" y="655"/>
                        <a:pt x="239" y="653"/>
                        <a:pt x="240" y="652"/>
                      </a:cubicBezTo>
                      <a:cubicBezTo>
                        <a:pt x="240" y="651"/>
                        <a:pt x="240" y="648"/>
                        <a:pt x="240" y="647"/>
                      </a:cubicBezTo>
                      <a:cubicBezTo>
                        <a:pt x="240" y="646"/>
                        <a:pt x="239" y="645"/>
                        <a:pt x="239" y="644"/>
                      </a:cubicBezTo>
                      <a:cubicBezTo>
                        <a:pt x="239" y="643"/>
                        <a:pt x="241" y="642"/>
                        <a:pt x="242" y="642"/>
                      </a:cubicBezTo>
                      <a:cubicBezTo>
                        <a:pt x="242" y="642"/>
                        <a:pt x="244" y="644"/>
                        <a:pt x="244" y="644"/>
                      </a:cubicBezTo>
                      <a:cubicBezTo>
                        <a:pt x="244" y="645"/>
                        <a:pt x="244" y="647"/>
                        <a:pt x="245" y="648"/>
                      </a:cubicBezTo>
                      <a:cubicBezTo>
                        <a:pt x="246" y="648"/>
                        <a:pt x="247" y="648"/>
                        <a:pt x="248" y="647"/>
                      </a:cubicBezTo>
                      <a:cubicBezTo>
                        <a:pt x="249" y="646"/>
                        <a:pt x="248" y="644"/>
                        <a:pt x="248" y="643"/>
                      </a:cubicBezTo>
                      <a:cubicBezTo>
                        <a:pt x="248" y="642"/>
                        <a:pt x="246" y="641"/>
                        <a:pt x="246" y="640"/>
                      </a:cubicBezTo>
                      <a:cubicBezTo>
                        <a:pt x="246" y="639"/>
                        <a:pt x="246" y="637"/>
                        <a:pt x="247" y="637"/>
                      </a:cubicBezTo>
                      <a:cubicBezTo>
                        <a:pt x="247" y="636"/>
                        <a:pt x="249" y="636"/>
                        <a:pt x="249" y="636"/>
                      </a:cubicBezTo>
                      <a:cubicBezTo>
                        <a:pt x="250" y="636"/>
                        <a:pt x="251" y="637"/>
                        <a:pt x="251" y="637"/>
                      </a:cubicBezTo>
                      <a:cubicBezTo>
                        <a:pt x="252" y="638"/>
                        <a:pt x="251" y="639"/>
                        <a:pt x="252" y="640"/>
                      </a:cubicBezTo>
                      <a:cubicBezTo>
                        <a:pt x="252" y="640"/>
                        <a:pt x="254" y="641"/>
                        <a:pt x="254" y="640"/>
                      </a:cubicBezTo>
                      <a:cubicBezTo>
                        <a:pt x="255" y="640"/>
                        <a:pt x="255" y="639"/>
                        <a:pt x="256" y="638"/>
                      </a:cubicBezTo>
                      <a:cubicBezTo>
                        <a:pt x="256" y="637"/>
                        <a:pt x="256" y="635"/>
                        <a:pt x="256" y="634"/>
                      </a:cubicBezTo>
                      <a:cubicBezTo>
                        <a:pt x="256" y="634"/>
                        <a:pt x="257" y="632"/>
                        <a:pt x="257" y="631"/>
                      </a:cubicBezTo>
                      <a:cubicBezTo>
                        <a:pt x="257" y="631"/>
                        <a:pt x="256" y="629"/>
                        <a:pt x="256" y="629"/>
                      </a:cubicBezTo>
                      <a:cubicBezTo>
                        <a:pt x="256" y="628"/>
                        <a:pt x="254" y="626"/>
                        <a:pt x="255" y="625"/>
                      </a:cubicBezTo>
                      <a:cubicBezTo>
                        <a:pt x="255" y="624"/>
                        <a:pt x="257" y="625"/>
                        <a:pt x="258" y="625"/>
                      </a:cubicBezTo>
                      <a:cubicBezTo>
                        <a:pt x="258" y="625"/>
                        <a:pt x="260" y="626"/>
                        <a:pt x="260" y="627"/>
                      </a:cubicBezTo>
                      <a:cubicBezTo>
                        <a:pt x="260" y="627"/>
                        <a:pt x="259" y="629"/>
                        <a:pt x="260" y="630"/>
                      </a:cubicBezTo>
                      <a:cubicBezTo>
                        <a:pt x="260" y="631"/>
                        <a:pt x="261" y="634"/>
                        <a:pt x="262" y="634"/>
                      </a:cubicBezTo>
                      <a:cubicBezTo>
                        <a:pt x="263" y="634"/>
                        <a:pt x="264" y="631"/>
                        <a:pt x="264" y="630"/>
                      </a:cubicBezTo>
                      <a:cubicBezTo>
                        <a:pt x="265" y="629"/>
                        <a:pt x="265" y="625"/>
                        <a:pt x="265" y="624"/>
                      </a:cubicBezTo>
                      <a:cubicBezTo>
                        <a:pt x="265" y="623"/>
                        <a:pt x="263" y="621"/>
                        <a:pt x="263" y="620"/>
                      </a:cubicBezTo>
                      <a:cubicBezTo>
                        <a:pt x="263" y="619"/>
                        <a:pt x="265" y="617"/>
                        <a:pt x="265" y="616"/>
                      </a:cubicBezTo>
                      <a:cubicBezTo>
                        <a:pt x="265" y="615"/>
                        <a:pt x="264" y="612"/>
                        <a:pt x="264" y="611"/>
                      </a:cubicBezTo>
                      <a:cubicBezTo>
                        <a:pt x="264" y="610"/>
                        <a:pt x="265" y="608"/>
                        <a:pt x="266" y="607"/>
                      </a:cubicBezTo>
                      <a:cubicBezTo>
                        <a:pt x="266" y="606"/>
                        <a:pt x="269" y="606"/>
                        <a:pt x="269" y="606"/>
                      </a:cubicBezTo>
                      <a:cubicBezTo>
                        <a:pt x="270" y="605"/>
                        <a:pt x="271" y="604"/>
                        <a:pt x="272" y="603"/>
                      </a:cubicBezTo>
                      <a:cubicBezTo>
                        <a:pt x="273" y="603"/>
                        <a:pt x="275" y="602"/>
                        <a:pt x="276" y="602"/>
                      </a:cubicBezTo>
                      <a:cubicBezTo>
                        <a:pt x="277" y="602"/>
                        <a:pt x="278" y="603"/>
                        <a:pt x="278" y="603"/>
                      </a:cubicBezTo>
                      <a:cubicBezTo>
                        <a:pt x="279" y="604"/>
                        <a:pt x="278" y="605"/>
                        <a:pt x="278" y="606"/>
                      </a:cubicBezTo>
                      <a:cubicBezTo>
                        <a:pt x="278" y="607"/>
                        <a:pt x="279" y="609"/>
                        <a:pt x="280" y="609"/>
                      </a:cubicBezTo>
                      <a:cubicBezTo>
                        <a:pt x="281" y="609"/>
                        <a:pt x="281" y="608"/>
                        <a:pt x="281" y="607"/>
                      </a:cubicBezTo>
                      <a:cubicBezTo>
                        <a:pt x="282" y="606"/>
                        <a:pt x="281" y="605"/>
                        <a:pt x="281" y="604"/>
                      </a:cubicBezTo>
                      <a:cubicBezTo>
                        <a:pt x="282" y="604"/>
                        <a:pt x="282" y="604"/>
                        <a:pt x="283" y="604"/>
                      </a:cubicBezTo>
                      <a:cubicBezTo>
                        <a:pt x="284" y="604"/>
                        <a:pt x="285" y="605"/>
                        <a:pt x="286" y="606"/>
                      </a:cubicBezTo>
                      <a:cubicBezTo>
                        <a:pt x="286" y="606"/>
                        <a:pt x="285" y="609"/>
                        <a:pt x="286" y="609"/>
                      </a:cubicBezTo>
                      <a:cubicBezTo>
                        <a:pt x="286" y="610"/>
                        <a:pt x="288" y="609"/>
                        <a:pt x="289" y="609"/>
                      </a:cubicBezTo>
                      <a:cubicBezTo>
                        <a:pt x="290" y="608"/>
                        <a:pt x="291" y="607"/>
                        <a:pt x="291" y="606"/>
                      </a:cubicBezTo>
                      <a:cubicBezTo>
                        <a:pt x="292" y="606"/>
                        <a:pt x="293" y="604"/>
                        <a:pt x="293" y="604"/>
                      </a:cubicBezTo>
                      <a:cubicBezTo>
                        <a:pt x="293" y="603"/>
                        <a:pt x="293" y="601"/>
                        <a:pt x="293" y="600"/>
                      </a:cubicBezTo>
                      <a:cubicBezTo>
                        <a:pt x="293" y="600"/>
                        <a:pt x="292" y="599"/>
                        <a:pt x="292" y="598"/>
                      </a:cubicBezTo>
                      <a:cubicBezTo>
                        <a:pt x="292" y="597"/>
                        <a:pt x="293" y="594"/>
                        <a:pt x="294" y="593"/>
                      </a:cubicBezTo>
                      <a:cubicBezTo>
                        <a:pt x="295" y="593"/>
                        <a:pt x="297" y="592"/>
                        <a:pt x="297" y="591"/>
                      </a:cubicBezTo>
                      <a:cubicBezTo>
                        <a:pt x="298" y="590"/>
                        <a:pt x="298" y="588"/>
                        <a:pt x="299" y="588"/>
                      </a:cubicBezTo>
                      <a:cubicBezTo>
                        <a:pt x="299" y="586"/>
                        <a:pt x="300" y="583"/>
                        <a:pt x="301" y="582"/>
                      </a:cubicBezTo>
                      <a:cubicBezTo>
                        <a:pt x="302" y="581"/>
                        <a:pt x="303" y="580"/>
                        <a:pt x="304" y="580"/>
                      </a:cubicBezTo>
                      <a:cubicBezTo>
                        <a:pt x="305" y="579"/>
                        <a:pt x="307" y="577"/>
                        <a:pt x="307" y="575"/>
                      </a:cubicBezTo>
                      <a:cubicBezTo>
                        <a:pt x="307" y="574"/>
                        <a:pt x="306" y="573"/>
                        <a:pt x="305" y="572"/>
                      </a:cubicBezTo>
                      <a:cubicBezTo>
                        <a:pt x="305" y="571"/>
                        <a:pt x="303" y="571"/>
                        <a:pt x="303" y="571"/>
                      </a:cubicBezTo>
                      <a:cubicBezTo>
                        <a:pt x="302" y="571"/>
                        <a:pt x="301" y="574"/>
                        <a:pt x="300" y="574"/>
                      </a:cubicBezTo>
                      <a:cubicBezTo>
                        <a:pt x="299" y="575"/>
                        <a:pt x="296" y="573"/>
                        <a:pt x="295" y="572"/>
                      </a:cubicBezTo>
                      <a:cubicBezTo>
                        <a:pt x="295" y="570"/>
                        <a:pt x="297" y="568"/>
                        <a:pt x="297" y="567"/>
                      </a:cubicBezTo>
                      <a:cubicBezTo>
                        <a:pt x="297" y="566"/>
                        <a:pt x="296" y="565"/>
                        <a:pt x="295" y="564"/>
                      </a:cubicBezTo>
                      <a:cubicBezTo>
                        <a:pt x="295" y="563"/>
                        <a:pt x="297" y="561"/>
                        <a:pt x="297" y="560"/>
                      </a:cubicBezTo>
                      <a:cubicBezTo>
                        <a:pt x="297" y="559"/>
                        <a:pt x="298" y="556"/>
                        <a:pt x="298" y="555"/>
                      </a:cubicBezTo>
                      <a:cubicBezTo>
                        <a:pt x="298" y="553"/>
                        <a:pt x="297" y="550"/>
                        <a:pt x="297" y="548"/>
                      </a:cubicBezTo>
                      <a:cubicBezTo>
                        <a:pt x="297" y="547"/>
                        <a:pt x="297" y="545"/>
                        <a:pt x="297" y="544"/>
                      </a:cubicBezTo>
                      <a:cubicBezTo>
                        <a:pt x="297" y="542"/>
                        <a:pt x="296" y="538"/>
                        <a:pt x="297" y="536"/>
                      </a:cubicBezTo>
                      <a:cubicBezTo>
                        <a:pt x="297" y="535"/>
                        <a:pt x="299" y="535"/>
                        <a:pt x="299" y="535"/>
                      </a:cubicBezTo>
                      <a:cubicBezTo>
                        <a:pt x="300" y="534"/>
                        <a:pt x="301" y="532"/>
                        <a:pt x="301" y="530"/>
                      </a:cubicBezTo>
                      <a:cubicBezTo>
                        <a:pt x="301" y="529"/>
                        <a:pt x="300" y="526"/>
                        <a:pt x="299" y="525"/>
                      </a:cubicBezTo>
                      <a:cubicBezTo>
                        <a:pt x="299" y="524"/>
                        <a:pt x="298" y="522"/>
                        <a:pt x="297" y="521"/>
                      </a:cubicBezTo>
                      <a:cubicBezTo>
                        <a:pt x="296" y="521"/>
                        <a:pt x="295" y="520"/>
                        <a:pt x="294" y="519"/>
                      </a:cubicBezTo>
                      <a:cubicBezTo>
                        <a:pt x="293" y="518"/>
                        <a:pt x="292" y="517"/>
                        <a:pt x="291" y="516"/>
                      </a:cubicBezTo>
                      <a:cubicBezTo>
                        <a:pt x="291" y="515"/>
                        <a:pt x="292" y="513"/>
                        <a:pt x="293" y="512"/>
                      </a:cubicBezTo>
                      <a:cubicBezTo>
                        <a:pt x="293" y="512"/>
                        <a:pt x="295" y="512"/>
                        <a:pt x="296" y="511"/>
                      </a:cubicBezTo>
                      <a:cubicBezTo>
                        <a:pt x="297" y="510"/>
                        <a:pt x="297" y="508"/>
                        <a:pt x="298" y="507"/>
                      </a:cubicBezTo>
                      <a:cubicBezTo>
                        <a:pt x="298" y="506"/>
                        <a:pt x="299" y="506"/>
                        <a:pt x="300" y="506"/>
                      </a:cubicBezTo>
                      <a:cubicBezTo>
                        <a:pt x="301" y="506"/>
                        <a:pt x="302" y="509"/>
                        <a:pt x="303" y="509"/>
                      </a:cubicBezTo>
                      <a:cubicBezTo>
                        <a:pt x="303" y="509"/>
                        <a:pt x="304" y="508"/>
                        <a:pt x="304" y="507"/>
                      </a:cubicBezTo>
                      <a:cubicBezTo>
                        <a:pt x="305" y="507"/>
                        <a:pt x="306" y="505"/>
                        <a:pt x="306" y="504"/>
                      </a:cubicBezTo>
                      <a:cubicBezTo>
                        <a:pt x="307" y="503"/>
                        <a:pt x="308" y="501"/>
                        <a:pt x="309" y="500"/>
                      </a:cubicBezTo>
                      <a:cubicBezTo>
                        <a:pt x="310" y="500"/>
                        <a:pt x="311" y="499"/>
                        <a:pt x="311" y="499"/>
                      </a:cubicBezTo>
                      <a:cubicBezTo>
                        <a:pt x="313" y="500"/>
                        <a:pt x="312" y="504"/>
                        <a:pt x="312" y="505"/>
                      </a:cubicBezTo>
                      <a:cubicBezTo>
                        <a:pt x="313" y="507"/>
                        <a:pt x="313" y="510"/>
                        <a:pt x="313" y="511"/>
                      </a:cubicBezTo>
                      <a:cubicBezTo>
                        <a:pt x="313" y="512"/>
                        <a:pt x="315" y="515"/>
                        <a:pt x="315" y="516"/>
                      </a:cubicBezTo>
                      <a:cubicBezTo>
                        <a:pt x="315" y="517"/>
                        <a:pt x="316" y="521"/>
                        <a:pt x="316" y="522"/>
                      </a:cubicBezTo>
                      <a:cubicBezTo>
                        <a:pt x="316" y="523"/>
                        <a:pt x="317" y="526"/>
                        <a:pt x="318" y="526"/>
                      </a:cubicBezTo>
                      <a:cubicBezTo>
                        <a:pt x="319" y="527"/>
                        <a:pt x="321" y="526"/>
                        <a:pt x="322" y="525"/>
                      </a:cubicBezTo>
                      <a:cubicBezTo>
                        <a:pt x="323" y="524"/>
                        <a:pt x="321" y="520"/>
                        <a:pt x="322" y="519"/>
                      </a:cubicBezTo>
                      <a:cubicBezTo>
                        <a:pt x="323" y="519"/>
                        <a:pt x="325" y="518"/>
                        <a:pt x="326" y="519"/>
                      </a:cubicBezTo>
                      <a:cubicBezTo>
                        <a:pt x="327" y="519"/>
                        <a:pt x="328" y="521"/>
                        <a:pt x="329" y="521"/>
                      </a:cubicBezTo>
                      <a:cubicBezTo>
                        <a:pt x="331" y="522"/>
                        <a:pt x="335" y="522"/>
                        <a:pt x="338" y="522"/>
                      </a:cubicBezTo>
                      <a:cubicBezTo>
                        <a:pt x="338" y="522"/>
                        <a:pt x="340" y="521"/>
                        <a:pt x="341" y="521"/>
                      </a:cubicBezTo>
                      <a:cubicBezTo>
                        <a:pt x="342" y="521"/>
                        <a:pt x="344" y="522"/>
                        <a:pt x="345" y="523"/>
                      </a:cubicBezTo>
                      <a:cubicBezTo>
                        <a:pt x="346" y="523"/>
                        <a:pt x="349" y="526"/>
                        <a:pt x="350" y="527"/>
                      </a:cubicBezTo>
                      <a:cubicBezTo>
                        <a:pt x="351" y="527"/>
                        <a:pt x="354" y="528"/>
                        <a:pt x="355" y="528"/>
                      </a:cubicBezTo>
                      <a:cubicBezTo>
                        <a:pt x="356" y="527"/>
                        <a:pt x="356" y="525"/>
                        <a:pt x="356" y="524"/>
                      </a:cubicBezTo>
                      <a:cubicBezTo>
                        <a:pt x="355" y="523"/>
                        <a:pt x="355" y="519"/>
                        <a:pt x="353" y="518"/>
                      </a:cubicBezTo>
                      <a:cubicBezTo>
                        <a:pt x="353" y="517"/>
                        <a:pt x="350" y="517"/>
                        <a:pt x="349" y="517"/>
                      </a:cubicBezTo>
                      <a:cubicBezTo>
                        <a:pt x="348" y="516"/>
                        <a:pt x="347" y="515"/>
                        <a:pt x="347" y="514"/>
                      </a:cubicBezTo>
                      <a:cubicBezTo>
                        <a:pt x="346" y="513"/>
                        <a:pt x="347" y="511"/>
                        <a:pt x="347" y="510"/>
                      </a:cubicBezTo>
                      <a:cubicBezTo>
                        <a:pt x="347" y="508"/>
                        <a:pt x="345" y="506"/>
                        <a:pt x="344" y="505"/>
                      </a:cubicBezTo>
                      <a:cubicBezTo>
                        <a:pt x="344" y="504"/>
                        <a:pt x="342" y="503"/>
                        <a:pt x="342" y="502"/>
                      </a:cubicBezTo>
                      <a:cubicBezTo>
                        <a:pt x="343" y="500"/>
                        <a:pt x="346" y="500"/>
                        <a:pt x="347" y="499"/>
                      </a:cubicBezTo>
                      <a:cubicBezTo>
                        <a:pt x="347" y="498"/>
                        <a:pt x="348" y="497"/>
                        <a:pt x="349" y="496"/>
                      </a:cubicBezTo>
                      <a:cubicBezTo>
                        <a:pt x="349" y="495"/>
                        <a:pt x="349" y="493"/>
                        <a:pt x="349" y="493"/>
                      </a:cubicBezTo>
                      <a:cubicBezTo>
                        <a:pt x="350" y="492"/>
                        <a:pt x="351" y="493"/>
                        <a:pt x="352" y="493"/>
                      </a:cubicBezTo>
                      <a:cubicBezTo>
                        <a:pt x="352" y="493"/>
                        <a:pt x="353" y="495"/>
                        <a:pt x="353" y="496"/>
                      </a:cubicBezTo>
                      <a:cubicBezTo>
                        <a:pt x="354" y="497"/>
                        <a:pt x="353" y="499"/>
                        <a:pt x="353" y="500"/>
                      </a:cubicBezTo>
                      <a:cubicBezTo>
                        <a:pt x="353" y="500"/>
                        <a:pt x="354" y="502"/>
                        <a:pt x="355" y="502"/>
                      </a:cubicBezTo>
                      <a:cubicBezTo>
                        <a:pt x="355" y="502"/>
                        <a:pt x="356" y="500"/>
                        <a:pt x="356" y="500"/>
                      </a:cubicBezTo>
                      <a:cubicBezTo>
                        <a:pt x="356" y="499"/>
                        <a:pt x="356" y="497"/>
                        <a:pt x="356" y="496"/>
                      </a:cubicBezTo>
                      <a:cubicBezTo>
                        <a:pt x="355" y="495"/>
                        <a:pt x="354" y="494"/>
                        <a:pt x="354" y="493"/>
                      </a:cubicBezTo>
                      <a:cubicBezTo>
                        <a:pt x="353" y="492"/>
                        <a:pt x="352" y="490"/>
                        <a:pt x="352" y="489"/>
                      </a:cubicBezTo>
                      <a:cubicBezTo>
                        <a:pt x="353" y="488"/>
                        <a:pt x="353" y="488"/>
                        <a:pt x="354" y="487"/>
                      </a:cubicBezTo>
                      <a:cubicBezTo>
                        <a:pt x="355" y="487"/>
                        <a:pt x="356" y="488"/>
                        <a:pt x="356" y="488"/>
                      </a:cubicBezTo>
                      <a:cubicBezTo>
                        <a:pt x="357" y="489"/>
                        <a:pt x="357" y="491"/>
                        <a:pt x="358" y="492"/>
                      </a:cubicBezTo>
                      <a:cubicBezTo>
                        <a:pt x="358" y="493"/>
                        <a:pt x="358" y="495"/>
                        <a:pt x="359" y="495"/>
                      </a:cubicBezTo>
                      <a:cubicBezTo>
                        <a:pt x="360" y="495"/>
                        <a:pt x="360" y="494"/>
                        <a:pt x="360" y="494"/>
                      </a:cubicBezTo>
                      <a:cubicBezTo>
                        <a:pt x="361" y="493"/>
                        <a:pt x="360" y="491"/>
                        <a:pt x="361" y="490"/>
                      </a:cubicBezTo>
                      <a:cubicBezTo>
                        <a:pt x="361" y="489"/>
                        <a:pt x="362" y="488"/>
                        <a:pt x="363" y="488"/>
                      </a:cubicBezTo>
                      <a:cubicBezTo>
                        <a:pt x="363" y="488"/>
                        <a:pt x="365" y="489"/>
                        <a:pt x="365" y="490"/>
                      </a:cubicBezTo>
                      <a:cubicBezTo>
                        <a:pt x="366" y="491"/>
                        <a:pt x="367" y="493"/>
                        <a:pt x="367" y="494"/>
                      </a:cubicBezTo>
                      <a:cubicBezTo>
                        <a:pt x="366" y="495"/>
                        <a:pt x="365" y="496"/>
                        <a:pt x="365" y="497"/>
                      </a:cubicBezTo>
                      <a:cubicBezTo>
                        <a:pt x="364" y="499"/>
                        <a:pt x="364" y="501"/>
                        <a:pt x="364" y="502"/>
                      </a:cubicBezTo>
                      <a:cubicBezTo>
                        <a:pt x="364" y="504"/>
                        <a:pt x="364" y="506"/>
                        <a:pt x="365" y="508"/>
                      </a:cubicBezTo>
                      <a:cubicBezTo>
                        <a:pt x="365" y="509"/>
                        <a:pt x="366" y="513"/>
                        <a:pt x="367" y="514"/>
                      </a:cubicBezTo>
                      <a:cubicBezTo>
                        <a:pt x="368" y="516"/>
                        <a:pt x="370" y="519"/>
                        <a:pt x="371" y="519"/>
                      </a:cubicBezTo>
                      <a:cubicBezTo>
                        <a:pt x="372" y="520"/>
                        <a:pt x="374" y="518"/>
                        <a:pt x="375" y="518"/>
                      </a:cubicBezTo>
                      <a:cubicBezTo>
                        <a:pt x="376" y="518"/>
                        <a:pt x="378" y="520"/>
                        <a:pt x="379" y="520"/>
                      </a:cubicBezTo>
                      <a:cubicBezTo>
                        <a:pt x="380" y="520"/>
                        <a:pt x="382" y="518"/>
                        <a:pt x="382" y="518"/>
                      </a:cubicBezTo>
                      <a:cubicBezTo>
                        <a:pt x="383" y="517"/>
                        <a:pt x="383" y="515"/>
                        <a:pt x="383" y="514"/>
                      </a:cubicBezTo>
                      <a:cubicBezTo>
                        <a:pt x="383" y="513"/>
                        <a:pt x="381" y="512"/>
                        <a:pt x="381" y="511"/>
                      </a:cubicBezTo>
                      <a:cubicBezTo>
                        <a:pt x="381" y="510"/>
                        <a:pt x="382" y="508"/>
                        <a:pt x="383" y="507"/>
                      </a:cubicBezTo>
                      <a:cubicBezTo>
                        <a:pt x="384" y="506"/>
                        <a:pt x="387" y="506"/>
                        <a:pt x="389" y="505"/>
                      </a:cubicBezTo>
                      <a:cubicBezTo>
                        <a:pt x="390" y="504"/>
                        <a:pt x="393" y="501"/>
                        <a:pt x="394" y="499"/>
                      </a:cubicBezTo>
                      <a:cubicBezTo>
                        <a:pt x="394" y="498"/>
                        <a:pt x="393" y="495"/>
                        <a:pt x="393" y="494"/>
                      </a:cubicBezTo>
                      <a:cubicBezTo>
                        <a:pt x="393" y="493"/>
                        <a:pt x="391" y="491"/>
                        <a:pt x="390" y="490"/>
                      </a:cubicBezTo>
                      <a:cubicBezTo>
                        <a:pt x="390" y="489"/>
                        <a:pt x="388" y="488"/>
                        <a:pt x="388" y="488"/>
                      </a:cubicBezTo>
                      <a:cubicBezTo>
                        <a:pt x="387" y="487"/>
                        <a:pt x="384" y="487"/>
                        <a:pt x="382" y="487"/>
                      </a:cubicBezTo>
                      <a:cubicBezTo>
                        <a:pt x="381" y="486"/>
                        <a:pt x="380" y="485"/>
                        <a:pt x="379" y="484"/>
                      </a:cubicBezTo>
                      <a:cubicBezTo>
                        <a:pt x="378" y="484"/>
                        <a:pt x="377" y="483"/>
                        <a:pt x="376" y="483"/>
                      </a:cubicBezTo>
                      <a:cubicBezTo>
                        <a:pt x="375" y="483"/>
                        <a:pt x="374" y="484"/>
                        <a:pt x="373" y="484"/>
                      </a:cubicBezTo>
                      <a:cubicBezTo>
                        <a:pt x="372" y="484"/>
                        <a:pt x="372" y="482"/>
                        <a:pt x="372" y="481"/>
                      </a:cubicBezTo>
                      <a:cubicBezTo>
                        <a:pt x="372" y="480"/>
                        <a:pt x="373" y="478"/>
                        <a:pt x="374" y="478"/>
                      </a:cubicBezTo>
                      <a:cubicBezTo>
                        <a:pt x="374" y="477"/>
                        <a:pt x="373" y="474"/>
                        <a:pt x="374" y="474"/>
                      </a:cubicBezTo>
                      <a:cubicBezTo>
                        <a:pt x="374" y="473"/>
                        <a:pt x="376" y="473"/>
                        <a:pt x="376" y="474"/>
                      </a:cubicBezTo>
                      <a:cubicBezTo>
                        <a:pt x="377" y="474"/>
                        <a:pt x="377" y="477"/>
                        <a:pt x="378" y="477"/>
                      </a:cubicBezTo>
                      <a:cubicBezTo>
                        <a:pt x="378" y="477"/>
                        <a:pt x="379" y="476"/>
                        <a:pt x="379" y="475"/>
                      </a:cubicBezTo>
                      <a:cubicBezTo>
                        <a:pt x="379" y="474"/>
                        <a:pt x="379" y="472"/>
                        <a:pt x="379" y="471"/>
                      </a:cubicBezTo>
                      <a:cubicBezTo>
                        <a:pt x="380" y="471"/>
                        <a:pt x="381" y="471"/>
                        <a:pt x="382" y="471"/>
                      </a:cubicBezTo>
                      <a:cubicBezTo>
                        <a:pt x="383" y="472"/>
                        <a:pt x="383" y="474"/>
                        <a:pt x="384" y="474"/>
                      </a:cubicBezTo>
                      <a:cubicBezTo>
                        <a:pt x="384" y="474"/>
                        <a:pt x="385" y="473"/>
                        <a:pt x="386" y="473"/>
                      </a:cubicBezTo>
                      <a:cubicBezTo>
                        <a:pt x="386" y="472"/>
                        <a:pt x="387" y="470"/>
                        <a:pt x="387" y="470"/>
                      </a:cubicBezTo>
                      <a:cubicBezTo>
                        <a:pt x="388" y="469"/>
                        <a:pt x="391" y="470"/>
                        <a:pt x="391" y="471"/>
                      </a:cubicBezTo>
                      <a:cubicBezTo>
                        <a:pt x="392" y="471"/>
                        <a:pt x="393" y="473"/>
                        <a:pt x="394" y="474"/>
                      </a:cubicBezTo>
                      <a:cubicBezTo>
                        <a:pt x="395" y="476"/>
                        <a:pt x="395" y="479"/>
                        <a:pt x="396" y="480"/>
                      </a:cubicBezTo>
                      <a:cubicBezTo>
                        <a:pt x="396" y="482"/>
                        <a:pt x="397" y="484"/>
                        <a:pt x="397" y="485"/>
                      </a:cubicBezTo>
                      <a:cubicBezTo>
                        <a:pt x="399" y="486"/>
                        <a:pt x="402" y="486"/>
                        <a:pt x="404" y="487"/>
                      </a:cubicBezTo>
                      <a:cubicBezTo>
                        <a:pt x="404" y="488"/>
                        <a:pt x="404" y="490"/>
                        <a:pt x="405" y="491"/>
                      </a:cubicBezTo>
                      <a:cubicBezTo>
                        <a:pt x="406" y="491"/>
                        <a:pt x="408" y="491"/>
                        <a:pt x="408" y="491"/>
                      </a:cubicBezTo>
                      <a:cubicBezTo>
                        <a:pt x="409" y="490"/>
                        <a:pt x="409" y="488"/>
                        <a:pt x="409" y="487"/>
                      </a:cubicBezTo>
                      <a:cubicBezTo>
                        <a:pt x="408" y="486"/>
                        <a:pt x="407" y="483"/>
                        <a:pt x="407" y="482"/>
                      </a:cubicBezTo>
                      <a:cubicBezTo>
                        <a:pt x="407" y="480"/>
                        <a:pt x="407" y="477"/>
                        <a:pt x="408" y="477"/>
                      </a:cubicBezTo>
                      <a:cubicBezTo>
                        <a:pt x="409" y="476"/>
                        <a:pt x="410" y="477"/>
                        <a:pt x="411" y="478"/>
                      </a:cubicBezTo>
                      <a:cubicBezTo>
                        <a:pt x="411" y="478"/>
                        <a:pt x="411" y="481"/>
                        <a:pt x="412" y="481"/>
                      </a:cubicBezTo>
                      <a:cubicBezTo>
                        <a:pt x="413" y="481"/>
                        <a:pt x="413" y="479"/>
                        <a:pt x="414" y="479"/>
                      </a:cubicBezTo>
                      <a:cubicBezTo>
                        <a:pt x="414" y="477"/>
                        <a:pt x="412" y="475"/>
                        <a:pt x="412" y="474"/>
                      </a:cubicBezTo>
                      <a:cubicBezTo>
                        <a:pt x="413" y="473"/>
                        <a:pt x="414" y="473"/>
                        <a:pt x="415" y="472"/>
                      </a:cubicBezTo>
                      <a:cubicBezTo>
                        <a:pt x="415" y="471"/>
                        <a:pt x="416" y="470"/>
                        <a:pt x="416" y="469"/>
                      </a:cubicBezTo>
                      <a:cubicBezTo>
                        <a:pt x="417" y="469"/>
                        <a:pt x="419" y="468"/>
                        <a:pt x="420" y="469"/>
                      </a:cubicBezTo>
                      <a:cubicBezTo>
                        <a:pt x="420" y="470"/>
                        <a:pt x="419" y="471"/>
                        <a:pt x="419" y="472"/>
                      </a:cubicBezTo>
                      <a:cubicBezTo>
                        <a:pt x="419" y="474"/>
                        <a:pt x="419" y="477"/>
                        <a:pt x="420" y="477"/>
                      </a:cubicBezTo>
                      <a:cubicBezTo>
                        <a:pt x="421" y="477"/>
                        <a:pt x="422" y="475"/>
                        <a:pt x="422" y="475"/>
                      </a:cubicBezTo>
                      <a:cubicBezTo>
                        <a:pt x="423" y="474"/>
                        <a:pt x="422" y="472"/>
                        <a:pt x="422" y="471"/>
                      </a:cubicBezTo>
                      <a:cubicBezTo>
                        <a:pt x="423" y="470"/>
                        <a:pt x="425" y="470"/>
                        <a:pt x="425" y="469"/>
                      </a:cubicBezTo>
                      <a:cubicBezTo>
                        <a:pt x="426" y="468"/>
                        <a:pt x="425" y="466"/>
                        <a:pt x="425" y="465"/>
                      </a:cubicBezTo>
                      <a:cubicBezTo>
                        <a:pt x="424" y="464"/>
                        <a:pt x="423" y="463"/>
                        <a:pt x="422" y="463"/>
                      </a:cubicBezTo>
                      <a:cubicBezTo>
                        <a:pt x="422" y="462"/>
                        <a:pt x="422" y="459"/>
                        <a:pt x="422" y="458"/>
                      </a:cubicBezTo>
                      <a:cubicBezTo>
                        <a:pt x="422" y="457"/>
                        <a:pt x="422" y="454"/>
                        <a:pt x="421" y="453"/>
                      </a:cubicBezTo>
                      <a:cubicBezTo>
                        <a:pt x="421" y="453"/>
                        <a:pt x="420" y="451"/>
                        <a:pt x="419" y="451"/>
                      </a:cubicBezTo>
                      <a:cubicBezTo>
                        <a:pt x="419" y="450"/>
                        <a:pt x="418" y="448"/>
                        <a:pt x="418" y="447"/>
                      </a:cubicBezTo>
                      <a:cubicBezTo>
                        <a:pt x="418" y="446"/>
                        <a:pt x="419" y="445"/>
                        <a:pt x="419" y="445"/>
                      </a:cubicBezTo>
                      <a:cubicBezTo>
                        <a:pt x="420" y="444"/>
                        <a:pt x="422" y="444"/>
                        <a:pt x="422" y="444"/>
                      </a:cubicBezTo>
                      <a:cubicBezTo>
                        <a:pt x="423" y="445"/>
                        <a:pt x="423" y="447"/>
                        <a:pt x="423" y="448"/>
                      </a:cubicBezTo>
                      <a:cubicBezTo>
                        <a:pt x="424" y="448"/>
                        <a:pt x="425" y="448"/>
                        <a:pt x="425" y="448"/>
                      </a:cubicBezTo>
                      <a:cubicBezTo>
                        <a:pt x="426" y="448"/>
                        <a:pt x="426" y="446"/>
                        <a:pt x="426" y="446"/>
                      </a:cubicBezTo>
                      <a:cubicBezTo>
                        <a:pt x="426" y="445"/>
                        <a:pt x="427" y="443"/>
                        <a:pt x="428" y="443"/>
                      </a:cubicBezTo>
                      <a:cubicBezTo>
                        <a:pt x="428" y="443"/>
                        <a:pt x="430" y="443"/>
                        <a:pt x="430" y="443"/>
                      </a:cubicBezTo>
                      <a:cubicBezTo>
                        <a:pt x="431" y="444"/>
                        <a:pt x="433" y="446"/>
                        <a:pt x="433" y="447"/>
                      </a:cubicBezTo>
                      <a:cubicBezTo>
                        <a:pt x="434" y="448"/>
                        <a:pt x="433" y="450"/>
                        <a:pt x="434" y="451"/>
                      </a:cubicBezTo>
                      <a:cubicBezTo>
                        <a:pt x="434" y="451"/>
                        <a:pt x="436" y="451"/>
                        <a:pt x="436" y="451"/>
                      </a:cubicBezTo>
                      <a:cubicBezTo>
                        <a:pt x="437" y="451"/>
                        <a:pt x="438" y="449"/>
                        <a:pt x="439" y="448"/>
                      </a:cubicBezTo>
                      <a:cubicBezTo>
                        <a:pt x="439" y="447"/>
                        <a:pt x="438" y="446"/>
                        <a:pt x="438" y="445"/>
                      </a:cubicBezTo>
                      <a:cubicBezTo>
                        <a:pt x="438" y="444"/>
                        <a:pt x="437" y="441"/>
                        <a:pt x="438" y="440"/>
                      </a:cubicBezTo>
                      <a:cubicBezTo>
                        <a:pt x="438" y="439"/>
                        <a:pt x="441" y="440"/>
                        <a:pt x="442" y="441"/>
                      </a:cubicBezTo>
                      <a:cubicBezTo>
                        <a:pt x="443" y="441"/>
                        <a:pt x="444" y="443"/>
                        <a:pt x="445" y="443"/>
                      </a:cubicBezTo>
                      <a:cubicBezTo>
                        <a:pt x="446" y="443"/>
                        <a:pt x="447" y="444"/>
                        <a:pt x="448" y="444"/>
                      </a:cubicBezTo>
                      <a:cubicBezTo>
                        <a:pt x="449" y="445"/>
                        <a:pt x="450" y="446"/>
                        <a:pt x="451" y="447"/>
                      </a:cubicBezTo>
                      <a:cubicBezTo>
                        <a:pt x="451" y="448"/>
                        <a:pt x="451" y="451"/>
                        <a:pt x="452" y="452"/>
                      </a:cubicBezTo>
                      <a:cubicBezTo>
                        <a:pt x="452" y="452"/>
                        <a:pt x="453" y="455"/>
                        <a:pt x="454" y="455"/>
                      </a:cubicBezTo>
                      <a:cubicBezTo>
                        <a:pt x="456" y="455"/>
                        <a:pt x="458" y="453"/>
                        <a:pt x="458" y="452"/>
                      </a:cubicBezTo>
                      <a:cubicBezTo>
                        <a:pt x="459" y="450"/>
                        <a:pt x="458" y="448"/>
                        <a:pt x="458" y="447"/>
                      </a:cubicBezTo>
                      <a:cubicBezTo>
                        <a:pt x="457" y="446"/>
                        <a:pt x="455" y="445"/>
                        <a:pt x="454" y="444"/>
                      </a:cubicBezTo>
                      <a:cubicBezTo>
                        <a:pt x="453" y="443"/>
                        <a:pt x="451" y="443"/>
                        <a:pt x="450" y="442"/>
                      </a:cubicBezTo>
                      <a:cubicBezTo>
                        <a:pt x="450" y="441"/>
                        <a:pt x="450" y="440"/>
                        <a:pt x="450" y="439"/>
                      </a:cubicBezTo>
                      <a:cubicBezTo>
                        <a:pt x="450" y="438"/>
                        <a:pt x="452" y="437"/>
                        <a:pt x="452" y="436"/>
                      </a:cubicBezTo>
                      <a:cubicBezTo>
                        <a:pt x="452" y="435"/>
                        <a:pt x="450" y="434"/>
                        <a:pt x="450" y="433"/>
                      </a:cubicBezTo>
                      <a:cubicBezTo>
                        <a:pt x="450" y="432"/>
                        <a:pt x="450" y="429"/>
                        <a:pt x="450" y="428"/>
                      </a:cubicBezTo>
                      <a:cubicBezTo>
                        <a:pt x="450" y="427"/>
                        <a:pt x="448" y="425"/>
                        <a:pt x="448" y="424"/>
                      </a:cubicBezTo>
                      <a:cubicBezTo>
                        <a:pt x="448" y="423"/>
                        <a:pt x="450" y="422"/>
                        <a:pt x="450" y="422"/>
                      </a:cubicBezTo>
                      <a:cubicBezTo>
                        <a:pt x="451" y="421"/>
                        <a:pt x="452" y="419"/>
                        <a:pt x="453" y="419"/>
                      </a:cubicBezTo>
                      <a:cubicBezTo>
                        <a:pt x="454" y="418"/>
                        <a:pt x="456" y="419"/>
                        <a:pt x="457" y="419"/>
                      </a:cubicBezTo>
                      <a:cubicBezTo>
                        <a:pt x="458" y="420"/>
                        <a:pt x="458" y="423"/>
                        <a:pt x="458" y="424"/>
                      </a:cubicBezTo>
                      <a:cubicBezTo>
                        <a:pt x="459" y="424"/>
                        <a:pt x="461" y="424"/>
                        <a:pt x="462" y="424"/>
                      </a:cubicBezTo>
                      <a:cubicBezTo>
                        <a:pt x="463" y="424"/>
                        <a:pt x="463" y="421"/>
                        <a:pt x="464" y="421"/>
                      </a:cubicBezTo>
                      <a:cubicBezTo>
                        <a:pt x="464" y="420"/>
                        <a:pt x="466" y="422"/>
                        <a:pt x="467" y="422"/>
                      </a:cubicBezTo>
                      <a:cubicBezTo>
                        <a:pt x="467" y="421"/>
                        <a:pt x="468" y="420"/>
                        <a:pt x="468" y="419"/>
                      </a:cubicBezTo>
                      <a:cubicBezTo>
                        <a:pt x="469" y="418"/>
                        <a:pt x="467" y="416"/>
                        <a:pt x="468" y="415"/>
                      </a:cubicBezTo>
                      <a:cubicBezTo>
                        <a:pt x="468" y="414"/>
                        <a:pt x="470" y="414"/>
                        <a:pt x="471" y="413"/>
                      </a:cubicBezTo>
                      <a:cubicBezTo>
                        <a:pt x="471" y="412"/>
                        <a:pt x="470" y="408"/>
                        <a:pt x="469" y="407"/>
                      </a:cubicBezTo>
                      <a:cubicBezTo>
                        <a:pt x="469" y="407"/>
                        <a:pt x="466" y="407"/>
                        <a:pt x="466" y="406"/>
                      </a:cubicBezTo>
                      <a:cubicBezTo>
                        <a:pt x="465" y="406"/>
                        <a:pt x="466" y="403"/>
                        <a:pt x="467" y="403"/>
                      </a:cubicBezTo>
                      <a:cubicBezTo>
                        <a:pt x="467" y="402"/>
                        <a:pt x="470" y="402"/>
                        <a:pt x="471" y="401"/>
                      </a:cubicBezTo>
                      <a:cubicBezTo>
                        <a:pt x="472" y="401"/>
                        <a:pt x="472" y="398"/>
                        <a:pt x="473" y="398"/>
                      </a:cubicBezTo>
                      <a:cubicBezTo>
                        <a:pt x="474" y="398"/>
                        <a:pt x="474" y="400"/>
                        <a:pt x="474" y="401"/>
                      </a:cubicBezTo>
                      <a:cubicBezTo>
                        <a:pt x="474" y="402"/>
                        <a:pt x="474" y="403"/>
                        <a:pt x="474" y="404"/>
                      </a:cubicBezTo>
                      <a:cubicBezTo>
                        <a:pt x="474" y="405"/>
                        <a:pt x="476" y="406"/>
                        <a:pt x="476" y="407"/>
                      </a:cubicBezTo>
                      <a:cubicBezTo>
                        <a:pt x="477" y="407"/>
                        <a:pt x="478" y="409"/>
                        <a:pt x="478" y="410"/>
                      </a:cubicBezTo>
                      <a:cubicBezTo>
                        <a:pt x="478" y="411"/>
                        <a:pt x="475" y="412"/>
                        <a:pt x="475" y="413"/>
                      </a:cubicBezTo>
                      <a:cubicBezTo>
                        <a:pt x="475" y="415"/>
                        <a:pt x="476" y="418"/>
                        <a:pt x="477" y="419"/>
                      </a:cubicBezTo>
                      <a:cubicBezTo>
                        <a:pt x="477" y="419"/>
                        <a:pt x="479" y="419"/>
                        <a:pt x="479" y="419"/>
                      </a:cubicBezTo>
                      <a:cubicBezTo>
                        <a:pt x="480" y="418"/>
                        <a:pt x="482" y="416"/>
                        <a:pt x="483" y="415"/>
                      </a:cubicBezTo>
                      <a:cubicBezTo>
                        <a:pt x="483" y="415"/>
                        <a:pt x="484" y="414"/>
                        <a:pt x="484" y="413"/>
                      </a:cubicBezTo>
                      <a:cubicBezTo>
                        <a:pt x="484" y="412"/>
                        <a:pt x="483" y="410"/>
                        <a:pt x="483" y="409"/>
                      </a:cubicBezTo>
                      <a:cubicBezTo>
                        <a:pt x="483" y="408"/>
                        <a:pt x="484" y="407"/>
                        <a:pt x="485" y="406"/>
                      </a:cubicBezTo>
                      <a:cubicBezTo>
                        <a:pt x="486" y="406"/>
                        <a:pt x="489" y="405"/>
                        <a:pt x="490" y="405"/>
                      </a:cubicBezTo>
                      <a:cubicBezTo>
                        <a:pt x="491" y="404"/>
                        <a:pt x="493" y="400"/>
                        <a:pt x="494" y="399"/>
                      </a:cubicBezTo>
                      <a:cubicBezTo>
                        <a:pt x="495" y="397"/>
                        <a:pt x="496" y="392"/>
                        <a:pt x="496" y="392"/>
                      </a:cubicBezTo>
                      <a:cubicBezTo>
                        <a:pt x="496" y="392"/>
                        <a:pt x="495" y="387"/>
                        <a:pt x="495" y="386"/>
                      </a:cubicBezTo>
                      <a:cubicBezTo>
                        <a:pt x="495" y="385"/>
                        <a:pt x="496" y="383"/>
                        <a:pt x="496" y="383"/>
                      </a:cubicBezTo>
                      <a:cubicBezTo>
                        <a:pt x="497" y="381"/>
                        <a:pt x="498" y="379"/>
                        <a:pt x="498" y="379"/>
                      </a:cubicBezTo>
                      <a:cubicBezTo>
                        <a:pt x="499" y="378"/>
                        <a:pt x="502" y="377"/>
                        <a:pt x="503" y="376"/>
                      </a:cubicBezTo>
                      <a:cubicBezTo>
                        <a:pt x="504" y="375"/>
                        <a:pt x="505" y="372"/>
                        <a:pt x="505" y="371"/>
                      </a:cubicBezTo>
                      <a:cubicBezTo>
                        <a:pt x="505" y="370"/>
                        <a:pt x="506" y="369"/>
                        <a:pt x="506" y="368"/>
                      </a:cubicBezTo>
                      <a:cubicBezTo>
                        <a:pt x="506" y="367"/>
                        <a:pt x="506" y="365"/>
                        <a:pt x="505" y="364"/>
                      </a:cubicBezTo>
                      <a:close/>
                    </a:path>
                  </a:pathLst>
                </a:custGeom>
                <a:solidFill>
                  <a:schemeClr val="bg2"/>
                </a:solidFill>
                <a:ln w="9525">
                  <a:solidFill>
                    <a:schemeClr val="bg1"/>
                  </a:solidFill>
                  <a:round/>
                  <a:headEnd/>
                  <a:tailEnd/>
                </a:ln>
                <a:extLst/>
              </p:spPr>
              <p:txBody>
                <a:bodyPr vert="horz" wrap="square" lIns="68580" tIns="34290" rIns="68580" bIns="34290" numCol="1" anchor="t" anchorCtr="0" compatLnSpc="1">
                  <a:prstTxWarp prst="textNoShape">
                    <a:avLst/>
                  </a:prstTxWarp>
                </a:bodyPr>
                <a:lstStyle/>
                <a:p>
                  <a:endParaRPr lang="id-ID" sz="1350" kern="0"/>
                </a:p>
              </p:txBody>
            </p:sp>
          </p:grpSp>
          <p:sp>
            <p:nvSpPr>
              <p:cNvPr id="70" name="Freeform 83">
                <a:extLst>
                  <a:ext uri="{FF2B5EF4-FFF2-40B4-BE49-F238E27FC236}">
                    <a16:creationId xmlns:a16="http://schemas.microsoft.com/office/drawing/2014/main" id="{413F1F96-B0F2-4D74-A007-C448086F3843}"/>
                  </a:ext>
                </a:extLst>
              </p:cNvPr>
              <p:cNvSpPr>
                <a:spLocks noEditPoints="1"/>
              </p:cNvSpPr>
              <p:nvPr/>
            </p:nvSpPr>
            <p:spPr bwMode="auto">
              <a:xfrm>
                <a:off x="5667297" y="3509495"/>
                <a:ext cx="192075" cy="288112"/>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accent1"/>
              </a:solidFill>
              <a:ln w="12700">
                <a:solidFill>
                  <a:schemeClr val="bg2"/>
                </a:solidFill>
                <a:round/>
                <a:headEnd/>
                <a:tailEnd/>
              </a:ln>
            </p:spPr>
            <p:txBody>
              <a:bodyPr vert="horz" wrap="square" lIns="68580" tIns="34290" rIns="68580" bIns="34290" numCol="1" anchor="t" anchorCtr="0" compatLnSpc="1">
                <a:prstTxWarp prst="textNoShape">
                  <a:avLst/>
                </a:prstTxWarp>
              </a:bodyPr>
              <a:lstStyle/>
              <a:p>
                <a:endParaRPr lang="en-US" sz="1350" kern="0" dirty="0"/>
              </a:p>
            </p:txBody>
          </p:sp>
          <p:sp>
            <p:nvSpPr>
              <p:cNvPr id="71" name="Freeform 83">
                <a:extLst>
                  <a:ext uri="{FF2B5EF4-FFF2-40B4-BE49-F238E27FC236}">
                    <a16:creationId xmlns:a16="http://schemas.microsoft.com/office/drawing/2014/main" id="{CA637036-1197-42CA-8A81-E68C2DCB8FD1}"/>
                  </a:ext>
                </a:extLst>
              </p:cNvPr>
              <p:cNvSpPr>
                <a:spLocks noEditPoints="1"/>
              </p:cNvSpPr>
              <p:nvPr/>
            </p:nvSpPr>
            <p:spPr bwMode="auto">
              <a:xfrm>
                <a:off x="9268177" y="4051400"/>
                <a:ext cx="192075" cy="288112"/>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accent1"/>
              </a:solidFill>
              <a:ln w="12700">
                <a:solidFill>
                  <a:schemeClr val="bg2"/>
                </a:solidFill>
                <a:round/>
                <a:headEnd/>
                <a:tailEnd/>
              </a:ln>
            </p:spPr>
            <p:txBody>
              <a:bodyPr vert="horz" wrap="square" lIns="68580" tIns="34290" rIns="68580" bIns="34290" numCol="1" anchor="t" anchorCtr="0" compatLnSpc="1">
                <a:prstTxWarp prst="textNoShape">
                  <a:avLst/>
                </a:prstTxWarp>
              </a:bodyPr>
              <a:lstStyle/>
              <a:p>
                <a:endParaRPr lang="en-US" sz="1350" kern="0" dirty="0"/>
              </a:p>
            </p:txBody>
          </p:sp>
          <p:sp>
            <p:nvSpPr>
              <p:cNvPr id="72" name="Freeform 83">
                <a:extLst>
                  <a:ext uri="{FF2B5EF4-FFF2-40B4-BE49-F238E27FC236}">
                    <a16:creationId xmlns:a16="http://schemas.microsoft.com/office/drawing/2014/main" id="{50189A8E-BCBC-45D5-92F7-3682F3D07024}"/>
                  </a:ext>
                </a:extLst>
              </p:cNvPr>
              <p:cNvSpPr>
                <a:spLocks noEditPoints="1"/>
              </p:cNvSpPr>
              <p:nvPr/>
            </p:nvSpPr>
            <p:spPr bwMode="auto">
              <a:xfrm>
                <a:off x="7667159" y="5009665"/>
                <a:ext cx="192075" cy="288112"/>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accent1"/>
              </a:solidFill>
              <a:ln w="12700">
                <a:solidFill>
                  <a:schemeClr val="bg2"/>
                </a:solidFill>
                <a:round/>
                <a:headEnd/>
                <a:tailEnd/>
              </a:ln>
            </p:spPr>
            <p:txBody>
              <a:bodyPr vert="horz" wrap="square" lIns="68580" tIns="34290" rIns="68580" bIns="34290" numCol="1" anchor="t" anchorCtr="0" compatLnSpc="1">
                <a:prstTxWarp prst="textNoShape">
                  <a:avLst/>
                </a:prstTxWarp>
              </a:bodyPr>
              <a:lstStyle/>
              <a:p>
                <a:endParaRPr lang="en-US" sz="1350" kern="0" dirty="0"/>
              </a:p>
            </p:txBody>
          </p:sp>
          <p:sp>
            <p:nvSpPr>
              <p:cNvPr id="73" name="Freeform 83">
                <a:extLst>
                  <a:ext uri="{FF2B5EF4-FFF2-40B4-BE49-F238E27FC236}">
                    <a16:creationId xmlns:a16="http://schemas.microsoft.com/office/drawing/2014/main" id="{D7FC9361-04E0-409E-ACE8-E762331FC875}"/>
                  </a:ext>
                </a:extLst>
              </p:cNvPr>
              <p:cNvSpPr>
                <a:spLocks noEditPoints="1"/>
              </p:cNvSpPr>
              <p:nvPr/>
            </p:nvSpPr>
            <p:spPr bwMode="auto">
              <a:xfrm>
                <a:off x="5697026" y="4112003"/>
                <a:ext cx="192075" cy="288112"/>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accent1"/>
              </a:solidFill>
              <a:ln w="12700">
                <a:solidFill>
                  <a:schemeClr val="bg2"/>
                </a:solidFill>
                <a:round/>
                <a:headEnd/>
                <a:tailEnd/>
              </a:ln>
            </p:spPr>
            <p:txBody>
              <a:bodyPr vert="horz" wrap="square" lIns="68580" tIns="34290" rIns="68580" bIns="34290" numCol="1" anchor="t" anchorCtr="0" compatLnSpc="1">
                <a:prstTxWarp prst="textNoShape">
                  <a:avLst/>
                </a:prstTxWarp>
              </a:bodyPr>
              <a:lstStyle/>
              <a:p>
                <a:endParaRPr lang="en-US" sz="1350" kern="0" dirty="0"/>
              </a:p>
            </p:txBody>
          </p:sp>
          <p:sp>
            <p:nvSpPr>
              <p:cNvPr id="74" name="Freeform 83">
                <a:extLst>
                  <a:ext uri="{FF2B5EF4-FFF2-40B4-BE49-F238E27FC236}">
                    <a16:creationId xmlns:a16="http://schemas.microsoft.com/office/drawing/2014/main" id="{2F6138EA-AE30-41E5-99B3-5A5C95A2E16E}"/>
                  </a:ext>
                </a:extLst>
              </p:cNvPr>
              <p:cNvSpPr>
                <a:spLocks noEditPoints="1"/>
              </p:cNvSpPr>
              <p:nvPr/>
            </p:nvSpPr>
            <p:spPr bwMode="auto">
              <a:xfrm>
                <a:off x="5787669" y="4387051"/>
                <a:ext cx="192075" cy="288112"/>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accent1"/>
              </a:solidFill>
              <a:ln w="12700">
                <a:solidFill>
                  <a:schemeClr val="bg2"/>
                </a:solidFill>
                <a:round/>
                <a:headEnd/>
                <a:tailEnd/>
              </a:ln>
            </p:spPr>
            <p:txBody>
              <a:bodyPr vert="horz" wrap="square" lIns="68580" tIns="34290" rIns="68580" bIns="34290" numCol="1" anchor="t" anchorCtr="0" compatLnSpc="1">
                <a:prstTxWarp prst="textNoShape">
                  <a:avLst/>
                </a:prstTxWarp>
              </a:bodyPr>
              <a:lstStyle/>
              <a:p>
                <a:endParaRPr lang="en-US" sz="1350" kern="0" dirty="0"/>
              </a:p>
            </p:txBody>
          </p:sp>
          <p:sp>
            <p:nvSpPr>
              <p:cNvPr id="75" name="Freeform 83">
                <a:extLst>
                  <a:ext uri="{FF2B5EF4-FFF2-40B4-BE49-F238E27FC236}">
                    <a16:creationId xmlns:a16="http://schemas.microsoft.com/office/drawing/2014/main" id="{11957CE8-5991-432F-86FE-FF8E20EDB1FA}"/>
                  </a:ext>
                </a:extLst>
              </p:cNvPr>
              <p:cNvSpPr>
                <a:spLocks noEditPoints="1"/>
              </p:cNvSpPr>
              <p:nvPr/>
            </p:nvSpPr>
            <p:spPr bwMode="auto">
              <a:xfrm>
                <a:off x="9525921" y="3552095"/>
                <a:ext cx="192075" cy="288112"/>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accent1"/>
              </a:solidFill>
              <a:ln w="12700">
                <a:solidFill>
                  <a:schemeClr val="bg2"/>
                </a:solidFill>
                <a:round/>
                <a:headEnd/>
                <a:tailEnd/>
              </a:ln>
            </p:spPr>
            <p:txBody>
              <a:bodyPr vert="horz" wrap="square" lIns="68580" tIns="34290" rIns="68580" bIns="34290" numCol="1" anchor="t" anchorCtr="0" compatLnSpc="1">
                <a:prstTxWarp prst="textNoShape">
                  <a:avLst/>
                </a:prstTxWarp>
              </a:bodyPr>
              <a:lstStyle/>
              <a:p>
                <a:endParaRPr lang="en-US" sz="1350" kern="0" dirty="0"/>
              </a:p>
            </p:txBody>
          </p:sp>
          <p:sp>
            <p:nvSpPr>
              <p:cNvPr id="76" name="Freeform 83">
                <a:extLst>
                  <a:ext uri="{FF2B5EF4-FFF2-40B4-BE49-F238E27FC236}">
                    <a16:creationId xmlns:a16="http://schemas.microsoft.com/office/drawing/2014/main" id="{D1DC1F4B-ECDE-44AC-93CF-40A98594AC01}"/>
                  </a:ext>
                </a:extLst>
              </p:cNvPr>
              <p:cNvSpPr>
                <a:spLocks noEditPoints="1"/>
              </p:cNvSpPr>
              <p:nvPr/>
            </p:nvSpPr>
            <p:spPr bwMode="auto">
              <a:xfrm>
                <a:off x="9190760" y="5311348"/>
                <a:ext cx="192075" cy="288112"/>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accent1"/>
              </a:solidFill>
              <a:ln w="12700">
                <a:solidFill>
                  <a:schemeClr val="bg2"/>
                </a:solidFill>
                <a:round/>
                <a:headEnd/>
                <a:tailEnd/>
              </a:ln>
            </p:spPr>
            <p:txBody>
              <a:bodyPr vert="horz" wrap="square" lIns="68580" tIns="34290" rIns="68580" bIns="34290" numCol="1" anchor="t" anchorCtr="0" compatLnSpc="1">
                <a:prstTxWarp prst="textNoShape">
                  <a:avLst/>
                </a:prstTxWarp>
              </a:bodyPr>
              <a:lstStyle/>
              <a:p>
                <a:endParaRPr lang="en-US" sz="1350" kern="0" dirty="0"/>
              </a:p>
            </p:txBody>
          </p:sp>
          <p:sp>
            <p:nvSpPr>
              <p:cNvPr id="77" name="Freeform 83">
                <a:extLst>
                  <a:ext uri="{FF2B5EF4-FFF2-40B4-BE49-F238E27FC236}">
                    <a16:creationId xmlns:a16="http://schemas.microsoft.com/office/drawing/2014/main" id="{85EA55EC-4209-4B0A-ACEC-7424455C6254}"/>
                  </a:ext>
                </a:extLst>
              </p:cNvPr>
              <p:cNvSpPr>
                <a:spLocks noEditPoints="1"/>
              </p:cNvSpPr>
              <p:nvPr/>
            </p:nvSpPr>
            <p:spPr bwMode="auto">
              <a:xfrm>
                <a:off x="7402140" y="4904567"/>
                <a:ext cx="192075" cy="288112"/>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accent1"/>
              </a:solidFill>
              <a:ln w="12700">
                <a:solidFill>
                  <a:schemeClr val="bg2"/>
                </a:solidFill>
                <a:round/>
                <a:headEnd/>
                <a:tailEnd/>
              </a:ln>
            </p:spPr>
            <p:txBody>
              <a:bodyPr vert="horz" wrap="square" lIns="68580" tIns="34290" rIns="68580" bIns="34290" numCol="1" anchor="t" anchorCtr="0" compatLnSpc="1">
                <a:prstTxWarp prst="textNoShape">
                  <a:avLst/>
                </a:prstTxWarp>
              </a:bodyPr>
              <a:lstStyle/>
              <a:p>
                <a:endParaRPr lang="en-US" sz="1350" kern="0" dirty="0"/>
              </a:p>
            </p:txBody>
          </p:sp>
        </p:grpSp>
        <p:sp>
          <p:nvSpPr>
            <p:cNvPr id="157" name="TextBox 156">
              <a:extLst>
                <a:ext uri="{FF2B5EF4-FFF2-40B4-BE49-F238E27FC236}">
                  <a16:creationId xmlns:a16="http://schemas.microsoft.com/office/drawing/2014/main" id="{5DA202AE-E800-418A-B55C-6A4B2EA6084C}"/>
                </a:ext>
              </a:extLst>
            </p:cNvPr>
            <p:cNvSpPr txBox="1"/>
            <p:nvPr/>
          </p:nvSpPr>
          <p:spPr>
            <a:xfrm>
              <a:off x="9116429" y="5447199"/>
              <a:ext cx="1923715" cy="461665"/>
            </a:xfrm>
            <a:prstGeom prst="rect">
              <a:avLst/>
            </a:prstGeom>
            <a:noFill/>
          </p:spPr>
          <p:txBody>
            <a:bodyPr wrap="square" rtlCol="0">
              <a:spAutoFit/>
            </a:bodyPr>
            <a:lstStyle/>
            <a:p>
              <a:pPr algn="ctr" defTabSz="457200"/>
              <a:r>
                <a:rPr lang="en-US" sz="1200" dirty="0"/>
                <a:t>Relocate in order to </a:t>
              </a:r>
              <a:r>
                <a:rPr lang="en-US" sz="1200" b="1" dirty="0"/>
                <a:t>“follow the talent”</a:t>
              </a:r>
            </a:p>
          </p:txBody>
        </p:sp>
        <p:cxnSp>
          <p:nvCxnSpPr>
            <p:cNvPr id="158" name="Straight Connector 157">
              <a:extLst>
                <a:ext uri="{FF2B5EF4-FFF2-40B4-BE49-F238E27FC236}">
                  <a16:creationId xmlns:a16="http://schemas.microsoft.com/office/drawing/2014/main" id="{2346705B-4DAF-42FA-8208-19A4AD47063E}"/>
                </a:ext>
              </a:extLst>
            </p:cNvPr>
            <p:cNvCxnSpPr/>
            <p:nvPr/>
          </p:nvCxnSpPr>
          <p:spPr>
            <a:xfrm>
              <a:off x="9419598" y="5327962"/>
              <a:ext cx="1317375" cy="0"/>
            </a:xfrm>
            <a:prstGeom prst="line">
              <a:avLst/>
            </a:prstGeom>
            <a:ln w="3175" cap="rnd">
              <a:solidFill>
                <a:schemeClr val="accent1"/>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10" name="Group 9">
            <a:extLst>
              <a:ext uri="{FF2B5EF4-FFF2-40B4-BE49-F238E27FC236}">
                <a16:creationId xmlns:a16="http://schemas.microsoft.com/office/drawing/2014/main" id="{E19844EB-F104-40DE-98F2-CD9D71BB192C}"/>
              </a:ext>
            </a:extLst>
          </p:cNvPr>
          <p:cNvGrpSpPr/>
          <p:nvPr/>
        </p:nvGrpSpPr>
        <p:grpSpPr>
          <a:xfrm>
            <a:off x="5135833" y="1475903"/>
            <a:ext cx="1923715" cy="2266669"/>
            <a:chOff x="5220953" y="1475903"/>
            <a:chExt cx="1923715" cy="2266669"/>
          </a:xfrm>
        </p:grpSpPr>
        <p:sp>
          <p:nvSpPr>
            <p:cNvPr id="12" name="Text Placeholder 1">
              <a:extLst>
                <a:ext uri="{FF2B5EF4-FFF2-40B4-BE49-F238E27FC236}">
                  <a16:creationId xmlns:a16="http://schemas.microsoft.com/office/drawing/2014/main" id="{D96C86E6-6142-4243-9639-32F349DA378D}"/>
                </a:ext>
              </a:extLst>
            </p:cNvPr>
            <p:cNvSpPr txBox="1">
              <a:spLocks/>
            </p:cNvSpPr>
            <p:nvPr/>
          </p:nvSpPr>
          <p:spPr>
            <a:xfrm>
              <a:off x="5220953" y="3280907"/>
              <a:ext cx="1923715" cy="461665"/>
            </a:xfrm>
            <a:prstGeom prst="rect">
              <a:avLst/>
            </a:prstGeom>
          </p:spPr>
          <p:txBody>
            <a:bodyPr vert="horz" wrap="square" lIns="45720" tIns="45720" rIns="45720" bIns="45720" rtlCol="0">
              <a:spAutoFit/>
            </a:bodyPr>
            <a:lstStyle>
              <a:lvl1pPr algn="l" rtl="0" eaLnBrk="1" fontAlgn="base" hangingPunct="1">
                <a:lnSpc>
                  <a:spcPct val="100000"/>
                </a:lnSpc>
                <a:spcBef>
                  <a:spcPts val="300"/>
                </a:spcBef>
                <a:spcAft>
                  <a:spcPts val="400"/>
                </a:spcAft>
                <a:buClr>
                  <a:schemeClr val="accent5">
                    <a:lumMod val="50000"/>
                  </a:schemeClr>
                </a:buClr>
                <a:buFont typeface="Webdings" pitchFamily="18" charset="2"/>
                <a:buNone/>
                <a:defRPr lang="en-US" sz="2000" spc="30">
                  <a:solidFill>
                    <a:srgbClr val="262626"/>
                  </a:solidFill>
                  <a:latin typeface="Arial"/>
                  <a:ea typeface="+mn-ea"/>
                  <a:cs typeface="Arial"/>
                </a:defRPr>
              </a:lvl1pPr>
              <a:lvl2pPr marL="192024" indent="-228600" algn="l" rtl="0" eaLnBrk="1" fontAlgn="base" hangingPunct="1">
                <a:lnSpc>
                  <a:spcPct val="100000"/>
                </a:lnSpc>
                <a:spcBef>
                  <a:spcPts val="300"/>
                </a:spcBef>
                <a:spcAft>
                  <a:spcPts val="400"/>
                </a:spcAft>
                <a:buClr>
                  <a:schemeClr val="accent1"/>
                </a:buClr>
                <a:buSzPct val="95000"/>
                <a:buFont typeface="Arial"/>
                <a:buChar char="•"/>
                <a:defRPr lang="en-US" sz="1800" spc="30">
                  <a:solidFill>
                    <a:srgbClr val="262626"/>
                  </a:solidFill>
                  <a:latin typeface="Arial"/>
                  <a:cs typeface="Arial"/>
                </a:defRPr>
              </a:lvl2pPr>
              <a:lvl3pPr marL="576072" indent="-182880" algn="l" rtl="0" eaLnBrk="1" fontAlgn="base" hangingPunct="1">
                <a:lnSpc>
                  <a:spcPct val="100000"/>
                </a:lnSpc>
                <a:spcBef>
                  <a:spcPts val="300"/>
                </a:spcBef>
                <a:spcAft>
                  <a:spcPts val="400"/>
                </a:spcAft>
                <a:buClr>
                  <a:schemeClr val="accent1"/>
                </a:buClr>
                <a:buSzPct val="70000"/>
                <a:buFont typeface="Courier New"/>
                <a:buChar char="o"/>
                <a:defRPr lang="en-US" sz="1600" spc="30">
                  <a:solidFill>
                    <a:srgbClr val="262626"/>
                  </a:solidFill>
                  <a:latin typeface="Arial"/>
                  <a:cs typeface="Arial"/>
                </a:defRPr>
              </a:lvl3pPr>
              <a:lvl4pPr marL="854075" indent="-182880" algn="l" rtl="0" eaLnBrk="1" fontAlgn="base" hangingPunct="1">
                <a:lnSpc>
                  <a:spcPct val="100000"/>
                </a:lnSpc>
                <a:spcBef>
                  <a:spcPts val="300"/>
                </a:spcBef>
                <a:spcAft>
                  <a:spcPts val="400"/>
                </a:spcAft>
                <a:buClr>
                  <a:schemeClr val="accent1"/>
                </a:buClr>
                <a:buSzPct val="50000"/>
                <a:buFont typeface="Wingdings" charset="2"/>
                <a:buChar char="u"/>
                <a:defRPr lang="en-US" sz="1600" spc="30">
                  <a:solidFill>
                    <a:srgbClr val="262626"/>
                  </a:solidFill>
                  <a:latin typeface="Arial"/>
                  <a:cs typeface="Arial"/>
                </a:defRPr>
              </a:lvl4pPr>
              <a:lvl5pPr marL="854075" indent="182880" algn="l" rtl="0" eaLnBrk="1" fontAlgn="base" hangingPunct="1">
                <a:lnSpc>
                  <a:spcPct val="100000"/>
                </a:lnSpc>
                <a:spcBef>
                  <a:spcPts val="300"/>
                </a:spcBef>
                <a:spcAft>
                  <a:spcPts val="400"/>
                </a:spcAft>
                <a:buClr>
                  <a:schemeClr val="accent1"/>
                </a:buClr>
                <a:buSzPct val="60000"/>
                <a:buFont typeface="Arial" pitchFamily="34" charset="0"/>
                <a:buChar char="–"/>
                <a:defRPr lang="en-US" sz="1400" spc="30">
                  <a:solidFill>
                    <a:srgbClr val="262626"/>
                  </a:solidFill>
                  <a:latin typeface="Arial"/>
                  <a:cs typeface="Arial"/>
                </a:defRPr>
              </a:lvl5pPr>
              <a:lvl6pPr marL="2112963" indent="-398463" algn="l" rtl="0" eaLnBrk="1" fontAlgn="base" hangingPunct="1">
                <a:spcBef>
                  <a:spcPct val="20000"/>
                </a:spcBef>
                <a:spcAft>
                  <a:spcPct val="0"/>
                </a:spcAft>
                <a:buClr>
                  <a:srgbClr val="000000"/>
                </a:buClr>
                <a:buFont typeface="Symbol" pitchFamily="18" charset="2"/>
                <a:buChar char="-"/>
                <a:defRPr>
                  <a:solidFill>
                    <a:srgbClr val="000000"/>
                  </a:solidFill>
                  <a:latin typeface="+mn-lt"/>
                </a:defRPr>
              </a:lvl6pPr>
              <a:lvl7pPr marL="2570163" indent="-398463" algn="l" rtl="0" eaLnBrk="1" fontAlgn="base" hangingPunct="1">
                <a:spcBef>
                  <a:spcPct val="20000"/>
                </a:spcBef>
                <a:spcAft>
                  <a:spcPct val="0"/>
                </a:spcAft>
                <a:buClr>
                  <a:srgbClr val="000000"/>
                </a:buClr>
                <a:buFont typeface="Symbol" pitchFamily="18" charset="2"/>
                <a:buChar char="-"/>
                <a:defRPr>
                  <a:solidFill>
                    <a:srgbClr val="000000"/>
                  </a:solidFill>
                  <a:latin typeface="+mn-lt"/>
                </a:defRPr>
              </a:lvl7pPr>
              <a:lvl8pPr marL="3027363" indent="-398463" algn="l" rtl="0" eaLnBrk="1" fontAlgn="base" hangingPunct="1">
                <a:spcBef>
                  <a:spcPct val="20000"/>
                </a:spcBef>
                <a:spcAft>
                  <a:spcPct val="0"/>
                </a:spcAft>
                <a:buClr>
                  <a:srgbClr val="000000"/>
                </a:buClr>
                <a:buFont typeface="Symbol" pitchFamily="18" charset="2"/>
                <a:buChar char="-"/>
                <a:defRPr>
                  <a:solidFill>
                    <a:srgbClr val="000000"/>
                  </a:solidFill>
                  <a:latin typeface="+mn-lt"/>
                </a:defRPr>
              </a:lvl8pPr>
              <a:lvl9pPr marL="3484563" indent="-398463" algn="l" rtl="0" eaLnBrk="1" fontAlgn="base" hangingPunct="1">
                <a:spcBef>
                  <a:spcPct val="20000"/>
                </a:spcBef>
                <a:spcAft>
                  <a:spcPct val="0"/>
                </a:spcAft>
                <a:buClr>
                  <a:srgbClr val="000000"/>
                </a:buClr>
                <a:buFont typeface="Symbol" pitchFamily="18" charset="2"/>
                <a:buChar char="-"/>
                <a:defRPr>
                  <a:solidFill>
                    <a:srgbClr val="000000"/>
                  </a:solidFill>
                  <a:latin typeface="+mn-lt"/>
                </a:defRPr>
              </a:lvl9pPr>
            </a:lstStyle>
            <a:p>
              <a:pPr marL="0" marR="0" lvl="0" indent="0" algn="ctr" defTabSz="457200" rtl="0" eaLnBrk="1" fontAlgn="base" latinLnBrk="0" hangingPunct="1">
                <a:lnSpc>
                  <a:spcPct val="100000"/>
                </a:lnSpc>
                <a:spcBef>
                  <a:spcPts val="300"/>
                </a:spcBef>
                <a:spcAft>
                  <a:spcPts val="400"/>
                </a:spcAft>
                <a:buClr>
                  <a:srgbClr val="3E8853">
                    <a:lumMod val="50000"/>
                  </a:srgbClr>
                </a:buClr>
                <a:buSzTx/>
                <a:buFont typeface="Webdings" pitchFamily="18" charset="2"/>
                <a:buNone/>
                <a:tabLst/>
                <a:defRPr/>
              </a:pPr>
              <a:r>
                <a:rPr kumimoji="0" lang="en-US" sz="1200" b="1" i="0" u="none" strike="noStrike" kern="0" cap="none" spc="30" normalizeH="0" baseline="0" noProof="0" dirty="0">
                  <a:ln>
                    <a:noFill/>
                  </a:ln>
                  <a:solidFill>
                    <a:schemeClr val="tx1"/>
                  </a:solidFill>
                  <a:effectLst/>
                  <a:uLnTx/>
                  <a:uFillTx/>
                  <a:latin typeface="+mn-lt"/>
                  <a:ea typeface="+mn-ea"/>
                  <a:cs typeface="Arial"/>
                </a:rPr>
                <a:t>Look beyond job titles </a:t>
              </a:r>
              <a:r>
                <a:rPr kumimoji="0" lang="en-US" sz="1200" i="0" u="none" strike="noStrike" kern="0" cap="none" spc="30" normalizeH="0" baseline="0" noProof="0" dirty="0">
                  <a:ln>
                    <a:noFill/>
                  </a:ln>
                  <a:solidFill>
                    <a:schemeClr val="tx1"/>
                  </a:solidFill>
                  <a:effectLst/>
                  <a:uLnTx/>
                  <a:uFillTx/>
                  <a:latin typeface="+mn-lt"/>
                  <a:ea typeface="+mn-ea"/>
                  <a:cs typeface="Arial"/>
                </a:rPr>
                <a:t>on résumés</a:t>
              </a:r>
            </a:p>
          </p:txBody>
        </p:sp>
        <p:cxnSp>
          <p:nvCxnSpPr>
            <p:cNvPr id="21" name="Straight Connector 20">
              <a:extLst>
                <a:ext uri="{FF2B5EF4-FFF2-40B4-BE49-F238E27FC236}">
                  <a16:creationId xmlns:a16="http://schemas.microsoft.com/office/drawing/2014/main" id="{E922D729-BB70-4E9F-AFA0-BDA23E77C40B}"/>
                </a:ext>
              </a:extLst>
            </p:cNvPr>
            <p:cNvCxnSpPr/>
            <p:nvPr/>
          </p:nvCxnSpPr>
          <p:spPr>
            <a:xfrm>
              <a:off x="5524123" y="3136421"/>
              <a:ext cx="1317375" cy="0"/>
            </a:xfrm>
            <a:prstGeom prst="line">
              <a:avLst/>
            </a:prstGeom>
            <a:ln w="3175" cap="rnd">
              <a:solidFill>
                <a:schemeClr val="accent1"/>
              </a:solidFill>
              <a:prstDash val="solid"/>
              <a:round/>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A06EBD04-8769-428D-91C5-847DACF456B2}"/>
                </a:ext>
              </a:extLst>
            </p:cNvPr>
            <p:cNvPicPr>
              <a:picLocks noChangeAspect="1"/>
            </p:cNvPicPr>
            <p:nvPr/>
          </p:nvPicPr>
          <p:blipFill>
            <a:blip r:embed="rId3"/>
            <a:stretch>
              <a:fillRect/>
            </a:stretch>
          </p:blipFill>
          <p:spPr>
            <a:xfrm>
              <a:off x="5620267" y="1475903"/>
              <a:ext cx="1125086" cy="1522175"/>
            </a:xfrm>
            <a:prstGeom prst="rect">
              <a:avLst/>
            </a:prstGeom>
          </p:spPr>
        </p:pic>
      </p:grpSp>
      <p:grpSp>
        <p:nvGrpSpPr>
          <p:cNvPr id="15" name="Group 14">
            <a:extLst>
              <a:ext uri="{FF2B5EF4-FFF2-40B4-BE49-F238E27FC236}">
                <a16:creationId xmlns:a16="http://schemas.microsoft.com/office/drawing/2014/main" id="{0D2B9CA3-B174-4C96-A6FC-C223C90CCAB1}"/>
              </a:ext>
            </a:extLst>
          </p:cNvPr>
          <p:cNvGrpSpPr/>
          <p:nvPr/>
        </p:nvGrpSpPr>
        <p:grpSpPr>
          <a:xfrm>
            <a:off x="8585372" y="1479965"/>
            <a:ext cx="2426758" cy="2262607"/>
            <a:chOff x="8792582" y="1479965"/>
            <a:chExt cx="2426758" cy="2262607"/>
          </a:xfrm>
        </p:grpSpPr>
        <p:sp>
          <p:nvSpPr>
            <p:cNvPr id="13" name="Text Placeholder 1">
              <a:extLst>
                <a:ext uri="{FF2B5EF4-FFF2-40B4-BE49-F238E27FC236}">
                  <a16:creationId xmlns:a16="http://schemas.microsoft.com/office/drawing/2014/main" id="{3441EF87-EC7B-4F05-B802-2DFD889887ED}"/>
                </a:ext>
              </a:extLst>
            </p:cNvPr>
            <p:cNvSpPr txBox="1">
              <a:spLocks/>
            </p:cNvSpPr>
            <p:nvPr/>
          </p:nvSpPr>
          <p:spPr>
            <a:xfrm>
              <a:off x="8792582" y="3280907"/>
              <a:ext cx="2426758" cy="461665"/>
            </a:xfrm>
            <a:prstGeom prst="rect">
              <a:avLst/>
            </a:prstGeom>
          </p:spPr>
          <p:txBody>
            <a:bodyPr vert="horz" wrap="square" lIns="45720" tIns="45720" rIns="45720" bIns="45720" rtlCol="0">
              <a:spAutoFit/>
            </a:bodyPr>
            <a:lstStyle>
              <a:lvl1pPr algn="l" rtl="0" eaLnBrk="1" fontAlgn="base" hangingPunct="1">
                <a:lnSpc>
                  <a:spcPct val="100000"/>
                </a:lnSpc>
                <a:spcBef>
                  <a:spcPts val="300"/>
                </a:spcBef>
                <a:spcAft>
                  <a:spcPts val="400"/>
                </a:spcAft>
                <a:buClr>
                  <a:schemeClr val="accent5">
                    <a:lumMod val="50000"/>
                  </a:schemeClr>
                </a:buClr>
                <a:buFont typeface="Webdings" pitchFamily="18" charset="2"/>
                <a:buNone/>
                <a:defRPr lang="en-US" sz="2000" spc="30">
                  <a:solidFill>
                    <a:srgbClr val="262626"/>
                  </a:solidFill>
                  <a:latin typeface="Arial"/>
                  <a:ea typeface="+mn-ea"/>
                  <a:cs typeface="Arial"/>
                </a:defRPr>
              </a:lvl1pPr>
              <a:lvl2pPr marL="192024" indent="-228600" algn="l" rtl="0" eaLnBrk="1" fontAlgn="base" hangingPunct="1">
                <a:lnSpc>
                  <a:spcPct val="100000"/>
                </a:lnSpc>
                <a:spcBef>
                  <a:spcPts val="300"/>
                </a:spcBef>
                <a:spcAft>
                  <a:spcPts val="400"/>
                </a:spcAft>
                <a:buClr>
                  <a:schemeClr val="accent1"/>
                </a:buClr>
                <a:buSzPct val="95000"/>
                <a:buFont typeface="Arial"/>
                <a:buChar char="•"/>
                <a:defRPr lang="en-US" sz="1800" spc="30">
                  <a:solidFill>
                    <a:srgbClr val="262626"/>
                  </a:solidFill>
                  <a:latin typeface="Arial"/>
                  <a:cs typeface="Arial"/>
                </a:defRPr>
              </a:lvl2pPr>
              <a:lvl3pPr marL="576072" indent="-182880" algn="l" rtl="0" eaLnBrk="1" fontAlgn="base" hangingPunct="1">
                <a:lnSpc>
                  <a:spcPct val="100000"/>
                </a:lnSpc>
                <a:spcBef>
                  <a:spcPts val="300"/>
                </a:spcBef>
                <a:spcAft>
                  <a:spcPts val="400"/>
                </a:spcAft>
                <a:buClr>
                  <a:schemeClr val="accent1"/>
                </a:buClr>
                <a:buSzPct val="70000"/>
                <a:buFont typeface="Courier New"/>
                <a:buChar char="o"/>
                <a:defRPr lang="en-US" sz="1600" spc="30">
                  <a:solidFill>
                    <a:srgbClr val="262626"/>
                  </a:solidFill>
                  <a:latin typeface="Arial"/>
                  <a:cs typeface="Arial"/>
                </a:defRPr>
              </a:lvl3pPr>
              <a:lvl4pPr marL="854075" indent="-182880" algn="l" rtl="0" eaLnBrk="1" fontAlgn="base" hangingPunct="1">
                <a:lnSpc>
                  <a:spcPct val="100000"/>
                </a:lnSpc>
                <a:spcBef>
                  <a:spcPts val="300"/>
                </a:spcBef>
                <a:spcAft>
                  <a:spcPts val="400"/>
                </a:spcAft>
                <a:buClr>
                  <a:schemeClr val="accent1"/>
                </a:buClr>
                <a:buSzPct val="50000"/>
                <a:buFont typeface="Wingdings" charset="2"/>
                <a:buChar char="u"/>
                <a:defRPr lang="en-US" sz="1600" spc="30">
                  <a:solidFill>
                    <a:srgbClr val="262626"/>
                  </a:solidFill>
                  <a:latin typeface="Arial"/>
                  <a:cs typeface="Arial"/>
                </a:defRPr>
              </a:lvl4pPr>
              <a:lvl5pPr marL="854075" indent="182880" algn="l" rtl="0" eaLnBrk="1" fontAlgn="base" hangingPunct="1">
                <a:lnSpc>
                  <a:spcPct val="100000"/>
                </a:lnSpc>
                <a:spcBef>
                  <a:spcPts val="300"/>
                </a:spcBef>
                <a:spcAft>
                  <a:spcPts val="400"/>
                </a:spcAft>
                <a:buClr>
                  <a:schemeClr val="accent1"/>
                </a:buClr>
                <a:buSzPct val="60000"/>
                <a:buFont typeface="Arial" pitchFamily="34" charset="0"/>
                <a:buChar char="–"/>
                <a:defRPr lang="en-US" sz="1400" spc="30">
                  <a:solidFill>
                    <a:srgbClr val="262626"/>
                  </a:solidFill>
                  <a:latin typeface="Arial"/>
                  <a:cs typeface="Arial"/>
                </a:defRPr>
              </a:lvl5pPr>
              <a:lvl6pPr marL="2112963" indent="-398463" algn="l" rtl="0" eaLnBrk="1" fontAlgn="base" hangingPunct="1">
                <a:spcBef>
                  <a:spcPct val="20000"/>
                </a:spcBef>
                <a:spcAft>
                  <a:spcPct val="0"/>
                </a:spcAft>
                <a:buClr>
                  <a:srgbClr val="000000"/>
                </a:buClr>
                <a:buFont typeface="Symbol" pitchFamily="18" charset="2"/>
                <a:buChar char="-"/>
                <a:defRPr>
                  <a:solidFill>
                    <a:srgbClr val="000000"/>
                  </a:solidFill>
                  <a:latin typeface="+mn-lt"/>
                </a:defRPr>
              </a:lvl6pPr>
              <a:lvl7pPr marL="2570163" indent="-398463" algn="l" rtl="0" eaLnBrk="1" fontAlgn="base" hangingPunct="1">
                <a:spcBef>
                  <a:spcPct val="20000"/>
                </a:spcBef>
                <a:spcAft>
                  <a:spcPct val="0"/>
                </a:spcAft>
                <a:buClr>
                  <a:srgbClr val="000000"/>
                </a:buClr>
                <a:buFont typeface="Symbol" pitchFamily="18" charset="2"/>
                <a:buChar char="-"/>
                <a:defRPr>
                  <a:solidFill>
                    <a:srgbClr val="000000"/>
                  </a:solidFill>
                  <a:latin typeface="+mn-lt"/>
                </a:defRPr>
              </a:lvl7pPr>
              <a:lvl8pPr marL="3027363" indent="-398463" algn="l" rtl="0" eaLnBrk="1" fontAlgn="base" hangingPunct="1">
                <a:spcBef>
                  <a:spcPct val="20000"/>
                </a:spcBef>
                <a:spcAft>
                  <a:spcPct val="0"/>
                </a:spcAft>
                <a:buClr>
                  <a:srgbClr val="000000"/>
                </a:buClr>
                <a:buFont typeface="Symbol" pitchFamily="18" charset="2"/>
                <a:buChar char="-"/>
                <a:defRPr>
                  <a:solidFill>
                    <a:srgbClr val="000000"/>
                  </a:solidFill>
                  <a:latin typeface="+mn-lt"/>
                </a:defRPr>
              </a:lvl8pPr>
              <a:lvl9pPr marL="3484563" indent="-398463" algn="l" rtl="0" eaLnBrk="1" fontAlgn="base" hangingPunct="1">
                <a:spcBef>
                  <a:spcPct val="20000"/>
                </a:spcBef>
                <a:spcAft>
                  <a:spcPct val="0"/>
                </a:spcAft>
                <a:buClr>
                  <a:srgbClr val="000000"/>
                </a:buClr>
                <a:buFont typeface="Symbol" pitchFamily="18" charset="2"/>
                <a:buChar char="-"/>
                <a:defRPr>
                  <a:solidFill>
                    <a:srgbClr val="000000"/>
                  </a:solidFill>
                  <a:latin typeface="+mn-lt"/>
                </a:defRPr>
              </a:lvl9pPr>
            </a:lstStyle>
            <a:p>
              <a:pPr marL="0" marR="0" lvl="0" indent="0" algn="ctr" defTabSz="457200" rtl="0" eaLnBrk="1" fontAlgn="base" latinLnBrk="0" hangingPunct="1">
                <a:lnSpc>
                  <a:spcPct val="100000"/>
                </a:lnSpc>
                <a:spcBef>
                  <a:spcPts val="300"/>
                </a:spcBef>
                <a:spcAft>
                  <a:spcPts val="400"/>
                </a:spcAft>
                <a:buClr>
                  <a:srgbClr val="3E8853">
                    <a:lumMod val="50000"/>
                  </a:srgbClr>
                </a:buClr>
                <a:buSzTx/>
                <a:buFont typeface="Webdings" pitchFamily="18" charset="2"/>
                <a:buNone/>
                <a:tabLst/>
                <a:defRPr/>
              </a:pPr>
              <a:r>
                <a:rPr kumimoji="0" lang="en-US" sz="1200" b="1" i="0" u="none" strike="noStrike" kern="0" cap="none" spc="30" normalizeH="0" baseline="0" noProof="0" dirty="0">
                  <a:ln>
                    <a:noFill/>
                  </a:ln>
                  <a:solidFill>
                    <a:schemeClr val="tx1"/>
                  </a:solidFill>
                  <a:effectLst/>
                  <a:uLnTx/>
                  <a:uFillTx/>
                  <a:latin typeface="+mn-lt"/>
                  <a:ea typeface="+mn-ea"/>
                  <a:cs typeface="Arial"/>
                </a:rPr>
                <a:t>Set realistic expectations </a:t>
              </a:r>
              <a:r>
                <a:rPr kumimoji="0" lang="en-US" sz="1200" i="0" u="none" strike="noStrike" kern="0" cap="none" spc="30" normalizeH="0" baseline="0" noProof="0" dirty="0">
                  <a:ln>
                    <a:noFill/>
                  </a:ln>
                  <a:solidFill>
                    <a:schemeClr val="tx1"/>
                  </a:solidFill>
                  <a:effectLst/>
                  <a:uLnTx/>
                  <a:uFillTx/>
                  <a:latin typeface="+mn-lt"/>
                  <a:ea typeface="+mn-ea"/>
                  <a:cs typeface="Arial"/>
                </a:rPr>
                <a:t>on job descriptions</a:t>
              </a:r>
            </a:p>
          </p:txBody>
        </p:sp>
        <p:cxnSp>
          <p:nvCxnSpPr>
            <p:cNvPr id="22" name="Straight Connector 21">
              <a:extLst>
                <a:ext uri="{FF2B5EF4-FFF2-40B4-BE49-F238E27FC236}">
                  <a16:creationId xmlns:a16="http://schemas.microsoft.com/office/drawing/2014/main" id="{0EF05CD8-A2AC-4B83-B7AA-E74310AF9CA1}"/>
                </a:ext>
              </a:extLst>
            </p:cNvPr>
            <p:cNvCxnSpPr/>
            <p:nvPr/>
          </p:nvCxnSpPr>
          <p:spPr>
            <a:xfrm>
              <a:off x="9347274" y="3136421"/>
              <a:ext cx="1317375" cy="0"/>
            </a:xfrm>
            <a:prstGeom prst="line">
              <a:avLst/>
            </a:prstGeom>
            <a:ln w="3175" cap="rnd">
              <a:solidFill>
                <a:schemeClr val="accent1"/>
              </a:solidFill>
              <a:prstDash val="solid"/>
              <a:round/>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040D200D-F55A-49C1-83A9-054874990014}"/>
                </a:ext>
              </a:extLst>
            </p:cNvPr>
            <p:cNvPicPr>
              <a:picLocks noChangeAspect="1"/>
            </p:cNvPicPr>
            <p:nvPr/>
          </p:nvPicPr>
          <p:blipFill>
            <a:blip r:embed="rId4"/>
            <a:stretch>
              <a:fillRect/>
            </a:stretch>
          </p:blipFill>
          <p:spPr>
            <a:xfrm>
              <a:off x="9455439" y="1479965"/>
              <a:ext cx="1114236" cy="1514050"/>
            </a:xfrm>
            <a:prstGeom prst="rect">
              <a:avLst/>
            </a:prstGeom>
          </p:spPr>
        </p:pic>
      </p:grpSp>
    </p:spTree>
    <p:extLst>
      <p:ext uri="{BB962C8B-B14F-4D97-AF65-F5344CB8AC3E}">
        <p14:creationId xmlns:p14="http://schemas.microsoft.com/office/powerpoint/2010/main" val="4146529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D049B92E-1F36-4CFA-9D82-EDBF1B299F95}"/>
              </a:ext>
            </a:extLst>
          </p:cNvPr>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a:stretch>
            <a:fillRect/>
          </a:stretch>
        </p:blipFill>
        <p:spPr/>
      </p:pic>
      <p:sp>
        <p:nvSpPr>
          <p:cNvPr id="9" name="Title 8"/>
          <p:cNvSpPr>
            <a:spLocks noGrp="1"/>
          </p:cNvSpPr>
          <p:nvPr>
            <p:ph type="ctrTitle"/>
          </p:nvPr>
        </p:nvSpPr>
        <p:spPr/>
        <p:txBody>
          <a:bodyPr/>
          <a:lstStyle/>
          <a:p>
            <a:r>
              <a:rPr lang="en-US" dirty="0"/>
              <a:t>Desperate Need for</a:t>
            </a:r>
            <a:br>
              <a:rPr lang="en-US" dirty="0"/>
            </a:br>
            <a:r>
              <a:rPr lang="en-US" dirty="0"/>
              <a:t>Work-Based Learning</a:t>
            </a:r>
          </a:p>
        </p:txBody>
      </p:sp>
      <p:sp>
        <p:nvSpPr>
          <p:cNvPr id="6" name="Freeform 9"/>
          <p:cNvSpPr>
            <a:spLocks/>
          </p:cNvSpPr>
          <p:nvPr/>
        </p:nvSpPr>
        <p:spPr bwMode="auto">
          <a:xfrm>
            <a:off x="7870283" y="1023565"/>
            <a:ext cx="1079500" cy="1225550"/>
          </a:xfrm>
          <a:custGeom>
            <a:avLst/>
            <a:gdLst>
              <a:gd name="T0" fmla="*/ 584 w 1359"/>
              <a:gd name="T1" fmla="*/ 0 h 1545"/>
              <a:gd name="T2" fmla="*/ 615 w 1359"/>
              <a:gd name="T3" fmla="*/ 2 h 1545"/>
              <a:gd name="T4" fmla="*/ 649 w 1359"/>
              <a:gd name="T5" fmla="*/ 9 h 1545"/>
              <a:gd name="T6" fmla="*/ 677 w 1359"/>
              <a:gd name="T7" fmla="*/ 23 h 1545"/>
              <a:gd name="T8" fmla="*/ 701 w 1359"/>
              <a:gd name="T9" fmla="*/ 44 h 1545"/>
              <a:gd name="T10" fmla="*/ 720 w 1359"/>
              <a:gd name="T11" fmla="*/ 69 h 1545"/>
              <a:gd name="T12" fmla="*/ 734 w 1359"/>
              <a:gd name="T13" fmla="*/ 97 h 1545"/>
              <a:gd name="T14" fmla="*/ 741 w 1359"/>
              <a:gd name="T15" fmla="*/ 128 h 1545"/>
              <a:gd name="T16" fmla="*/ 741 w 1359"/>
              <a:gd name="T17" fmla="*/ 160 h 1545"/>
              <a:gd name="T18" fmla="*/ 733 w 1359"/>
              <a:gd name="T19" fmla="*/ 191 h 1545"/>
              <a:gd name="T20" fmla="*/ 344 w 1359"/>
              <a:gd name="T21" fmla="*/ 1261 h 1545"/>
              <a:gd name="T22" fmla="*/ 1217 w 1359"/>
              <a:gd name="T23" fmla="*/ 1261 h 1545"/>
              <a:gd name="T24" fmla="*/ 1256 w 1359"/>
              <a:gd name="T25" fmla="*/ 1266 h 1545"/>
              <a:gd name="T26" fmla="*/ 1289 w 1359"/>
              <a:gd name="T27" fmla="*/ 1280 h 1545"/>
              <a:gd name="T28" fmla="*/ 1317 w 1359"/>
              <a:gd name="T29" fmla="*/ 1303 h 1545"/>
              <a:gd name="T30" fmla="*/ 1340 w 1359"/>
              <a:gd name="T31" fmla="*/ 1331 h 1545"/>
              <a:gd name="T32" fmla="*/ 1354 w 1359"/>
              <a:gd name="T33" fmla="*/ 1366 h 1545"/>
              <a:gd name="T34" fmla="*/ 1359 w 1359"/>
              <a:gd name="T35" fmla="*/ 1403 h 1545"/>
              <a:gd name="T36" fmla="*/ 1354 w 1359"/>
              <a:gd name="T37" fmla="*/ 1442 h 1545"/>
              <a:gd name="T38" fmla="*/ 1340 w 1359"/>
              <a:gd name="T39" fmla="*/ 1475 h 1545"/>
              <a:gd name="T40" fmla="*/ 1317 w 1359"/>
              <a:gd name="T41" fmla="*/ 1505 h 1545"/>
              <a:gd name="T42" fmla="*/ 1289 w 1359"/>
              <a:gd name="T43" fmla="*/ 1526 h 1545"/>
              <a:gd name="T44" fmla="*/ 1256 w 1359"/>
              <a:gd name="T45" fmla="*/ 1541 h 1545"/>
              <a:gd name="T46" fmla="*/ 1217 w 1359"/>
              <a:gd name="T47" fmla="*/ 1545 h 1545"/>
              <a:gd name="T48" fmla="*/ 141 w 1359"/>
              <a:gd name="T49" fmla="*/ 1545 h 1545"/>
              <a:gd name="T50" fmla="*/ 108 w 1359"/>
              <a:gd name="T51" fmla="*/ 1541 h 1545"/>
              <a:gd name="T52" fmla="*/ 77 w 1359"/>
              <a:gd name="T53" fmla="*/ 1529 h 1545"/>
              <a:gd name="T54" fmla="*/ 49 w 1359"/>
              <a:gd name="T55" fmla="*/ 1510 h 1545"/>
              <a:gd name="T56" fmla="*/ 26 w 1359"/>
              <a:gd name="T57" fmla="*/ 1485 h 1545"/>
              <a:gd name="T58" fmla="*/ 8 w 1359"/>
              <a:gd name="T59" fmla="*/ 1454 h 1545"/>
              <a:gd name="T60" fmla="*/ 1 w 1359"/>
              <a:gd name="T61" fmla="*/ 1422 h 1545"/>
              <a:gd name="T62" fmla="*/ 0 w 1359"/>
              <a:gd name="T63" fmla="*/ 1387 h 1545"/>
              <a:gd name="T64" fmla="*/ 8 w 1359"/>
              <a:gd name="T65" fmla="*/ 1354 h 1545"/>
              <a:gd name="T66" fmla="*/ 465 w 1359"/>
              <a:gd name="T67" fmla="*/ 93 h 1545"/>
              <a:gd name="T68" fmla="*/ 481 w 1359"/>
              <a:gd name="T69" fmla="*/ 65 h 1545"/>
              <a:gd name="T70" fmla="*/ 500 w 1359"/>
              <a:gd name="T71" fmla="*/ 41 h 1545"/>
              <a:gd name="T72" fmla="*/ 526 w 1359"/>
              <a:gd name="T73" fmla="*/ 21 h 1545"/>
              <a:gd name="T74" fmla="*/ 554 w 1359"/>
              <a:gd name="T75" fmla="*/ 7 h 1545"/>
              <a:gd name="T76" fmla="*/ 584 w 1359"/>
              <a:gd name="T77" fmla="*/ 0 h 1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9" h="1545">
                <a:moveTo>
                  <a:pt x="584" y="0"/>
                </a:moveTo>
                <a:lnTo>
                  <a:pt x="615" y="2"/>
                </a:lnTo>
                <a:lnTo>
                  <a:pt x="649" y="9"/>
                </a:lnTo>
                <a:lnTo>
                  <a:pt x="677" y="23"/>
                </a:lnTo>
                <a:lnTo>
                  <a:pt x="701" y="44"/>
                </a:lnTo>
                <a:lnTo>
                  <a:pt x="720" y="69"/>
                </a:lnTo>
                <a:lnTo>
                  <a:pt x="734" y="97"/>
                </a:lnTo>
                <a:lnTo>
                  <a:pt x="741" y="128"/>
                </a:lnTo>
                <a:lnTo>
                  <a:pt x="741" y="160"/>
                </a:lnTo>
                <a:lnTo>
                  <a:pt x="733" y="191"/>
                </a:lnTo>
                <a:lnTo>
                  <a:pt x="344" y="1261"/>
                </a:lnTo>
                <a:lnTo>
                  <a:pt x="1217" y="1261"/>
                </a:lnTo>
                <a:lnTo>
                  <a:pt x="1256" y="1266"/>
                </a:lnTo>
                <a:lnTo>
                  <a:pt x="1289" y="1280"/>
                </a:lnTo>
                <a:lnTo>
                  <a:pt x="1317" y="1303"/>
                </a:lnTo>
                <a:lnTo>
                  <a:pt x="1340" y="1331"/>
                </a:lnTo>
                <a:lnTo>
                  <a:pt x="1354" y="1366"/>
                </a:lnTo>
                <a:lnTo>
                  <a:pt x="1359" y="1403"/>
                </a:lnTo>
                <a:lnTo>
                  <a:pt x="1354" y="1442"/>
                </a:lnTo>
                <a:lnTo>
                  <a:pt x="1340" y="1475"/>
                </a:lnTo>
                <a:lnTo>
                  <a:pt x="1317" y="1505"/>
                </a:lnTo>
                <a:lnTo>
                  <a:pt x="1289" y="1526"/>
                </a:lnTo>
                <a:lnTo>
                  <a:pt x="1256" y="1541"/>
                </a:lnTo>
                <a:lnTo>
                  <a:pt x="1217" y="1545"/>
                </a:lnTo>
                <a:lnTo>
                  <a:pt x="141" y="1545"/>
                </a:lnTo>
                <a:lnTo>
                  <a:pt x="108" y="1541"/>
                </a:lnTo>
                <a:lnTo>
                  <a:pt x="77" y="1529"/>
                </a:lnTo>
                <a:lnTo>
                  <a:pt x="49" y="1510"/>
                </a:lnTo>
                <a:lnTo>
                  <a:pt x="26" y="1485"/>
                </a:lnTo>
                <a:lnTo>
                  <a:pt x="8" y="1454"/>
                </a:lnTo>
                <a:lnTo>
                  <a:pt x="1" y="1422"/>
                </a:lnTo>
                <a:lnTo>
                  <a:pt x="0" y="1387"/>
                </a:lnTo>
                <a:lnTo>
                  <a:pt x="8" y="1354"/>
                </a:lnTo>
                <a:lnTo>
                  <a:pt x="465" y="93"/>
                </a:lnTo>
                <a:lnTo>
                  <a:pt x="481" y="65"/>
                </a:lnTo>
                <a:lnTo>
                  <a:pt x="500" y="41"/>
                </a:lnTo>
                <a:lnTo>
                  <a:pt x="526" y="21"/>
                </a:lnTo>
                <a:lnTo>
                  <a:pt x="554" y="7"/>
                </a:lnTo>
                <a:lnTo>
                  <a:pt x="584"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9"/>
          <p:cNvSpPr>
            <a:spLocks/>
          </p:cNvSpPr>
          <p:nvPr/>
        </p:nvSpPr>
        <p:spPr bwMode="auto">
          <a:xfrm>
            <a:off x="3222251" y="4404735"/>
            <a:ext cx="1077913" cy="1227138"/>
          </a:xfrm>
          <a:custGeom>
            <a:avLst/>
            <a:gdLst>
              <a:gd name="T0" fmla="*/ 141 w 1359"/>
              <a:gd name="T1" fmla="*/ 0 h 1544"/>
              <a:gd name="T2" fmla="*/ 1217 w 1359"/>
              <a:gd name="T3" fmla="*/ 0 h 1544"/>
              <a:gd name="T4" fmla="*/ 1252 w 1359"/>
              <a:gd name="T5" fmla="*/ 5 h 1544"/>
              <a:gd name="T6" fmla="*/ 1284 w 1359"/>
              <a:gd name="T7" fmla="*/ 17 h 1544"/>
              <a:gd name="T8" fmla="*/ 1312 w 1359"/>
              <a:gd name="T9" fmla="*/ 35 h 1544"/>
              <a:gd name="T10" fmla="*/ 1334 w 1359"/>
              <a:gd name="T11" fmla="*/ 61 h 1544"/>
              <a:gd name="T12" fmla="*/ 1350 w 1359"/>
              <a:gd name="T13" fmla="*/ 91 h 1544"/>
              <a:gd name="T14" fmla="*/ 1359 w 1359"/>
              <a:gd name="T15" fmla="*/ 124 h 1544"/>
              <a:gd name="T16" fmla="*/ 1359 w 1359"/>
              <a:gd name="T17" fmla="*/ 158 h 1544"/>
              <a:gd name="T18" fmla="*/ 1350 w 1359"/>
              <a:gd name="T19" fmla="*/ 191 h 1544"/>
              <a:gd name="T20" fmla="*/ 893 w 1359"/>
              <a:gd name="T21" fmla="*/ 1452 h 1544"/>
              <a:gd name="T22" fmla="*/ 878 w 1359"/>
              <a:gd name="T23" fmla="*/ 1481 h 1544"/>
              <a:gd name="T24" fmla="*/ 859 w 1359"/>
              <a:gd name="T25" fmla="*/ 1506 h 1544"/>
              <a:gd name="T26" fmla="*/ 834 w 1359"/>
              <a:gd name="T27" fmla="*/ 1525 h 1544"/>
              <a:gd name="T28" fmla="*/ 804 w 1359"/>
              <a:gd name="T29" fmla="*/ 1537 h 1544"/>
              <a:gd name="T30" fmla="*/ 775 w 1359"/>
              <a:gd name="T31" fmla="*/ 1544 h 1544"/>
              <a:gd name="T32" fmla="*/ 743 w 1359"/>
              <a:gd name="T33" fmla="*/ 1544 h 1544"/>
              <a:gd name="T34" fmla="*/ 712 w 1359"/>
              <a:gd name="T35" fmla="*/ 1537 h 1544"/>
              <a:gd name="T36" fmla="*/ 682 w 1359"/>
              <a:gd name="T37" fmla="*/ 1522 h 1544"/>
              <a:gd name="T38" fmla="*/ 657 w 1359"/>
              <a:gd name="T39" fmla="*/ 1502 h 1544"/>
              <a:gd name="T40" fmla="*/ 638 w 1359"/>
              <a:gd name="T41" fmla="*/ 1478 h 1544"/>
              <a:gd name="T42" fmla="*/ 624 w 1359"/>
              <a:gd name="T43" fmla="*/ 1450 h 1544"/>
              <a:gd name="T44" fmla="*/ 619 w 1359"/>
              <a:gd name="T45" fmla="*/ 1418 h 1544"/>
              <a:gd name="T46" fmla="*/ 619 w 1359"/>
              <a:gd name="T47" fmla="*/ 1387 h 1544"/>
              <a:gd name="T48" fmla="*/ 626 w 1359"/>
              <a:gd name="T49" fmla="*/ 1355 h 1544"/>
              <a:gd name="T50" fmla="*/ 1014 w 1359"/>
              <a:gd name="T51" fmla="*/ 286 h 1544"/>
              <a:gd name="T52" fmla="*/ 141 w 1359"/>
              <a:gd name="T53" fmla="*/ 286 h 1544"/>
              <a:gd name="T54" fmla="*/ 105 w 1359"/>
              <a:gd name="T55" fmla="*/ 280 h 1544"/>
              <a:gd name="T56" fmla="*/ 70 w 1359"/>
              <a:gd name="T57" fmla="*/ 266 h 1544"/>
              <a:gd name="T58" fmla="*/ 42 w 1359"/>
              <a:gd name="T59" fmla="*/ 244 h 1544"/>
              <a:gd name="T60" fmla="*/ 19 w 1359"/>
              <a:gd name="T61" fmla="*/ 215 h 1544"/>
              <a:gd name="T62" fmla="*/ 5 w 1359"/>
              <a:gd name="T63" fmla="*/ 180 h 1544"/>
              <a:gd name="T64" fmla="*/ 0 w 1359"/>
              <a:gd name="T65" fmla="*/ 144 h 1544"/>
              <a:gd name="T66" fmla="*/ 5 w 1359"/>
              <a:gd name="T67" fmla="*/ 105 h 1544"/>
              <a:gd name="T68" fmla="*/ 19 w 1359"/>
              <a:gd name="T69" fmla="*/ 72 h 1544"/>
              <a:gd name="T70" fmla="*/ 42 w 1359"/>
              <a:gd name="T71" fmla="*/ 42 h 1544"/>
              <a:gd name="T72" fmla="*/ 70 w 1359"/>
              <a:gd name="T73" fmla="*/ 19 h 1544"/>
              <a:gd name="T74" fmla="*/ 105 w 1359"/>
              <a:gd name="T75" fmla="*/ 5 h 1544"/>
              <a:gd name="T76" fmla="*/ 141 w 1359"/>
              <a:gd name="T77" fmla="*/ 0 h 1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9" h="1544">
                <a:moveTo>
                  <a:pt x="141" y="0"/>
                </a:moveTo>
                <a:lnTo>
                  <a:pt x="1217" y="0"/>
                </a:lnTo>
                <a:lnTo>
                  <a:pt x="1252" y="5"/>
                </a:lnTo>
                <a:lnTo>
                  <a:pt x="1284" y="17"/>
                </a:lnTo>
                <a:lnTo>
                  <a:pt x="1312" y="35"/>
                </a:lnTo>
                <a:lnTo>
                  <a:pt x="1334" y="61"/>
                </a:lnTo>
                <a:lnTo>
                  <a:pt x="1350" y="91"/>
                </a:lnTo>
                <a:lnTo>
                  <a:pt x="1359" y="124"/>
                </a:lnTo>
                <a:lnTo>
                  <a:pt x="1359" y="158"/>
                </a:lnTo>
                <a:lnTo>
                  <a:pt x="1350" y="191"/>
                </a:lnTo>
                <a:lnTo>
                  <a:pt x="893" y="1452"/>
                </a:lnTo>
                <a:lnTo>
                  <a:pt x="878" y="1481"/>
                </a:lnTo>
                <a:lnTo>
                  <a:pt x="859" y="1506"/>
                </a:lnTo>
                <a:lnTo>
                  <a:pt x="834" y="1525"/>
                </a:lnTo>
                <a:lnTo>
                  <a:pt x="804" y="1537"/>
                </a:lnTo>
                <a:lnTo>
                  <a:pt x="775" y="1544"/>
                </a:lnTo>
                <a:lnTo>
                  <a:pt x="743" y="1544"/>
                </a:lnTo>
                <a:lnTo>
                  <a:pt x="712" y="1537"/>
                </a:lnTo>
                <a:lnTo>
                  <a:pt x="682" y="1522"/>
                </a:lnTo>
                <a:lnTo>
                  <a:pt x="657" y="1502"/>
                </a:lnTo>
                <a:lnTo>
                  <a:pt x="638" y="1478"/>
                </a:lnTo>
                <a:lnTo>
                  <a:pt x="624" y="1450"/>
                </a:lnTo>
                <a:lnTo>
                  <a:pt x="619" y="1418"/>
                </a:lnTo>
                <a:lnTo>
                  <a:pt x="619" y="1387"/>
                </a:lnTo>
                <a:lnTo>
                  <a:pt x="626" y="1355"/>
                </a:lnTo>
                <a:lnTo>
                  <a:pt x="1014" y="286"/>
                </a:lnTo>
                <a:lnTo>
                  <a:pt x="141" y="286"/>
                </a:lnTo>
                <a:lnTo>
                  <a:pt x="105" y="280"/>
                </a:lnTo>
                <a:lnTo>
                  <a:pt x="70" y="266"/>
                </a:lnTo>
                <a:lnTo>
                  <a:pt x="42" y="244"/>
                </a:lnTo>
                <a:lnTo>
                  <a:pt x="19" y="215"/>
                </a:lnTo>
                <a:lnTo>
                  <a:pt x="5" y="180"/>
                </a:lnTo>
                <a:lnTo>
                  <a:pt x="0" y="144"/>
                </a:lnTo>
                <a:lnTo>
                  <a:pt x="5" y="105"/>
                </a:lnTo>
                <a:lnTo>
                  <a:pt x="19" y="72"/>
                </a:lnTo>
                <a:lnTo>
                  <a:pt x="42" y="42"/>
                </a:lnTo>
                <a:lnTo>
                  <a:pt x="70" y="19"/>
                </a:lnTo>
                <a:lnTo>
                  <a:pt x="105" y="5"/>
                </a:lnTo>
                <a:lnTo>
                  <a:pt x="141"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1192318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950363F-A125-4465-A30E-21AD02D716C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rot="16200000">
            <a:off x="5081383" y="-257382"/>
            <a:ext cx="2034001" cy="12196763"/>
          </a:xfrm>
          <a:prstGeom prst="rect">
            <a:avLst/>
          </a:prstGeom>
        </p:spPr>
      </p:pic>
      <p:sp>
        <p:nvSpPr>
          <p:cNvPr id="14" name="Title 13"/>
          <p:cNvSpPr>
            <a:spLocks noGrp="1"/>
          </p:cNvSpPr>
          <p:nvPr>
            <p:ph type="ctrTitle"/>
          </p:nvPr>
        </p:nvSpPr>
        <p:spPr/>
        <p:txBody>
          <a:bodyPr/>
          <a:lstStyle/>
          <a:p>
            <a:r>
              <a:rPr lang="en-US"/>
              <a:t>Desperate Need for Work-Based Learning</a:t>
            </a:r>
            <a:endParaRPr lang="en-US" dirty="0"/>
          </a:p>
        </p:txBody>
      </p:sp>
      <p:sp>
        <p:nvSpPr>
          <p:cNvPr id="12" name="Subtitle 12">
            <a:extLst>
              <a:ext uri="{FF2B5EF4-FFF2-40B4-BE49-F238E27FC236}">
                <a16:creationId xmlns:a16="http://schemas.microsoft.com/office/drawing/2014/main" id="{35BE2953-F28C-41F1-A11C-2F239A20F146}"/>
              </a:ext>
            </a:extLst>
          </p:cNvPr>
          <p:cNvSpPr>
            <a:spLocks noGrp="1"/>
          </p:cNvSpPr>
          <p:nvPr>
            <p:ph type="subTitle" idx="1"/>
          </p:nvPr>
        </p:nvSpPr>
        <p:spPr/>
        <p:txBody>
          <a:bodyPr/>
          <a:lstStyle/>
          <a:p>
            <a:r>
              <a:rPr lang="en-US" dirty="0"/>
              <a:t>THE MANUFACTURING TALENT GAP IS GROWING</a:t>
            </a:r>
          </a:p>
        </p:txBody>
      </p:sp>
      <p:sp>
        <p:nvSpPr>
          <p:cNvPr id="11" name="Text Placeholder 10"/>
          <p:cNvSpPr>
            <a:spLocks noGrp="1"/>
          </p:cNvSpPr>
          <p:nvPr>
            <p:ph type="body" sz="quarter" idx="10"/>
            <p:custDataLst>
              <p:tags r:id="rId1"/>
            </p:custDataLst>
          </p:nvPr>
        </p:nvSpPr>
        <p:spPr/>
        <p:txBody>
          <a:bodyPr numCol="2" spcCol="274320"/>
          <a:lstStyle/>
          <a:p>
            <a:pPr marL="0" indent="0">
              <a:spcBef>
                <a:spcPts val="0"/>
              </a:spcBef>
              <a:buNone/>
            </a:pPr>
            <a:r>
              <a:rPr lang="en-US" b="1" dirty="0"/>
              <a:t>According to the Manufacturing Institute, 3.4 million manufacturing jobs are expected to become available over the next 10 years, yet 2 million of those jobs may be unfilled if America stays on its current course.</a:t>
            </a:r>
          </a:p>
          <a:p>
            <a:pPr marL="0" indent="0">
              <a:buNone/>
            </a:pPr>
            <a:r>
              <a:rPr lang="en-US" dirty="0"/>
              <a:t>“The issue that has concerned many for decades has finally reached a boiling point,” a report by Deloitte Consulting LLP and the Manufacturing Institute said. “The United States must find and develop people to address the talent shortage, or risk facing another wave of offshoring to places where talent is in greatest supply.”</a:t>
            </a:r>
          </a:p>
          <a:p>
            <a:pPr marL="0" indent="0">
              <a:buNone/>
            </a:pPr>
            <a:r>
              <a:rPr lang="en-US" dirty="0"/>
              <a:t>Although the unemployment rate is less than 4.5% today, there are still 9.3 million Americans unemployed and 4.8 million vacant jobs because businesses are struggling to find workers with the skills to operate new machines and manage new processes.</a:t>
            </a:r>
            <a:br>
              <a:rPr lang="en-US" dirty="0"/>
            </a:br>
            <a:endParaRPr lang="en-US" dirty="0"/>
          </a:p>
          <a:p>
            <a:pPr marL="0" indent="0">
              <a:buNone/>
            </a:pPr>
            <a:r>
              <a:rPr lang="en-US" dirty="0"/>
              <a:t>One reason for this imbalance in the supply and demand of manufacturing talent is that too many job seekers, including college graduates, are graduating from school without marketable skills or any practical work experience. The automation of traditional “knowledge jobs” will only exaggerate this gap.</a:t>
            </a:r>
          </a:p>
          <a:p>
            <a:pPr marL="0" indent="0">
              <a:buNone/>
            </a:pPr>
            <a:r>
              <a:rPr lang="en-US" dirty="0"/>
              <a:t>One of the best ways to close this skills gap is through work-based learning programs: paid training programs that combine on-the-job training and classroom instruction.</a:t>
            </a:r>
          </a:p>
          <a:p>
            <a:pPr marL="0" indent="0">
              <a:buNone/>
            </a:pPr>
            <a:r>
              <a:rPr lang="en-US" dirty="0"/>
              <a:t>Adecco has pledged </a:t>
            </a:r>
            <a:r>
              <a:rPr lang="en-US" dirty="0">
                <a:solidFill>
                  <a:srgbClr val="000000"/>
                </a:solidFill>
              </a:rPr>
              <a:t>to facilitate 10,000 work-based learning opportunities by 2020. We are working hard to facilitate collaboration with policymakers, business leaders, nonprofits and educators to provide work-based learning solutions to prepare students for the future of work in America.</a:t>
            </a:r>
            <a:endParaRPr lang="en-US" dirty="0"/>
          </a:p>
          <a:p>
            <a:pPr marL="0" indent="0">
              <a:buNone/>
            </a:pPr>
            <a:endParaRPr lang="en-US" b="1" dirty="0"/>
          </a:p>
        </p:txBody>
      </p:sp>
      <p:sp>
        <p:nvSpPr>
          <p:cNvPr id="2" name="TextBox 1">
            <a:extLst>
              <a:ext uri="{FF2B5EF4-FFF2-40B4-BE49-F238E27FC236}">
                <a16:creationId xmlns:a16="http://schemas.microsoft.com/office/drawing/2014/main" id="{569BA9B9-7FBD-4B39-AE4B-FEDEF9A7AC5B}"/>
              </a:ext>
            </a:extLst>
          </p:cNvPr>
          <p:cNvSpPr txBox="1">
            <a:spLocks/>
          </p:cNvSpPr>
          <p:nvPr>
            <p:custDataLst>
              <p:tags r:id="rId2"/>
            </p:custDataLst>
          </p:nvPr>
        </p:nvSpPr>
        <p:spPr bwMode="auto">
          <a:xfrm>
            <a:off x="730251" y="4608556"/>
            <a:ext cx="10736264" cy="215444"/>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rtlCol="0" anchor="b" anchorCtr="0">
            <a:spAutoFit/>
          </a:bodyPr>
          <a:lstStyle/>
          <a:p>
            <a:pPr>
              <a:spcBef>
                <a:spcPts val="600"/>
              </a:spcBef>
            </a:pPr>
            <a:r>
              <a:rPr lang="en-US" sz="800" dirty="0">
                <a:solidFill>
                  <a:srgbClr val="000000"/>
                </a:solidFill>
                <a:latin typeface="Verdana" panose="020B0604030504040204" pitchFamily="34" charset="0"/>
              </a:rPr>
              <a:t>Source: Adecco</a:t>
            </a:r>
          </a:p>
        </p:txBody>
      </p:sp>
    </p:spTree>
    <p:extLst>
      <p:ext uri="{BB962C8B-B14F-4D97-AF65-F5344CB8AC3E}">
        <p14:creationId xmlns:p14="http://schemas.microsoft.com/office/powerpoint/2010/main" val="1035448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Placeholder 21">
            <a:extLst>
              <a:ext uri="{FF2B5EF4-FFF2-40B4-BE49-F238E27FC236}">
                <a16:creationId xmlns:a16="http://schemas.microsoft.com/office/drawing/2014/main" id="{84D79D62-D54F-428A-B8A1-BF64B9E78153}"/>
              </a:ext>
            </a:extLst>
          </p:cNvPr>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rcRect/>
          <a:stretch>
            <a:fillRect/>
          </a:stretch>
        </p:blipFill>
        <p:spPr/>
      </p:pic>
      <p:sp>
        <p:nvSpPr>
          <p:cNvPr id="11" name="Title 10">
            <a:extLst>
              <a:ext uri="{FF2B5EF4-FFF2-40B4-BE49-F238E27FC236}">
                <a16:creationId xmlns:a16="http://schemas.microsoft.com/office/drawing/2014/main" id="{E51B0199-14A6-4D69-AC8B-DF24FF47D55F}"/>
              </a:ext>
            </a:extLst>
          </p:cNvPr>
          <p:cNvSpPr>
            <a:spLocks noGrp="1"/>
          </p:cNvSpPr>
          <p:nvPr>
            <p:ph type="ctrTitle"/>
            <p:custDataLst>
              <p:tags r:id="rId1"/>
            </p:custDataLst>
          </p:nvPr>
        </p:nvSpPr>
        <p:spPr bwMode="auto">
          <a:xfrm>
            <a:off x="6280149" y="366713"/>
            <a:ext cx="5553075" cy="1077218"/>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t" anchorCtr="0">
            <a:spAutoFit/>
          </a:bodyPr>
          <a:lstStyle/>
          <a:p>
            <a:r>
              <a:rPr lang="en-US" dirty="0"/>
              <a:t>What is Work-Based Learning?</a:t>
            </a:r>
          </a:p>
        </p:txBody>
      </p:sp>
      <p:sp>
        <p:nvSpPr>
          <p:cNvPr id="6" name="Text Placeholder 3">
            <a:extLst>
              <a:ext uri="{FF2B5EF4-FFF2-40B4-BE49-F238E27FC236}">
                <a16:creationId xmlns:a16="http://schemas.microsoft.com/office/drawing/2014/main" id="{D7ACAA02-8097-4335-9879-FB39CF98EEDF}"/>
              </a:ext>
            </a:extLst>
          </p:cNvPr>
          <p:cNvSpPr txBox="1">
            <a:spLocks/>
          </p:cNvSpPr>
          <p:nvPr/>
        </p:nvSpPr>
        <p:spPr>
          <a:xfrm>
            <a:off x="6280151" y="1783299"/>
            <a:ext cx="2592384" cy="202106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400"/>
              </a:spcBef>
              <a:buSzPct val="120000"/>
              <a:buNone/>
              <a:defRPr/>
            </a:pPr>
            <a:r>
              <a:rPr lang="en-US" sz="1400" b="1" kern="0" dirty="0">
                <a:ea typeface="Tahoma" pitchFamily="34" charset="0"/>
                <a:cs typeface="Arial" pitchFamily="34" charset="0"/>
              </a:rPr>
              <a:t>On-The-Job Training</a:t>
            </a:r>
          </a:p>
          <a:p>
            <a:pPr marL="0" indent="0">
              <a:lnSpc>
                <a:spcPct val="100000"/>
              </a:lnSpc>
              <a:spcBef>
                <a:spcPts val="400"/>
              </a:spcBef>
              <a:buSzPct val="120000"/>
              <a:buNone/>
              <a:defRPr/>
            </a:pPr>
            <a:endParaRPr lang="en-US" sz="1400" b="1" kern="0" dirty="0">
              <a:ea typeface="Tahoma" pitchFamily="34" charset="0"/>
              <a:cs typeface="Arial" pitchFamily="34" charset="0"/>
            </a:endParaRPr>
          </a:p>
          <a:p>
            <a:pPr>
              <a:lnSpc>
                <a:spcPct val="100000"/>
              </a:lnSpc>
              <a:spcBef>
                <a:spcPts val="400"/>
              </a:spcBef>
              <a:buSzPct val="120000"/>
              <a:defRPr/>
            </a:pPr>
            <a:r>
              <a:rPr lang="en-US" sz="1400" kern="0" dirty="0">
                <a:ea typeface="Tahoma" pitchFamily="34" charset="0"/>
                <a:cs typeface="Arial" pitchFamily="34" charset="0"/>
              </a:rPr>
              <a:t>Hands-on work experience</a:t>
            </a:r>
          </a:p>
          <a:p>
            <a:pPr>
              <a:lnSpc>
                <a:spcPct val="100000"/>
              </a:lnSpc>
              <a:spcBef>
                <a:spcPts val="400"/>
              </a:spcBef>
              <a:buSzPct val="120000"/>
              <a:defRPr/>
            </a:pPr>
            <a:r>
              <a:rPr lang="en-US" sz="1400" kern="0" dirty="0">
                <a:ea typeface="Tahoma" pitchFamily="34" charset="0"/>
                <a:cs typeface="Arial" pitchFamily="34" charset="0"/>
              </a:rPr>
              <a:t>Within a program that has more controls and parameters</a:t>
            </a:r>
          </a:p>
          <a:p>
            <a:pPr>
              <a:lnSpc>
                <a:spcPct val="100000"/>
              </a:lnSpc>
              <a:spcBef>
                <a:spcPts val="400"/>
              </a:spcBef>
              <a:buSzPct val="120000"/>
              <a:defRPr/>
            </a:pPr>
            <a:r>
              <a:rPr lang="en-US" sz="1400" kern="0" dirty="0">
                <a:ea typeface="Tahoma" pitchFamily="34" charset="0"/>
                <a:cs typeface="Arial" pitchFamily="34" charset="0"/>
              </a:rPr>
              <a:t>On-site at a business</a:t>
            </a:r>
          </a:p>
        </p:txBody>
      </p:sp>
      <p:sp>
        <p:nvSpPr>
          <p:cNvPr id="7" name="Text Placeholder 3">
            <a:extLst>
              <a:ext uri="{FF2B5EF4-FFF2-40B4-BE49-F238E27FC236}">
                <a16:creationId xmlns:a16="http://schemas.microsoft.com/office/drawing/2014/main" id="{9F68F2E5-6DB7-4F29-A8B9-FF6F568E263B}"/>
              </a:ext>
            </a:extLst>
          </p:cNvPr>
          <p:cNvSpPr txBox="1">
            <a:spLocks/>
          </p:cNvSpPr>
          <p:nvPr/>
        </p:nvSpPr>
        <p:spPr>
          <a:xfrm>
            <a:off x="6280150" y="4134706"/>
            <a:ext cx="5553074" cy="307777"/>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100000"/>
              </a:lnSpc>
              <a:spcBef>
                <a:spcPts val="400"/>
              </a:spcBef>
              <a:buSzPct val="120000"/>
              <a:buNone/>
              <a:defRPr/>
            </a:pPr>
            <a:r>
              <a:rPr lang="en-US" sz="1400" b="1" kern="0" dirty="0"/>
              <a:t>A Proven Training Module</a:t>
            </a:r>
          </a:p>
        </p:txBody>
      </p:sp>
      <p:sp>
        <p:nvSpPr>
          <p:cNvPr id="8" name="Text Placeholder 3">
            <a:extLst>
              <a:ext uri="{FF2B5EF4-FFF2-40B4-BE49-F238E27FC236}">
                <a16:creationId xmlns:a16="http://schemas.microsoft.com/office/drawing/2014/main" id="{82383CF5-1E70-4EB2-93C2-64289445A275}"/>
              </a:ext>
            </a:extLst>
          </p:cNvPr>
          <p:cNvSpPr txBox="1">
            <a:spLocks/>
          </p:cNvSpPr>
          <p:nvPr/>
        </p:nvSpPr>
        <p:spPr>
          <a:xfrm>
            <a:off x="9240835" y="1783299"/>
            <a:ext cx="2592389" cy="2072362"/>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400"/>
              </a:spcBef>
              <a:buSzPct val="120000"/>
              <a:buNone/>
              <a:defRPr/>
            </a:pPr>
            <a:r>
              <a:rPr lang="en-US" sz="1400" b="1" kern="0" dirty="0">
                <a:ea typeface="Tahoma" pitchFamily="34" charset="0"/>
                <a:cs typeface="Arial" pitchFamily="34" charset="0"/>
              </a:rPr>
              <a:t>Related Technical Instruction</a:t>
            </a:r>
          </a:p>
          <a:p>
            <a:pPr>
              <a:lnSpc>
                <a:spcPct val="100000"/>
              </a:lnSpc>
              <a:spcBef>
                <a:spcPts val="400"/>
              </a:spcBef>
              <a:buSzPct val="120000"/>
              <a:defRPr/>
            </a:pPr>
            <a:r>
              <a:rPr lang="en-US" sz="1400" kern="0" dirty="0">
                <a:ea typeface="Tahoma" pitchFamily="34" charset="0"/>
                <a:cs typeface="Arial" pitchFamily="34" charset="0"/>
              </a:rPr>
              <a:t>Classroom style learning</a:t>
            </a:r>
          </a:p>
          <a:p>
            <a:pPr>
              <a:lnSpc>
                <a:spcPct val="100000"/>
              </a:lnSpc>
              <a:spcBef>
                <a:spcPts val="400"/>
              </a:spcBef>
              <a:buSzPct val="120000"/>
              <a:defRPr/>
            </a:pPr>
            <a:r>
              <a:rPr lang="en-US" sz="1400" kern="0" dirty="0">
                <a:ea typeface="Tahoma" pitchFamily="34" charset="0"/>
                <a:cs typeface="Arial" pitchFamily="34" charset="0"/>
              </a:rPr>
              <a:t>Online Learning</a:t>
            </a:r>
          </a:p>
          <a:p>
            <a:pPr>
              <a:lnSpc>
                <a:spcPct val="100000"/>
              </a:lnSpc>
              <a:spcBef>
                <a:spcPts val="400"/>
              </a:spcBef>
              <a:buSzPct val="120000"/>
              <a:defRPr/>
            </a:pPr>
            <a:r>
              <a:rPr lang="en-US" sz="1400" kern="0" dirty="0">
                <a:ea typeface="Tahoma" pitchFamily="34" charset="0"/>
                <a:cs typeface="Arial" pitchFamily="34" charset="0"/>
              </a:rPr>
              <a:t>Training Progression</a:t>
            </a:r>
          </a:p>
          <a:p>
            <a:pPr>
              <a:lnSpc>
                <a:spcPct val="100000"/>
              </a:lnSpc>
              <a:spcBef>
                <a:spcPts val="400"/>
              </a:spcBef>
              <a:buSzPct val="120000"/>
              <a:defRPr/>
            </a:pPr>
            <a:r>
              <a:rPr lang="en-US" sz="1400" kern="0" dirty="0">
                <a:ea typeface="Tahoma" pitchFamily="34" charset="0"/>
                <a:cs typeface="Arial" pitchFamily="34" charset="0"/>
              </a:rPr>
              <a:t>High School Classes</a:t>
            </a:r>
          </a:p>
          <a:p>
            <a:pPr>
              <a:lnSpc>
                <a:spcPct val="100000"/>
              </a:lnSpc>
              <a:spcBef>
                <a:spcPts val="400"/>
              </a:spcBef>
              <a:buSzPct val="120000"/>
              <a:defRPr/>
            </a:pPr>
            <a:r>
              <a:rPr lang="en-US" sz="1400" kern="0" dirty="0">
                <a:ea typeface="Tahoma" pitchFamily="34" charset="0"/>
                <a:cs typeface="Arial" pitchFamily="34" charset="0"/>
              </a:rPr>
              <a:t>Post-Secondary Classes</a:t>
            </a:r>
          </a:p>
        </p:txBody>
      </p:sp>
      <p:sp>
        <p:nvSpPr>
          <p:cNvPr id="12" name="TextBox 11">
            <a:extLst>
              <a:ext uri="{FF2B5EF4-FFF2-40B4-BE49-F238E27FC236}">
                <a16:creationId xmlns:a16="http://schemas.microsoft.com/office/drawing/2014/main" id="{76AB479E-8C0E-4587-90AA-D28DDC5025DD}"/>
              </a:ext>
            </a:extLst>
          </p:cNvPr>
          <p:cNvSpPr txBox="1"/>
          <p:nvPr/>
        </p:nvSpPr>
        <p:spPr>
          <a:xfrm>
            <a:off x="8679028" y="1744828"/>
            <a:ext cx="396544" cy="396544"/>
          </a:xfrm>
          <a:custGeom>
            <a:avLst/>
            <a:gdLst/>
            <a:ahLst/>
            <a:cxnLst/>
            <a:rect l="l" t="t" r="r" b="b"/>
            <a:pathLst>
              <a:path w="231286" h="231286">
                <a:moveTo>
                  <a:pt x="115643" y="0"/>
                </a:moveTo>
                <a:cubicBezTo>
                  <a:pt x="123617" y="190"/>
                  <a:pt x="130277" y="2895"/>
                  <a:pt x="135625" y="8115"/>
                </a:cubicBezTo>
                <a:cubicBezTo>
                  <a:pt x="140973" y="13335"/>
                  <a:pt x="143751" y="19926"/>
                  <a:pt x="143960" y="27889"/>
                </a:cubicBezTo>
                <a:lnTo>
                  <a:pt x="143960" y="87325"/>
                </a:lnTo>
                <a:lnTo>
                  <a:pt x="203854" y="87325"/>
                </a:lnTo>
                <a:cubicBezTo>
                  <a:pt x="211597" y="87563"/>
                  <a:pt x="218055" y="90398"/>
                  <a:pt x="223227" y="95831"/>
                </a:cubicBezTo>
                <a:cubicBezTo>
                  <a:pt x="228400" y="101265"/>
                  <a:pt x="231086" y="107868"/>
                  <a:pt x="231286" y="115643"/>
                </a:cubicBezTo>
                <a:cubicBezTo>
                  <a:pt x="231086" y="123616"/>
                  <a:pt x="228400" y="130277"/>
                  <a:pt x="223227" y="135625"/>
                </a:cubicBezTo>
                <a:cubicBezTo>
                  <a:pt x="218055" y="140973"/>
                  <a:pt x="211597" y="143751"/>
                  <a:pt x="203854" y="143960"/>
                </a:cubicBezTo>
                <a:lnTo>
                  <a:pt x="143960" y="143960"/>
                </a:lnTo>
                <a:lnTo>
                  <a:pt x="143960" y="203854"/>
                </a:lnTo>
                <a:cubicBezTo>
                  <a:pt x="143751" y="211597"/>
                  <a:pt x="140973" y="218055"/>
                  <a:pt x="135625" y="223227"/>
                </a:cubicBezTo>
                <a:cubicBezTo>
                  <a:pt x="130277" y="228399"/>
                  <a:pt x="123617" y="231086"/>
                  <a:pt x="115643" y="231286"/>
                </a:cubicBezTo>
                <a:cubicBezTo>
                  <a:pt x="107669" y="231086"/>
                  <a:pt x="101008" y="228399"/>
                  <a:pt x="95660" y="223227"/>
                </a:cubicBezTo>
                <a:cubicBezTo>
                  <a:pt x="90313" y="218055"/>
                  <a:pt x="87534" y="211597"/>
                  <a:pt x="87325" y="203854"/>
                </a:cubicBezTo>
                <a:lnTo>
                  <a:pt x="87325" y="143960"/>
                </a:lnTo>
                <a:lnTo>
                  <a:pt x="27889" y="143960"/>
                </a:lnTo>
                <a:cubicBezTo>
                  <a:pt x="19926" y="143751"/>
                  <a:pt x="13335" y="140973"/>
                  <a:pt x="8115" y="135625"/>
                </a:cubicBezTo>
                <a:cubicBezTo>
                  <a:pt x="2895" y="130277"/>
                  <a:pt x="190" y="123616"/>
                  <a:pt x="0" y="115643"/>
                </a:cubicBezTo>
                <a:cubicBezTo>
                  <a:pt x="190" y="107868"/>
                  <a:pt x="2895" y="101265"/>
                  <a:pt x="8115" y="95831"/>
                </a:cubicBezTo>
                <a:cubicBezTo>
                  <a:pt x="13335" y="90398"/>
                  <a:pt x="19926" y="87563"/>
                  <a:pt x="27889" y="87325"/>
                </a:cubicBezTo>
                <a:lnTo>
                  <a:pt x="87325" y="87325"/>
                </a:lnTo>
                <a:lnTo>
                  <a:pt x="87325" y="27889"/>
                </a:lnTo>
                <a:cubicBezTo>
                  <a:pt x="87534" y="19926"/>
                  <a:pt x="90313" y="13335"/>
                  <a:pt x="95660" y="8115"/>
                </a:cubicBezTo>
                <a:cubicBezTo>
                  <a:pt x="101008" y="2895"/>
                  <a:pt x="107669" y="190"/>
                  <a:pt x="115643"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600"/>
              </a:spcBef>
            </a:pPr>
            <a:endParaRPr lang="en-US" sz="1200" dirty="0">
              <a:latin typeface="Houschka Head Bold" panose="020F0503000000020003" pitchFamily="34" charset="0"/>
            </a:endParaRPr>
          </a:p>
        </p:txBody>
      </p:sp>
      <p:cxnSp>
        <p:nvCxnSpPr>
          <p:cNvPr id="14" name="Straight Connector 13">
            <a:extLst>
              <a:ext uri="{FF2B5EF4-FFF2-40B4-BE49-F238E27FC236}">
                <a16:creationId xmlns:a16="http://schemas.microsoft.com/office/drawing/2014/main" id="{0293AFF7-FE68-4A2F-BD64-278692AD04E3}"/>
              </a:ext>
            </a:extLst>
          </p:cNvPr>
          <p:cNvCxnSpPr>
            <a:cxnSpLocks/>
          </p:cNvCxnSpPr>
          <p:nvPr/>
        </p:nvCxnSpPr>
        <p:spPr>
          <a:xfrm>
            <a:off x="6280150" y="3995183"/>
            <a:ext cx="5553074"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
        <p:nvSpPr>
          <p:cNvPr id="18" name="Text Placeholder 3">
            <a:extLst>
              <a:ext uri="{FF2B5EF4-FFF2-40B4-BE49-F238E27FC236}">
                <a16:creationId xmlns:a16="http://schemas.microsoft.com/office/drawing/2014/main" id="{4FA5955D-9132-4B9F-A485-BA9B55DE2C65}"/>
              </a:ext>
            </a:extLst>
          </p:cNvPr>
          <p:cNvSpPr txBox="1">
            <a:spLocks/>
          </p:cNvSpPr>
          <p:nvPr/>
        </p:nvSpPr>
        <p:spPr>
          <a:xfrm>
            <a:off x="9240835" y="4442483"/>
            <a:ext cx="2592386" cy="1272143"/>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1" indent="-285750">
              <a:lnSpc>
                <a:spcPct val="100000"/>
              </a:lnSpc>
              <a:spcBef>
                <a:spcPts val="400"/>
              </a:spcBef>
              <a:buSzPct val="120000"/>
              <a:defRPr/>
            </a:pPr>
            <a:r>
              <a:rPr lang="en-US" sz="1400" kern="0" dirty="0"/>
              <a:t>Affects lower turnover</a:t>
            </a:r>
          </a:p>
          <a:p>
            <a:pPr marL="285750" lvl="1" indent="-285750">
              <a:lnSpc>
                <a:spcPct val="100000"/>
              </a:lnSpc>
              <a:spcBef>
                <a:spcPts val="400"/>
              </a:spcBef>
              <a:buSzPct val="120000"/>
              <a:defRPr/>
            </a:pPr>
            <a:r>
              <a:rPr lang="en-US" sz="1400" kern="0" dirty="0"/>
              <a:t>Affects a learning culture</a:t>
            </a:r>
          </a:p>
          <a:p>
            <a:pPr marL="285750" lvl="1" indent="-285750">
              <a:lnSpc>
                <a:spcPct val="100000"/>
              </a:lnSpc>
              <a:spcBef>
                <a:spcPts val="400"/>
              </a:spcBef>
              <a:buSzPct val="120000"/>
              <a:defRPr/>
            </a:pPr>
            <a:r>
              <a:rPr lang="en-US" sz="1400" kern="0" dirty="0"/>
              <a:t>Apprenticeship as the gold standard</a:t>
            </a:r>
          </a:p>
        </p:txBody>
      </p:sp>
      <p:sp>
        <p:nvSpPr>
          <p:cNvPr id="19" name="Text Placeholder 3">
            <a:extLst>
              <a:ext uri="{FF2B5EF4-FFF2-40B4-BE49-F238E27FC236}">
                <a16:creationId xmlns:a16="http://schemas.microsoft.com/office/drawing/2014/main" id="{D8F75D07-7F42-49B3-8EA8-F967D3C0A6A2}"/>
              </a:ext>
            </a:extLst>
          </p:cNvPr>
          <p:cNvSpPr txBox="1">
            <a:spLocks/>
          </p:cNvSpPr>
          <p:nvPr/>
        </p:nvSpPr>
        <p:spPr>
          <a:xfrm>
            <a:off x="6280150" y="4442483"/>
            <a:ext cx="2960682" cy="1272143"/>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1" indent="-285750">
              <a:lnSpc>
                <a:spcPct val="100000"/>
              </a:lnSpc>
              <a:spcBef>
                <a:spcPts val="400"/>
              </a:spcBef>
              <a:buSzPct val="120000"/>
              <a:defRPr/>
            </a:pPr>
            <a:r>
              <a:rPr lang="en-US" sz="1400" kern="0" dirty="0"/>
              <a:t>A tangible and transformative learning experience</a:t>
            </a:r>
          </a:p>
          <a:p>
            <a:pPr marL="285750" lvl="1" indent="-285750">
              <a:lnSpc>
                <a:spcPct val="100000"/>
              </a:lnSpc>
              <a:spcBef>
                <a:spcPts val="400"/>
              </a:spcBef>
              <a:buSzPct val="120000"/>
              <a:defRPr/>
            </a:pPr>
            <a:r>
              <a:rPr lang="en-US" sz="1400" kern="0" dirty="0"/>
              <a:t>An effective training model</a:t>
            </a:r>
          </a:p>
          <a:p>
            <a:pPr marL="285750" lvl="1" indent="-285750">
              <a:lnSpc>
                <a:spcPct val="100000"/>
              </a:lnSpc>
              <a:spcBef>
                <a:spcPts val="400"/>
              </a:spcBef>
              <a:buSzPct val="120000"/>
              <a:defRPr/>
            </a:pPr>
            <a:r>
              <a:rPr lang="en-US" sz="1400" kern="0" dirty="0"/>
              <a:t>Affects increased loyalty</a:t>
            </a:r>
          </a:p>
        </p:txBody>
      </p:sp>
    </p:spTree>
    <p:extLst>
      <p:ext uri="{BB962C8B-B14F-4D97-AF65-F5344CB8AC3E}">
        <p14:creationId xmlns:p14="http://schemas.microsoft.com/office/powerpoint/2010/main" val="6501220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5">
            <a:extLst>
              <a:ext uri="{FF2B5EF4-FFF2-40B4-BE49-F238E27FC236}">
                <a16:creationId xmlns:a16="http://schemas.microsoft.com/office/drawing/2014/main" id="{E95360BB-4B50-427A-8981-9A1ED1E29F07}"/>
              </a:ext>
            </a:extLst>
          </p:cNvPr>
          <p:cNvSpPr txBox="1">
            <a:spLocks/>
          </p:cNvSpPr>
          <p:nvPr/>
        </p:nvSpPr>
        <p:spPr>
          <a:xfrm>
            <a:off x="6656387" y="2625872"/>
            <a:ext cx="5191126" cy="3154710"/>
          </a:xfrm>
          <a:prstGeom prst="rect">
            <a:avLst/>
          </a:prstGeom>
        </p:spPr>
        <p:txBody>
          <a:bodyPr vert="horz" lIns="91440" tIns="45720" rIns="91440" bIns="45720" rtlCol="0">
            <a:spAutoFit/>
          </a:bodyPr>
          <a:lstStyle>
            <a:lvl1pPr marL="227013" indent="-227013"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The Adecco Group has executed a Memorandum of Understanding with the Ohio Department of Education, partnering with the state in on-the-job training efforts aimed at strengthening Ohio’s labor market.</a:t>
            </a:r>
          </a:p>
          <a:p>
            <a:pPr marL="0" indent="0">
              <a:buNone/>
            </a:pPr>
            <a:r>
              <a:rPr lang="en-US" dirty="0"/>
              <a:t>The announcement follows The Adecco Group’s successful work-based learning partnership with the state of Kentucky.</a:t>
            </a:r>
          </a:p>
          <a:p>
            <a:pPr marL="0" indent="0">
              <a:buNone/>
            </a:pPr>
            <a:r>
              <a:rPr lang="en-US" dirty="0"/>
              <a:t>The partnership supports Ohio’s New Skills for Youth grant and will build on the state’s Success Bound program, an initiative that is providing career readiness resources to students. </a:t>
            </a:r>
          </a:p>
          <a:p>
            <a:pPr marL="0" indent="0">
              <a:buNone/>
            </a:pPr>
            <a:r>
              <a:rPr lang="en-US" dirty="0"/>
              <a:t>The Adecco Group is not only a resource to employers interested in exploring work-based learning options but also can act as the liaison between employers and other stakeholders, such as educators, ensuring that all requirements are met in order to activate work-based learning at a job site. </a:t>
            </a:r>
          </a:p>
          <a:p>
            <a:pPr marL="0" indent="0">
              <a:buNone/>
            </a:pPr>
            <a:endParaRPr lang="en-US" sz="1100" dirty="0"/>
          </a:p>
        </p:txBody>
      </p:sp>
      <p:sp>
        <p:nvSpPr>
          <p:cNvPr id="18" name="Rectangle 17"/>
          <p:cNvSpPr/>
          <p:nvPr/>
        </p:nvSpPr>
        <p:spPr>
          <a:xfrm>
            <a:off x="0" y="0"/>
            <a:ext cx="33242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10" name="Title 9"/>
          <p:cNvSpPr>
            <a:spLocks noGrp="1"/>
          </p:cNvSpPr>
          <p:nvPr>
            <p:ph type="ctrTitle"/>
          </p:nvPr>
        </p:nvSpPr>
        <p:spPr/>
        <p:txBody>
          <a:bodyPr/>
          <a:lstStyle/>
          <a:p>
            <a:r>
              <a:rPr lang="en-US" dirty="0"/>
              <a:t>Ohio</a:t>
            </a:r>
          </a:p>
        </p:txBody>
      </p:sp>
      <p:pic>
        <p:nvPicPr>
          <p:cNvPr id="5" name="Picture Placeholder 4">
            <a:extLst>
              <a:ext uri="{FF2B5EF4-FFF2-40B4-BE49-F238E27FC236}">
                <a16:creationId xmlns:a16="http://schemas.microsoft.com/office/drawing/2014/main" id="{73BC916F-D3A5-49CF-9051-5BD43089CDEA}"/>
              </a:ext>
            </a:extLst>
          </p:cNvPr>
          <p:cNvPicPr>
            <a:picLocks noGrp="1" noChangeAspect="1"/>
          </p:cNvPicPr>
          <p:nvPr>
            <p:ph type="pic" sz="quarter" idx="15"/>
          </p:nvPr>
        </p:nvPicPr>
        <p:blipFill rotWithShape="1">
          <a:blip r:embed="rId3" cstate="print">
            <a:extLst>
              <a:ext uri="{28A0092B-C50C-407E-A947-70E740481C1C}">
                <a14:useLocalDpi xmlns:a14="http://schemas.microsoft.com/office/drawing/2010/main" val="0"/>
              </a:ext>
            </a:extLst>
          </a:blip>
          <a:srcRect/>
          <a:stretch/>
        </p:blipFill>
        <p:spPr/>
      </p:pic>
      <p:sp>
        <p:nvSpPr>
          <p:cNvPr id="20" name="Text Placeholder 32">
            <a:extLst>
              <a:ext uri="{FF2B5EF4-FFF2-40B4-BE49-F238E27FC236}">
                <a16:creationId xmlns:a16="http://schemas.microsoft.com/office/drawing/2014/main" id="{FF752D05-7511-4526-B2B6-B7DEB8CB49B5}"/>
              </a:ext>
            </a:extLst>
          </p:cNvPr>
          <p:cNvSpPr txBox="1">
            <a:spLocks/>
          </p:cNvSpPr>
          <p:nvPr/>
        </p:nvSpPr>
        <p:spPr>
          <a:xfrm>
            <a:off x="715499" y="2625872"/>
            <a:ext cx="2228851" cy="2246769"/>
          </a:xfrm>
          <a:prstGeom prst="rect">
            <a:avLst/>
          </a:prstGeom>
        </p:spPr>
        <p:txBody>
          <a:bodyPr vert="horz" lIns="91440" tIns="45720" rIns="91440" bIns="45720" rtlCol="0">
            <a:spAutoFit/>
          </a:bodyPr>
          <a:lstStyle>
            <a:lvl1pPr marL="227013" indent="-227013" algn="l" defTabSz="914400" rtl="0" eaLnBrk="1" latinLnBrk="0" hangingPunct="1">
              <a:lnSpc>
                <a:spcPct val="100000"/>
              </a:lnSpc>
              <a:spcBef>
                <a:spcPts val="600"/>
              </a:spcBef>
              <a:buFont typeface="Arial" panose="020B0604020202020204" pitchFamily="34" charset="0"/>
              <a:buChar char="•"/>
              <a:defRPr sz="1200" kern="1200">
                <a:solidFill>
                  <a:schemeClr val="bg1"/>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200" kern="1200">
                <a:solidFill>
                  <a:schemeClr val="bg1"/>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200" kern="1200">
                <a:solidFill>
                  <a:schemeClr val="bg1"/>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200" kern="1200">
                <a:solidFill>
                  <a:schemeClr val="bg1"/>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200" kern="1200">
                <a:solidFill>
                  <a:schemeClr val="bg1"/>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400" b="1" dirty="0"/>
              <a:t>The Adecco Group signs Memorandum of Understanding</a:t>
            </a:r>
            <a:br>
              <a:rPr lang="en-US" sz="1400" b="1" dirty="0"/>
            </a:br>
            <a:r>
              <a:rPr lang="en-US" sz="1400" b="1" dirty="0"/>
              <a:t>with the Ohio Department of Education. Plans </a:t>
            </a:r>
            <a:br>
              <a:rPr lang="en-US" sz="1400" b="1" dirty="0"/>
            </a:br>
            <a:r>
              <a:rPr lang="en-US" sz="1400" b="1" dirty="0"/>
              <a:t>to bridge</a:t>
            </a:r>
            <a:br>
              <a:rPr lang="en-US" sz="1400" b="1" dirty="0"/>
            </a:br>
            <a:r>
              <a:rPr lang="en-US" sz="1400" b="1" dirty="0"/>
              <a:t>skills gap through work-based learning models.</a:t>
            </a:r>
          </a:p>
        </p:txBody>
      </p:sp>
    </p:spTree>
    <p:extLst>
      <p:ext uri="{BB962C8B-B14F-4D97-AF65-F5344CB8AC3E}">
        <p14:creationId xmlns:p14="http://schemas.microsoft.com/office/powerpoint/2010/main" val="1211791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8981A6B-B24B-4020-B4E3-2000BAA1A710}"/>
              </a:ext>
            </a:extLst>
          </p:cNvPr>
          <p:cNvPicPr>
            <a:picLocks noGrp="1" noChangeAspect="1"/>
          </p:cNvPicPr>
          <p:nvPr>
            <p:ph type="pic" sz="quarter" idx="15"/>
          </p:nvPr>
        </p:nvPicPr>
        <p:blipFill>
          <a:blip r:embed="rId2" cstate="print">
            <a:extLst>
              <a:ext uri="{28A0092B-C50C-407E-A947-70E740481C1C}">
                <a14:useLocalDpi xmlns:a14="http://schemas.microsoft.com/office/drawing/2010/main" val="0"/>
              </a:ext>
            </a:extLst>
          </a:blip>
          <a:srcRect/>
          <a:stretch>
            <a:fillRect/>
          </a:stretch>
        </p:blipFill>
        <p:spPr/>
      </p:pic>
      <p:sp>
        <p:nvSpPr>
          <p:cNvPr id="9" name="Title 8"/>
          <p:cNvSpPr>
            <a:spLocks noGrp="1"/>
          </p:cNvSpPr>
          <p:nvPr>
            <p:ph type="ctrTitle"/>
          </p:nvPr>
        </p:nvSpPr>
        <p:spPr/>
        <p:txBody>
          <a:bodyPr/>
          <a:lstStyle/>
          <a:p>
            <a:r>
              <a:rPr lang="en-US" dirty="0"/>
              <a:t>Our Role</a:t>
            </a:r>
          </a:p>
        </p:txBody>
      </p:sp>
      <p:sp>
        <p:nvSpPr>
          <p:cNvPr id="6" name="Freeform 9"/>
          <p:cNvSpPr>
            <a:spLocks/>
          </p:cNvSpPr>
          <p:nvPr/>
        </p:nvSpPr>
        <p:spPr bwMode="auto">
          <a:xfrm>
            <a:off x="7870283" y="1023565"/>
            <a:ext cx="1079500" cy="1225550"/>
          </a:xfrm>
          <a:custGeom>
            <a:avLst/>
            <a:gdLst>
              <a:gd name="T0" fmla="*/ 584 w 1359"/>
              <a:gd name="T1" fmla="*/ 0 h 1545"/>
              <a:gd name="T2" fmla="*/ 615 w 1359"/>
              <a:gd name="T3" fmla="*/ 2 h 1545"/>
              <a:gd name="T4" fmla="*/ 649 w 1359"/>
              <a:gd name="T5" fmla="*/ 9 h 1545"/>
              <a:gd name="T6" fmla="*/ 677 w 1359"/>
              <a:gd name="T7" fmla="*/ 23 h 1545"/>
              <a:gd name="T8" fmla="*/ 701 w 1359"/>
              <a:gd name="T9" fmla="*/ 44 h 1545"/>
              <a:gd name="T10" fmla="*/ 720 w 1359"/>
              <a:gd name="T11" fmla="*/ 69 h 1545"/>
              <a:gd name="T12" fmla="*/ 734 w 1359"/>
              <a:gd name="T13" fmla="*/ 97 h 1545"/>
              <a:gd name="T14" fmla="*/ 741 w 1359"/>
              <a:gd name="T15" fmla="*/ 128 h 1545"/>
              <a:gd name="T16" fmla="*/ 741 w 1359"/>
              <a:gd name="T17" fmla="*/ 160 h 1545"/>
              <a:gd name="T18" fmla="*/ 733 w 1359"/>
              <a:gd name="T19" fmla="*/ 191 h 1545"/>
              <a:gd name="T20" fmla="*/ 344 w 1359"/>
              <a:gd name="T21" fmla="*/ 1261 h 1545"/>
              <a:gd name="T22" fmla="*/ 1217 w 1359"/>
              <a:gd name="T23" fmla="*/ 1261 h 1545"/>
              <a:gd name="T24" fmla="*/ 1256 w 1359"/>
              <a:gd name="T25" fmla="*/ 1266 h 1545"/>
              <a:gd name="T26" fmla="*/ 1289 w 1359"/>
              <a:gd name="T27" fmla="*/ 1280 h 1545"/>
              <a:gd name="T28" fmla="*/ 1317 w 1359"/>
              <a:gd name="T29" fmla="*/ 1303 h 1545"/>
              <a:gd name="T30" fmla="*/ 1340 w 1359"/>
              <a:gd name="T31" fmla="*/ 1331 h 1545"/>
              <a:gd name="T32" fmla="*/ 1354 w 1359"/>
              <a:gd name="T33" fmla="*/ 1366 h 1545"/>
              <a:gd name="T34" fmla="*/ 1359 w 1359"/>
              <a:gd name="T35" fmla="*/ 1403 h 1545"/>
              <a:gd name="T36" fmla="*/ 1354 w 1359"/>
              <a:gd name="T37" fmla="*/ 1442 h 1545"/>
              <a:gd name="T38" fmla="*/ 1340 w 1359"/>
              <a:gd name="T39" fmla="*/ 1475 h 1545"/>
              <a:gd name="T40" fmla="*/ 1317 w 1359"/>
              <a:gd name="T41" fmla="*/ 1505 h 1545"/>
              <a:gd name="T42" fmla="*/ 1289 w 1359"/>
              <a:gd name="T43" fmla="*/ 1526 h 1545"/>
              <a:gd name="T44" fmla="*/ 1256 w 1359"/>
              <a:gd name="T45" fmla="*/ 1541 h 1545"/>
              <a:gd name="T46" fmla="*/ 1217 w 1359"/>
              <a:gd name="T47" fmla="*/ 1545 h 1545"/>
              <a:gd name="T48" fmla="*/ 141 w 1359"/>
              <a:gd name="T49" fmla="*/ 1545 h 1545"/>
              <a:gd name="T50" fmla="*/ 108 w 1359"/>
              <a:gd name="T51" fmla="*/ 1541 h 1545"/>
              <a:gd name="T52" fmla="*/ 77 w 1359"/>
              <a:gd name="T53" fmla="*/ 1529 h 1545"/>
              <a:gd name="T54" fmla="*/ 49 w 1359"/>
              <a:gd name="T55" fmla="*/ 1510 h 1545"/>
              <a:gd name="T56" fmla="*/ 26 w 1359"/>
              <a:gd name="T57" fmla="*/ 1485 h 1545"/>
              <a:gd name="T58" fmla="*/ 8 w 1359"/>
              <a:gd name="T59" fmla="*/ 1454 h 1545"/>
              <a:gd name="T60" fmla="*/ 1 w 1359"/>
              <a:gd name="T61" fmla="*/ 1422 h 1545"/>
              <a:gd name="T62" fmla="*/ 0 w 1359"/>
              <a:gd name="T63" fmla="*/ 1387 h 1545"/>
              <a:gd name="T64" fmla="*/ 8 w 1359"/>
              <a:gd name="T65" fmla="*/ 1354 h 1545"/>
              <a:gd name="T66" fmla="*/ 465 w 1359"/>
              <a:gd name="T67" fmla="*/ 93 h 1545"/>
              <a:gd name="T68" fmla="*/ 481 w 1359"/>
              <a:gd name="T69" fmla="*/ 65 h 1545"/>
              <a:gd name="T70" fmla="*/ 500 w 1359"/>
              <a:gd name="T71" fmla="*/ 41 h 1545"/>
              <a:gd name="T72" fmla="*/ 526 w 1359"/>
              <a:gd name="T73" fmla="*/ 21 h 1545"/>
              <a:gd name="T74" fmla="*/ 554 w 1359"/>
              <a:gd name="T75" fmla="*/ 7 h 1545"/>
              <a:gd name="T76" fmla="*/ 584 w 1359"/>
              <a:gd name="T77" fmla="*/ 0 h 1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9" h="1545">
                <a:moveTo>
                  <a:pt x="584" y="0"/>
                </a:moveTo>
                <a:lnTo>
                  <a:pt x="615" y="2"/>
                </a:lnTo>
                <a:lnTo>
                  <a:pt x="649" y="9"/>
                </a:lnTo>
                <a:lnTo>
                  <a:pt x="677" y="23"/>
                </a:lnTo>
                <a:lnTo>
                  <a:pt x="701" y="44"/>
                </a:lnTo>
                <a:lnTo>
                  <a:pt x="720" y="69"/>
                </a:lnTo>
                <a:lnTo>
                  <a:pt x="734" y="97"/>
                </a:lnTo>
                <a:lnTo>
                  <a:pt x="741" y="128"/>
                </a:lnTo>
                <a:lnTo>
                  <a:pt x="741" y="160"/>
                </a:lnTo>
                <a:lnTo>
                  <a:pt x="733" y="191"/>
                </a:lnTo>
                <a:lnTo>
                  <a:pt x="344" y="1261"/>
                </a:lnTo>
                <a:lnTo>
                  <a:pt x="1217" y="1261"/>
                </a:lnTo>
                <a:lnTo>
                  <a:pt x="1256" y="1266"/>
                </a:lnTo>
                <a:lnTo>
                  <a:pt x="1289" y="1280"/>
                </a:lnTo>
                <a:lnTo>
                  <a:pt x="1317" y="1303"/>
                </a:lnTo>
                <a:lnTo>
                  <a:pt x="1340" y="1331"/>
                </a:lnTo>
                <a:lnTo>
                  <a:pt x="1354" y="1366"/>
                </a:lnTo>
                <a:lnTo>
                  <a:pt x="1359" y="1403"/>
                </a:lnTo>
                <a:lnTo>
                  <a:pt x="1354" y="1442"/>
                </a:lnTo>
                <a:lnTo>
                  <a:pt x="1340" y="1475"/>
                </a:lnTo>
                <a:lnTo>
                  <a:pt x="1317" y="1505"/>
                </a:lnTo>
                <a:lnTo>
                  <a:pt x="1289" y="1526"/>
                </a:lnTo>
                <a:lnTo>
                  <a:pt x="1256" y="1541"/>
                </a:lnTo>
                <a:lnTo>
                  <a:pt x="1217" y="1545"/>
                </a:lnTo>
                <a:lnTo>
                  <a:pt x="141" y="1545"/>
                </a:lnTo>
                <a:lnTo>
                  <a:pt x="108" y="1541"/>
                </a:lnTo>
                <a:lnTo>
                  <a:pt x="77" y="1529"/>
                </a:lnTo>
                <a:lnTo>
                  <a:pt x="49" y="1510"/>
                </a:lnTo>
                <a:lnTo>
                  <a:pt x="26" y="1485"/>
                </a:lnTo>
                <a:lnTo>
                  <a:pt x="8" y="1454"/>
                </a:lnTo>
                <a:lnTo>
                  <a:pt x="1" y="1422"/>
                </a:lnTo>
                <a:lnTo>
                  <a:pt x="0" y="1387"/>
                </a:lnTo>
                <a:lnTo>
                  <a:pt x="8" y="1354"/>
                </a:lnTo>
                <a:lnTo>
                  <a:pt x="465" y="93"/>
                </a:lnTo>
                <a:lnTo>
                  <a:pt x="481" y="65"/>
                </a:lnTo>
                <a:lnTo>
                  <a:pt x="500" y="41"/>
                </a:lnTo>
                <a:lnTo>
                  <a:pt x="526" y="21"/>
                </a:lnTo>
                <a:lnTo>
                  <a:pt x="554" y="7"/>
                </a:lnTo>
                <a:lnTo>
                  <a:pt x="584"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9"/>
          <p:cNvSpPr>
            <a:spLocks/>
          </p:cNvSpPr>
          <p:nvPr/>
        </p:nvSpPr>
        <p:spPr bwMode="auto">
          <a:xfrm>
            <a:off x="3222251" y="4404735"/>
            <a:ext cx="1077913" cy="1227138"/>
          </a:xfrm>
          <a:custGeom>
            <a:avLst/>
            <a:gdLst>
              <a:gd name="T0" fmla="*/ 141 w 1359"/>
              <a:gd name="T1" fmla="*/ 0 h 1544"/>
              <a:gd name="T2" fmla="*/ 1217 w 1359"/>
              <a:gd name="T3" fmla="*/ 0 h 1544"/>
              <a:gd name="T4" fmla="*/ 1252 w 1359"/>
              <a:gd name="T5" fmla="*/ 5 h 1544"/>
              <a:gd name="T6" fmla="*/ 1284 w 1359"/>
              <a:gd name="T7" fmla="*/ 17 h 1544"/>
              <a:gd name="T8" fmla="*/ 1312 w 1359"/>
              <a:gd name="T9" fmla="*/ 35 h 1544"/>
              <a:gd name="T10" fmla="*/ 1334 w 1359"/>
              <a:gd name="T11" fmla="*/ 61 h 1544"/>
              <a:gd name="T12" fmla="*/ 1350 w 1359"/>
              <a:gd name="T13" fmla="*/ 91 h 1544"/>
              <a:gd name="T14" fmla="*/ 1359 w 1359"/>
              <a:gd name="T15" fmla="*/ 124 h 1544"/>
              <a:gd name="T16" fmla="*/ 1359 w 1359"/>
              <a:gd name="T17" fmla="*/ 158 h 1544"/>
              <a:gd name="T18" fmla="*/ 1350 w 1359"/>
              <a:gd name="T19" fmla="*/ 191 h 1544"/>
              <a:gd name="T20" fmla="*/ 893 w 1359"/>
              <a:gd name="T21" fmla="*/ 1452 h 1544"/>
              <a:gd name="T22" fmla="*/ 878 w 1359"/>
              <a:gd name="T23" fmla="*/ 1481 h 1544"/>
              <a:gd name="T24" fmla="*/ 859 w 1359"/>
              <a:gd name="T25" fmla="*/ 1506 h 1544"/>
              <a:gd name="T26" fmla="*/ 834 w 1359"/>
              <a:gd name="T27" fmla="*/ 1525 h 1544"/>
              <a:gd name="T28" fmla="*/ 804 w 1359"/>
              <a:gd name="T29" fmla="*/ 1537 h 1544"/>
              <a:gd name="T30" fmla="*/ 775 w 1359"/>
              <a:gd name="T31" fmla="*/ 1544 h 1544"/>
              <a:gd name="T32" fmla="*/ 743 w 1359"/>
              <a:gd name="T33" fmla="*/ 1544 h 1544"/>
              <a:gd name="T34" fmla="*/ 712 w 1359"/>
              <a:gd name="T35" fmla="*/ 1537 h 1544"/>
              <a:gd name="T36" fmla="*/ 682 w 1359"/>
              <a:gd name="T37" fmla="*/ 1522 h 1544"/>
              <a:gd name="T38" fmla="*/ 657 w 1359"/>
              <a:gd name="T39" fmla="*/ 1502 h 1544"/>
              <a:gd name="T40" fmla="*/ 638 w 1359"/>
              <a:gd name="T41" fmla="*/ 1478 h 1544"/>
              <a:gd name="T42" fmla="*/ 624 w 1359"/>
              <a:gd name="T43" fmla="*/ 1450 h 1544"/>
              <a:gd name="T44" fmla="*/ 619 w 1359"/>
              <a:gd name="T45" fmla="*/ 1418 h 1544"/>
              <a:gd name="T46" fmla="*/ 619 w 1359"/>
              <a:gd name="T47" fmla="*/ 1387 h 1544"/>
              <a:gd name="T48" fmla="*/ 626 w 1359"/>
              <a:gd name="T49" fmla="*/ 1355 h 1544"/>
              <a:gd name="T50" fmla="*/ 1014 w 1359"/>
              <a:gd name="T51" fmla="*/ 286 h 1544"/>
              <a:gd name="T52" fmla="*/ 141 w 1359"/>
              <a:gd name="T53" fmla="*/ 286 h 1544"/>
              <a:gd name="T54" fmla="*/ 105 w 1359"/>
              <a:gd name="T55" fmla="*/ 280 h 1544"/>
              <a:gd name="T56" fmla="*/ 70 w 1359"/>
              <a:gd name="T57" fmla="*/ 266 h 1544"/>
              <a:gd name="T58" fmla="*/ 42 w 1359"/>
              <a:gd name="T59" fmla="*/ 244 h 1544"/>
              <a:gd name="T60" fmla="*/ 19 w 1359"/>
              <a:gd name="T61" fmla="*/ 215 h 1544"/>
              <a:gd name="T62" fmla="*/ 5 w 1359"/>
              <a:gd name="T63" fmla="*/ 180 h 1544"/>
              <a:gd name="T64" fmla="*/ 0 w 1359"/>
              <a:gd name="T65" fmla="*/ 144 h 1544"/>
              <a:gd name="T66" fmla="*/ 5 w 1359"/>
              <a:gd name="T67" fmla="*/ 105 h 1544"/>
              <a:gd name="T68" fmla="*/ 19 w 1359"/>
              <a:gd name="T69" fmla="*/ 72 h 1544"/>
              <a:gd name="T70" fmla="*/ 42 w 1359"/>
              <a:gd name="T71" fmla="*/ 42 h 1544"/>
              <a:gd name="T72" fmla="*/ 70 w 1359"/>
              <a:gd name="T73" fmla="*/ 19 h 1544"/>
              <a:gd name="T74" fmla="*/ 105 w 1359"/>
              <a:gd name="T75" fmla="*/ 5 h 1544"/>
              <a:gd name="T76" fmla="*/ 141 w 1359"/>
              <a:gd name="T77" fmla="*/ 0 h 1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9" h="1544">
                <a:moveTo>
                  <a:pt x="141" y="0"/>
                </a:moveTo>
                <a:lnTo>
                  <a:pt x="1217" y="0"/>
                </a:lnTo>
                <a:lnTo>
                  <a:pt x="1252" y="5"/>
                </a:lnTo>
                <a:lnTo>
                  <a:pt x="1284" y="17"/>
                </a:lnTo>
                <a:lnTo>
                  <a:pt x="1312" y="35"/>
                </a:lnTo>
                <a:lnTo>
                  <a:pt x="1334" y="61"/>
                </a:lnTo>
                <a:lnTo>
                  <a:pt x="1350" y="91"/>
                </a:lnTo>
                <a:lnTo>
                  <a:pt x="1359" y="124"/>
                </a:lnTo>
                <a:lnTo>
                  <a:pt x="1359" y="158"/>
                </a:lnTo>
                <a:lnTo>
                  <a:pt x="1350" y="191"/>
                </a:lnTo>
                <a:lnTo>
                  <a:pt x="893" y="1452"/>
                </a:lnTo>
                <a:lnTo>
                  <a:pt x="878" y="1481"/>
                </a:lnTo>
                <a:lnTo>
                  <a:pt x="859" y="1506"/>
                </a:lnTo>
                <a:lnTo>
                  <a:pt x="834" y="1525"/>
                </a:lnTo>
                <a:lnTo>
                  <a:pt x="804" y="1537"/>
                </a:lnTo>
                <a:lnTo>
                  <a:pt x="775" y="1544"/>
                </a:lnTo>
                <a:lnTo>
                  <a:pt x="743" y="1544"/>
                </a:lnTo>
                <a:lnTo>
                  <a:pt x="712" y="1537"/>
                </a:lnTo>
                <a:lnTo>
                  <a:pt x="682" y="1522"/>
                </a:lnTo>
                <a:lnTo>
                  <a:pt x="657" y="1502"/>
                </a:lnTo>
                <a:lnTo>
                  <a:pt x="638" y="1478"/>
                </a:lnTo>
                <a:lnTo>
                  <a:pt x="624" y="1450"/>
                </a:lnTo>
                <a:lnTo>
                  <a:pt x="619" y="1418"/>
                </a:lnTo>
                <a:lnTo>
                  <a:pt x="619" y="1387"/>
                </a:lnTo>
                <a:lnTo>
                  <a:pt x="626" y="1355"/>
                </a:lnTo>
                <a:lnTo>
                  <a:pt x="1014" y="286"/>
                </a:lnTo>
                <a:lnTo>
                  <a:pt x="141" y="286"/>
                </a:lnTo>
                <a:lnTo>
                  <a:pt x="105" y="280"/>
                </a:lnTo>
                <a:lnTo>
                  <a:pt x="70" y="266"/>
                </a:lnTo>
                <a:lnTo>
                  <a:pt x="42" y="244"/>
                </a:lnTo>
                <a:lnTo>
                  <a:pt x="19" y="215"/>
                </a:lnTo>
                <a:lnTo>
                  <a:pt x="5" y="180"/>
                </a:lnTo>
                <a:lnTo>
                  <a:pt x="0" y="144"/>
                </a:lnTo>
                <a:lnTo>
                  <a:pt x="5" y="105"/>
                </a:lnTo>
                <a:lnTo>
                  <a:pt x="19" y="72"/>
                </a:lnTo>
                <a:lnTo>
                  <a:pt x="42" y="42"/>
                </a:lnTo>
                <a:lnTo>
                  <a:pt x="70" y="19"/>
                </a:lnTo>
                <a:lnTo>
                  <a:pt x="105" y="5"/>
                </a:lnTo>
                <a:lnTo>
                  <a:pt x="141"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5902662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675F79D-57EE-4288-B1BA-DC9CF2430D8F}"/>
              </a:ext>
            </a:extLst>
          </p:cNvPr>
          <p:cNvSpPr>
            <a:spLocks noGrp="1"/>
          </p:cNvSpPr>
          <p:nvPr>
            <p:ph type="ctrTitle"/>
          </p:nvPr>
        </p:nvSpPr>
        <p:spPr>
          <a:xfrm>
            <a:off x="1286884" y="401882"/>
            <a:ext cx="9246301" cy="547687"/>
          </a:xfrm>
        </p:spPr>
        <p:txBody>
          <a:bodyPr anchor="t"/>
          <a:lstStyle/>
          <a:p>
            <a:pPr algn="l"/>
            <a:r>
              <a:rPr lang="en-US" dirty="0"/>
              <a:t>Adecco Powers Work-Based Learning Programs</a:t>
            </a:r>
            <a:br>
              <a:rPr lang="en-US" dirty="0"/>
            </a:br>
            <a:r>
              <a:rPr lang="en-US" sz="2000" dirty="0"/>
              <a:t>We are bridging the gap</a:t>
            </a:r>
            <a:endParaRPr lang="en-US" dirty="0"/>
          </a:p>
        </p:txBody>
      </p:sp>
      <p:pic>
        <p:nvPicPr>
          <p:cNvPr id="8" name="Picture 7">
            <a:extLst>
              <a:ext uri="{FF2B5EF4-FFF2-40B4-BE49-F238E27FC236}">
                <a16:creationId xmlns:a16="http://schemas.microsoft.com/office/drawing/2014/main" id="{E39375E0-DB06-4581-AD7C-F3996F7665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38300"/>
            <a:ext cx="4305300" cy="5219700"/>
          </a:xfrm>
          <a:prstGeom prst="rect">
            <a:avLst/>
          </a:prstGeom>
        </p:spPr>
      </p:pic>
      <p:sp>
        <p:nvSpPr>
          <p:cNvPr id="9" name="TextBox 8">
            <a:extLst>
              <a:ext uri="{FF2B5EF4-FFF2-40B4-BE49-F238E27FC236}">
                <a16:creationId xmlns:a16="http://schemas.microsoft.com/office/drawing/2014/main" id="{D1F0C2F2-8292-4FB8-BEF9-ADFC989C4284}"/>
              </a:ext>
            </a:extLst>
          </p:cNvPr>
          <p:cNvSpPr txBox="1"/>
          <p:nvPr/>
        </p:nvSpPr>
        <p:spPr>
          <a:xfrm>
            <a:off x="461625" y="3333860"/>
            <a:ext cx="2698690" cy="1184940"/>
          </a:xfrm>
          <a:prstGeom prst="rect">
            <a:avLst/>
          </a:prstGeom>
          <a:noFill/>
        </p:spPr>
        <p:txBody>
          <a:bodyPr wrap="square" rtlCol="0">
            <a:spAutoFit/>
          </a:bodyPr>
          <a:lstStyle/>
          <a:p>
            <a:pPr algn="ctr">
              <a:spcBef>
                <a:spcPts val="600"/>
              </a:spcBef>
            </a:pPr>
            <a:r>
              <a:rPr lang="en-US" b="1" dirty="0">
                <a:solidFill>
                  <a:schemeClr val="bg1"/>
                </a:solidFill>
              </a:rPr>
              <a:t>Bridging the Gap</a:t>
            </a:r>
          </a:p>
          <a:p>
            <a:pPr algn="ctr">
              <a:spcBef>
                <a:spcPts val="600"/>
              </a:spcBef>
            </a:pPr>
            <a:r>
              <a:rPr lang="en-US" sz="1600" dirty="0">
                <a:solidFill>
                  <a:schemeClr val="bg1"/>
                </a:solidFill>
              </a:rPr>
              <a:t>Businesses have two barriers to offering youth employment</a:t>
            </a:r>
          </a:p>
        </p:txBody>
      </p:sp>
      <p:sp>
        <p:nvSpPr>
          <p:cNvPr id="10" name="TextBox 9">
            <a:extLst>
              <a:ext uri="{FF2B5EF4-FFF2-40B4-BE49-F238E27FC236}">
                <a16:creationId xmlns:a16="http://schemas.microsoft.com/office/drawing/2014/main" id="{A0B1EE1E-9659-4E4A-AA49-0E132302B46A}"/>
              </a:ext>
            </a:extLst>
          </p:cNvPr>
          <p:cNvSpPr txBox="1"/>
          <p:nvPr/>
        </p:nvSpPr>
        <p:spPr>
          <a:xfrm>
            <a:off x="4673602" y="2056588"/>
            <a:ext cx="7159624" cy="3739485"/>
          </a:xfrm>
          <a:prstGeom prst="rect">
            <a:avLst/>
          </a:prstGeom>
          <a:noFill/>
        </p:spPr>
        <p:txBody>
          <a:bodyPr wrap="square" rtlCol="0">
            <a:spAutoFit/>
          </a:bodyPr>
          <a:lstStyle/>
          <a:p>
            <a:pPr>
              <a:spcBef>
                <a:spcPts val="600"/>
              </a:spcBef>
            </a:pPr>
            <a:r>
              <a:rPr lang="en-US" sz="1400" b="1" dirty="0"/>
              <a:t>Child Labor Laws</a:t>
            </a:r>
          </a:p>
          <a:p>
            <a:pPr marL="228600" indent="-228600">
              <a:spcBef>
                <a:spcPts val="600"/>
              </a:spcBef>
              <a:buFont typeface="Arial" panose="020B0604020202020204" pitchFamily="34" charset="0"/>
              <a:buChar char="•"/>
            </a:pPr>
            <a:r>
              <a:rPr lang="en-US" sz="1200" dirty="0"/>
              <a:t>Hazardous Occupations</a:t>
            </a:r>
          </a:p>
          <a:p>
            <a:pPr lvl="1" indent="-228600">
              <a:spcBef>
                <a:spcPts val="600"/>
              </a:spcBef>
              <a:buFont typeface="Arial" panose="020B0604020202020204" pitchFamily="34" charset="0"/>
              <a:buChar char="•"/>
            </a:pPr>
            <a:r>
              <a:rPr lang="en-US" sz="1200" dirty="0"/>
              <a:t>Exemptions for “Student learner or apprentice”</a:t>
            </a:r>
          </a:p>
          <a:p>
            <a:pPr marL="228600" indent="-228600">
              <a:spcBef>
                <a:spcPts val="600"/>
              </a:spcBef>
              <a:buFont typeface="Arial" panose="020B0604020202020204" pitchFamily="34" charset="0"/>
              <a:buChar char="•"/>
            </a:pPr>
            <a:r>
              <a:rPr lang="en-US" sz="1200" dirty="0"/>
              <a:t>YES! helps businesses define the scope of work and create the program.</a:t>
            </a:r>
          </a:p>
          <a:p>
            <a:pPr lvl="1" indent="-228600">
              <a:spcBef>
                <a:spcPts val="600"/>
              </a:spcBef>
              <a:buFont typeface="Arial" panose="020B0604020202020204" pitchFamily="34" charset="0"/>
              <a:buChar char="•"/>
            </a:pPr>
            <a:r>
              <a:rPr lang="en-US" sz="1200" dirty="0"/>
              <a:t>Within Department of Labor child labor regulations, OSHA, wage and hour laws, etc.</a:t>
            </a:r>
          </a:p>
          <a:p>
            <a:pPr lvl="1" indent="-228600">
              <a:spcBef>
                <a:spcPts val="600"/>
              </a:spcBef>
              <a:buFont typeface="Arial" panose="020B0604020202020204" pitchFamily="34" charset="0"/>
              <a:buChar char="•"/>
            </a:pPr>
            <a:r>
              <a:rPr lang="en-US" sz="1200" dirty="0"/>
              <a:t>Job Description</a:t>
            </a:r>
          </a:p>
          <a:p>
            <a:pPr lvl="1" indent="-228600">
              <a:spcBef>
                <a:spcPts val="600"/>
              </a:spcBef>
              <a:buFont typeface="Arial" panose="020B0604020202020204" pitchFamily="34" charset="0"/>
              <a:buChar char="•"/>
            </a:pPr>
            <a:r>
              <a:rPr lang="en-US" sz="1200" dirty="0"/>
              <a:t>Safety Walk-Through</a:t>
            </a:r>
          </a:p>
          <a:p>
            <a:pPr>
              <a:spcBef>
                <a:spcPts val="600"/>
              </a:spcBef>
            </a:pPr>
            <a:endParaRPr lang="en-US" sz="1200" dirty="0"/>
          </a:p>
          <a:p>
            <a:pPr>
              <a:spcBef>
                <a:spcPts val="600"/>
              </a:spcBef>
            </a:pPr>
            <a:r>
              <a:rPr lang="en-US" sz="1400" b="1" dirty="0"/>
              <a:t>Workers Compensation Insurance</a:t>
            </a:r>
          </a:p>
          <a:p>
            <a:pPr marL="228600" indent="-228600">
              <a:spcBef>
                <a:spcPts val="600"/>
              </a:spcBef>
              <a:buFont typeface="Arial" panose="020B0604020202020204" pitchFamily="34" charset="0"/>
              <a:buChar char="•"/>
            </a:pPr>
            <a:r>
              <a:rPr lang="en-US" sz="1200" dirty="0"/>
              <a:t>Adecco is the employer of record</a:t>
            </a:r>
          </a:p>
          <a:p>
            <a:pPr marL="228600" indent="-228600">
              <a:spcBef>
                <a:spcPts val="600"/>
              </a:spcBef>
              <a:buFont typeface="Arial" panose="020B0604020202020204" pitchFamily="34" charset="0"/>
              <a:buChar char="•"/>
            </a:pPr>
            <a:r>
              <a:rPr lang="en-US" sz="1200" dirty="0"/>
              <a:t>We employ and pay the students</a:t>
            </a:r>
          </a:p>
          <a:p>
            <a:pPr marL="228600" indent="-228600">
              <a:spcBef>
                <a:spcPts val="600"/>
              </a:spcBef>
              <a:buFont typeface="Arial" panose="020B0604020202020204" pitchFamily="34" charset="0"/>
              <a:buChar char="•"/>
            </a:pPr>
            <a:r>
              <a:rPr lang="en-US" sz="1200" dirty="0"/>
              <a:t>We keep track of hours and other information requested by the Department of Labor</a:t>
            </a:r>
          </a:p>
          <a:p>
            <a:pPr marL="228600" indent="-228600">
              <a:spcBef>
                <a:spcPts val="600"/>
              </a:spcBef>
              <a:buFont typeface="Arial" panose="020B0604020202020204" pitchFamily="34" charset="0"/>
              <a:buChar char="•"/>
            </a:pPr>
            <a:r>
              <a:rPr lang="en-US" sz="1200" dirty="0"/>
              <a:t>We take on workers’ compensation</a:t>
            </a:r>
          </a:p>
          <a:p>
            <a:pPr marL="228600" indent="-228600">
              <a:spcBef>
                <a:spcPts val="600"/>
              </a:spcBef>
              <a:buFont typeface="Arial" panose="020B0604020202020204" pitchFamily="34" charset="0"/>
              <a:buChar char="•"/>
            </a:pPr>
            <a:r>
              <a:rPr lang="en-US" sz="1200" dirty="0"/>
              <a:t>Traditional staffing agency relationship with Adecco</a:t>
            </a:r>
          </a:p>
        </p:txBody>
      </p:sp>
      <p:sp>
        <p:nvSpPr>
          <p:cNvPr id="2" name="Left Brace 1">
            <a:extLst>
              <a:ext uri="{FF2B5EF4-FFF2-40B4-BE49-F238E27FC236}">
                <a16:creationId xmlns:a16="http://schemas.microsoft.com/office/drawing/2014/main" id="{836EE01A-A362-40E5-8134-4FC5D9699C3D}"/>
              </a:ext>
            </a:extLst>
          </p:cNvPr>
          <p:cNvSpPr/>
          <p:nvPr/>
        </p:nvSpPr>
        <p:spPr>
          <a:xfrm flipH="1">
            <a:off x="2694323" y="3267568"/>
            <a:ext cx="540774" cy="1317523"/>
          </a:xfrm>
          <a:prstGeom prst="leftBrace">
            <a:avLst>
              <a:gd name="adj1" fmla="val 31737"/>
              <a:gd name="adj2" fmla="val 50000"/>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CF445652-0180-4CE9-8DD8-60AFF2F3475B}"/>
              </a:ext>
            </a:extLst>
          </p:cNvPr>
          <p:cNvCxnSpPr>
            <a:cxnSpLocks/>
          </p:cNvCxnSpPr>
          <p:nvPr/>
        </p:nvCxnSpPr>
        <p:spPr>
          <a:xfrm>
            <a:off x="0" y="1638300"/>
            <a:ext cx="12192000" cy="0"/>
          </a:xfrm>
          <a:prstGeom prst="line">
            <a:avLst/>
          </a:prstGeom>
          <a:ln w="190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351203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675F79D-57EE-4288-B1BA-DC9CF2430D8F}"/>
              </a:ext>
            </a:extLst>
          </p:cNvPr>
          <p:cNvSpPr>
            <a:spLocks noGrp="1"/>
          </p:cNvSpPr>
          <p:nvPr>
            <p:ph type="ctrTitle"/>
          </p:nvPr>
        </p:nvSpPr>
        <p:spPr>
          <a:xfrm>
            <a:off x="3739937" y="234828"/>
            <a:ext cx="3531301" cy="547686"/>
          </a:xfrm>
        </p:spPr>
        <p:txBody>
          <a:bodyPr anchor="t"/>
          <a:lstStyle/>
          <a:p>
            <a:pPr algn="l"/>
            <a:r>
              <a:rPr lang="en-US" dirty="0"/>
              <a:t>Child Labor Laws</a:t>
            </a:r>
          </a:p>
        </p:txBody>
      </p:sp>
      <p:pic>
        <p:nvPicPr>
          <p:cNvPr id="3" name="Picture 2">
            <a:extLst>
              <a:ext uri="{FF2B5EF4-FFF2-40B4-BE49-F238E27FC236}">
                <a16:creationId xmlns:a16="http://schemas.microsoft.com/office/drawing/2014/main" id="{4A57C77C-9B3D-4871-A4AF-F84CD48B250D}"/>
              </a:ext>
            </a:extLst>
          </p:cNvPr>
          <p:cNvPicPr>
            <a:picLocks noChangeAspect="1"/>
          </p:cNvPicPr>
          <p:nvPr/>
        </p:nvPicPr>
        <p:blipFill>
          <a:blip r:embed="rId3"/>
          <a:stretch>
            <a:fillRect/>
          </a:stretch>
        </p:blipFill>
        <p:spPr>
          <a:xfrm>
            <a:off x="346810" y="1323557"/>
            <a:ext cx="4040554" cy="5222631"/>
          </a:xfrm>
          <a:prstGeom prst="rect">
            <a:avLst/>
          </a:prstGeom>
        </p:spPr>
      </p:pic>
      <p:pic>
        <p:nvPicPr>
          <p:cNvPr id="6" name="Picture 5">
            <a:extLst>
              <a:ext uri="{FF2B5EF4-FFF2-40B4-BE49-F238E27FC236}">
                <a16:creationId xmlns:a16="http://schemas.microsoft.com/office/drawing/2014/main" id="{83955231-70F3-433C-8F41-48622FC05EAE}"/>
              </a:ext>
            </a:extLst>
          </p:cNvPr>
          <p:cNvPicPr>
            <a:picLocks noChangeAspect="1"/>
          </p:cNvPicPr>
          <p:nvPr/>
        </p:nvPicPr>
        <p:blipFill>
          <a:blip r:embed="rId4"/>
          <a:stretch>
            <a:fillRect/>
          </a:stretch>
        </p:blipFill>
        <p:spPr>
          <a:xfrm>
            <a:off x="5758961" y="1605159"/>
            <a:ext cx="5863344" cy="2931672"/>
          </a:xfrm>
          <a:prstGeom prst="rect">
            <a:avLst/>
          </a:prstGeom>
        </p:spPr>
      </p:pic>
      <p:sp>
        <p:nvSpPr>
          <p:cNvPr id="12" name="TextBox 11">
            <a:extLst>
              <a:ext uri="{FF2B5EF4-FFF2-40B4-BE49-F238E27FC236}">
                <a16:creationId xmlns:a16="http://schemas.microsoft.com/office/drawing/2014/main" id="{74A13BC3-97D1-4129-B29E-EFFB40FE6845}"/>
              </a:ext>
            </a:extLst>
          </p:cNvPr>
          <p:cNvSpPr txBox="1"/>
          <p:nvPr/>
        </p:nvSpPr>
        <p:spPr>
          <a:xfrm>
            <a:off x="1433146" y="861892"/>
            <a:ext cx="2435469" cy="461665"/>
          </a:xfrm>
          <a:prstGeom prst="rect">
            <a:avLst/>
          </a:prstGeom>
          <a:noFill/>
        </p:spPr>
        <p:txBody>
          <a:bodyPr wrap="square" rtlCol="0">
            <a:spAutoFit/>
          </a:bodyPr>
          <a:lstStyle/>
          <a:p>
            <a:pPr>
              <a:spcBef>
                <a:spcPts val="600"/>
              </a:spcBef>
            </a:pPr>
            <a:r>
              <a:rPr lang="en-US" sz="2400" dirty="0">
                <a:solidFill>
                  <a:srgbClr val="C00000"/>
                </a:solidFill>
              </a:rPr>
              <a:t>Federal Law</a:t>
            </a:r>
          </a:p>
        </p:txBody>
      </p:sp>
      <p:sp>
        <p:nvSpPr>
          <p:cNvPr id="13" name="TextBox 12">
            <a:extLst>
              <a:ext uri="{FF2B5EF4-FFF2-40B4-BE49-F238E27FC236}">
                <a16:creationId xmlns:a16="http://schemas.microsoft.com/office/drawing/2014/main" id="{424FA17D-5C4D-42A8-8530-B6868CA15F79}"/>
              </a:ext>
            </a:extLst>
          </p:cNvPr>
          <p:cNvSpPr txBox="1"/>
          <p:nvPr/>
        </p:nvSpPr>
        <p:spPr>
          <a:xfrm>
            <a:off x="7271238" y="861892"/>
            <a:ext cx="2435469" cy="461665"/>
          </a:xfrm>
          <a:prstGeom prst="rect">
            <a:avLst/>
          </a:prstGeom>
          <a:noFill/>
        </p:spPr>
        <p:txBody>
          <a:bodyPr wrap="square" rtlCol="0">
            <a:spAutoFit/>
          </a:bodyPr>
          <a:lstStyle/>
          <a:p>
            <a:pPr>
              <a:spcBef>
                <a:spcPts val="600"/>
              </a:spcBef>
            </a:pPr>
            <a:r>
              <a:rPr lang="en-US" sz="2400" dirty="0">
                <a:solidFill>
                  <a:srgbClr val="C00000"/>
                </a:solidFill>
              </a:rPr>
              <a:t>Ohio Law</a:t>
            </a:r>
          </a:p>
        </p:txBody>
      </p:sp>
      <p:cxnSp>
        <p:nvCxnSpPr>
          <p:cNvPr id="15" name="Straight Connector 14">
            <a:extLst>
              <a:ext uri="{FF2B5EF4-FFF2-40B4-BE49-F238E27FC236}">
                <a16:creationId xmlns:a16="http://schemas.microsoft.com/office/drawing/2014/main" id="{5E24CF7F-27F1-4084-91B2-0D0294E40D00}"/>
              </a:ext>
            </a:extLst>
          </p:cNvPr>
          <p:cNvCxnSpPr/>
          <p:nvPr/>
        </p:nvCxnSpPr>
        <p:spPr>
          <a:xfrm>
            <a:off x="5073162" y="2461846"/>
            <a:ext cx="0" cy="2787162"/>
          </a:xfrm>
          <a:prstGeom prst="line">
            <a:avLst/>
          </a:prstGeom>
          <a:ln w="19050" cap="rnd">
            <a:round/>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B439EBE-49A4-4344-9038-D4C2155EE90F}"/>
              </a:ext>
            </a:extLst>
          </p:cNvPr>
          <p:cNvSpPr txBox="1"/>
          <p:nvPr/>
        </p:nvSpPr>
        <p:spPr>
          <a:xfrm>
            <a:off x="8106508" y="4703017"/>
            <a:ext cx="2883877" cy="230832"/>
          </a:xfrm>
          <a:prstGeom prst="rect">
            <a:avLst/>
          </a:prstGeom>
          <a:noFill/>
        </p:spPr>
        <p:txBody>
          <a:bodyPr wrap="square" rtlCol="0">
            <a:spAutoFit/>
          </a:bodyPr>
          <a:lstStyle/>
          <a:p>
            <a:pPr>
              <a:spcBef>
                <a:spcPts val="600"/>
              </a:spcBef>
            </a:pPr>
            <a:r>
              <a:rPr lang="en-US" sz="900" dirty="0"/>
              <a:t>Source:  </a:t>
            </a:r>
            <a:r>
              <a:rPr lang="en-US" sz="900" dirty="0">
                <a:hlinkClick r:id="rId5"/>
              </a:rPr>
              <a:t>http://codes.ohio.gov/orc/4109.06v1</a:t>
            </a:r>
            <a:r>
              <a:rPr lang="en-US" sz="900" dirty="0"/>
              <a:t> </a:t>
            </a:r>
          </a:p>
        </p:txBody>
      </p:sp>
      <p:sp>
        <p:nvSpPr>
          <p:cNvPr id="17" name="TextBox 16">
            <a:extLst>
              <a:ext uri="{FF2B5EF4-FFF2-40B4-BE49-F238E27FC236}">
                <a16:creationId xmlns:a16="http://schemas.microsoft.com/office/drawing/2014/main" id="{12740531-3BA9-46FB-BDA2-43661DB137D7}"/>
              </a:ext>
            </a:extLst>
          </p:cNvPr>
          <p:cNvSpPr txBox="1"/>
          <p:nvPr/>
        </p:nvSpPr>
        <p:spPr>
          <a:xfrm>
            <a:off x="2161717" y="6546188"/>
            <a:ext cx="3156439" cy="230832"/>
          </a:xfrm>
          <a:prstGeom prst="rect">
            <a:avLst/>
          </a:prstGeom>
          <a:noFill/>
        </p:spPr>
        <p:txBody>
          <a:bodyPr wrap="square" rtlCol="0">
            <a:spAutoFit/>
          </a:bodyPr>
          <a:lstStyle/>
          <a:p>
            <a:pPr>
              <a:spcBef>
                <a:spcPts val="600"/>
              </a:spcBef>
            </a:pPr>
            <a:r>
              <a:rPr lang="en-US" sz="900" dirty="0"/>
              <a:t>Source: “Child Labor Bulletin 101”</a:t>
            </a:r>
          </a:p>
        </p:txBody>
      </p:sp>
    </p:spTree>
    <p:extLst>
      <p:ext uri="{BB962C8B-B14F-4D97-AF65-F5344CB8AC3E}">
        <p14:creationId xmlns:p14="http://schemas.microsoft.com/office/powerpoint/2010/main" val="2292611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675F79D-57EE-4288-B1BA-DC9CF2430D8F}"/>
              </a:ext>
            </a:extLst>
          </p:cNvPr>
          <p:cNvSpPr>
            <a:spLocks noGrp="1"/>
          </p:cNvSpPr>
          <p:nvPr>
            <p:ph type="ctrTitle"/>
          </p:nvPr>
        </p:nvSpPr>
        <p:spPr>
          <a:xfrm>
            <a:off x="3842237" y="899562"/>
            <a:ext cx="7974623" cy="547687"/>
          </a:xfrm>
        </p:spPr>
        <p:txBody>
          <a:bodyPr anchor="t"/>
          <a:lstStyle/>
          <a:p>
            <a:pPr algn="l"/>
            <a:r>
              <a:rPr lang="en-US" sz="2400" dirty="0"/>
              <a:t>Federal definition of a “Student Learner”</a:t>
            </a:r>
          </a:p>
        </p:txBody>
      </p:sp>
      <p:pic>
        <p:nvPicPr>
          <p:cNvPr id="2" name="Picture 1">
            <a:extLst>
              <a:ext uri="{FF2B5EF4-FFF2-40B4-BE49-F238E27FC236}">
                <a16:creationId xmlns:a16="http://schemas.microsoft.com/office/drawing/2014/main" id="{07F40327-2D12-4F2D-9C8D-CBD2D4C52BD3}"/>
              </a:ext>
            </a:extLst>
          </p:cNvPr>
          <p:cNvPicPr>
            <a:picLocks noChangeAspect="1"/>
          </p:cNvPicPr>
          <p:nvPr/>
        </p:nvPicPr>
        <p:blipFill>
          <a:blip r:embed="rId3"/>
          <a:stretch>
            <a:fillRect/>
          </a:stretch>
        </p:blipFill>
        <p:spPr>
          <a:xfrm>
            <a:off x="4152899" y="1789233"/>
            <a:ext cx="7353300" cy="2743200"/>
          </a:xfrm>
          <a:prstGeom prst="rect">
            <a:avLst/>
          </a:prstGeom>
        </p:spPr>
      </p:pic>
      <p:pic>
        <p:nvPicPr>
          <p:cNvPr id="8" name="Picture Placeholder 5">
            <a:extLst>
              <a:ext uri="{FF2B5EF4-FFF2-40B4-BE49-F238E27FC236}">
                <a16:creationId xmlns:a16="http://schemas.microsoft.com/office/drawing/2014/main" id="{FEE42419-9827-45CE-B621-84BCA8B3552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0" y="0"/>
            <a:ext cx="3657600" cy="6858000"/>
          </a:xfrm>
          <a:prstGeom prst="rect">
            <a:avLst/>
          </a:prstGeom>
        </p:spPr>
      </p:pic>
      <p:sp>
        <p:nvSpPr>
          <p:cNvPr id="5" name="TextBox 4">
            <a:extLst>
              <a:ext uri="{FF2B5EF4-FFF2-40B4-BE49-F238E27FC236}">
                <a16:creationId xmlns:a16="http://schemas.microsoft.com/office/drawing/2014/main" id="{1B4BEA08-92AF-4022-973A-CEB5FCD1D112}"/>
              </a:ext>
            </a:extLst>
          </p:cNvPr>
          <p:cNvSpPr txBox="1"/>
          <p:nvPr/>
        </p:nvSpPr>
        <p:spPr>
          <a:xfrm>
            <a:off x="6711459" y="4668714"/>
            <a:ext cx="4794740" cy="230832"/>
          </a:xfrm>
          <a:prstGeom prst="rect">
            <a:avLst/>
          </a:prstGeom>
          <a:noFill/>
        </p:spPr>
        <p:txBody>
          <a:bodyPr wrap="square" rtlCol="0">
            <a:spAutoFit/>
          </a:bodyPr>
          <a:lstStyle/>
          <a:p>
            <a:pPr>
              <a:spcBef>
                <a:spcPts val="600"/>
              </a:spcBef>
            </a:pPr>
            <a:r>
              <a:rPr lang="en-US" sz="900" dirty="0"/>
              <a:t>Source: </a:t>
            </a:r>
            <a:r>
              <a:rPr lang="en-US" sz="900" dirty="0">
                <a:hlinkClick r:id="rId5"/>
              </a:rPr>
              <a:t>https://www.dol.gov/whd/regs/compliance/childlabor101_text.htm#8</a:t>
            </a:r>
            <a:r>
              <a:rPr lang="en-US" sz="900" dirty="0"/>
              <a:t> </a:t>
            </a:r>
          </a:p>
        </p:txBody>
      </p:sp>
      <p:sp>
        <p:nvSpPr>
          <p:cNvPr id="6" name="Title 3">
            <a:extLst>
              <a:ext uri="{FF2B5EF4-FFF2-40B4-BE49-F238E27FC236}">
                <a16:creationId xmlns:a16="http://schemas.microsoft.com/office/drawing/2014/main" id="{C8BC866E-0C13-4157-B743-F74FD1EAF256}"/>
              </a:ext>
            </a:extLst>
          </p:cNvPr>
          <p:cNvSpPr txBox="1">
            <a:spLocks/>
          </p:cNvSpPr>
          <p:nvPr/>
        </p:nvSpPr>
        <p:spPr bwMode="auto">
          <a:xfrm>
            <a:off x="3842237" y="217895"/>
            <a:ext cx="3531301" cy="547686"/>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rtlCol="0" anchor="t" anchorCtr="0">
            <a:noAutofit/>
          </a:bodyPr>
          <a:lstStyle>
            <a:lvl1pPr marL="0" indent="0" algn="ctr" defTabSz="914400" rtl="0" eaLnBrk="1" latinLnBrk="0" hangingPunct="1">
              <a:lnSpc>
                <a:spcPct val="100000"/>
              </a:lnSpc>
              <a:spcBef>
                <a:spcPts val="600"/>
              </a:spcBef>
              <a:spcAft>
                <a:spcPts val="0"/>
              </a:spcAft>
              <a:buNone/>
              <a:defRPr kumimoji="0" sz="3200" b="0" i="0" u="none" kern="1200" spc="-150" baseline="0">
                <a:solidFill>
                  <a:srgbClr val="000000"/>
                </a:solidFill>
                <a:latin typeface="Verdana" panose="020B0604030504040204" pitchFamily="34" charset="0"/>
                <a:ea typeface="+mj-ea"/>
                <a:cs typeface="+mj-cs"/>
              </a:defRPr>
            </a:lvl1pPr>
          </a:lstStyle>
          <a:p>
            <a:pPr algn="l"/>
            <a:r>
              <a:rPr lang="en-US"/>
              <a:t>Child Labor Laws</a:t>
            </a:r>
            <a:endParaRPr lang="en-US" dirty="0"/>
          </a:p>
        </p:txBody>
      </p:sp>
    </p:spTree>
    <p:extLst>
      <p:ext uri="{BB962C8B-B14F-4D97-AF65-F5344CB8AC3E}">
        <p14:creationId xmlns:p14="http://schemas.microsoft.com/office/powerpoint/2010/main" val="3310335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C8BC866E-0C13-4157-B743-F74FD1EAF256}"/>
              </a:ext>
            </a:extLst>
          </p:cNvPr>
          <p:cNvSpPr txBox="1">
            <a:spLocks/>
          </p:cNvSpPr>
          <p:nvPr/>
        </p:nvSpPr>
        <p:spPr bwMode="auto">
          <a:xfrm>
            <a:off x="3842237" y="217895"/>
            <a:ext cx="6143427" cy="547686"/>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rtlCol="0" anchor="t" anchorCtr="0">
            <a:noAutofit/>
          </a:bodyPr>
          <a:lstStyle>
            <a:lvl1pPr marL="0" indent="0" algn="ctr" defTabSz="914400" rtl="0" eaLnBrk="1" latinLnBrk="0" hangingPunct="1">
              <a:lnSpc>
                <a:spcPct val="100000"/>
              </a:lnSpc>
              <a:spcBef>
                <a:spcPts val="600"/>
              </a:spcBef>
              <a:spcAft>
                <a:spcPts val="0"/>
              </a:spcAft>
              <a:buNone/>
              <a:defRPr kumimoji="0" sz="3200" b="0" i="0" u="none" kern="1200" spc="-150" baseline="0">
                <a:solidFill>
                  <a:srgbClr val="000000"/>
                </a:solidFill>
                <a:latin typeface="Verdana" panose="020B0604030504040204" pitchFamily="34" charset="0"/>
                <a:ea typeface="+mj-ea"/>
                <a:cs typeface="+mj-cs"/>
              </a:defRPr>
            </a:lvl1pPr>
          </a:lstStyle>
          <a:p>
            <a:pPr algn="l"/>
            <a:r>
              <a:rPr lang="en-US" dirty="0"/>
              <a:t>WBL Training Agreement</a:t>
            </a:r>
          </a:p>
        </p:txBody>
      </p:sp>
      <p:pic>
        <p:nvPicPr>
          <p:cNvPr id="9" name="Picture 8">
            <a:extLst>
              <a:ext uri="{FF2B5EF4-FFF2-40B4-BE49-F238E27FC236}">
                <a16:creationId xmlns:a16="http://schemas.microsoft.com/office/drawing/2014/main" id="{331CE27B-0914-4BFD-AE1C-5BED5C4187D9}"/>
              </a:ext>
            </a:extLst>
          </p:cNvPr>
          <p:cNvPicPr>
            <a:picLocks noChangeAspect="1"/>
          </p:cNvPicPr>
          <p:nvPr/>
        </p:nvPicPr>
        <p:blipFill>
          <a:blip r:embed="rId3"/>
          <a:stretch>
            <a:fillRect/>
          </a:stretch>
        </p:blipFill>
        <p:spPr>
          <a:xfrm>
            <a:off x="0" y="765581"/>
            <a:ext cx="4067175" cy="5448300"/>
          </a:xfrm>
          <a:prstGeom prst="rect">
            <a:avLst/>
          </a:prstGeom>
        </p:spPr>
      </p:pic>
      <p:pic>
        <p:nvPicPr>
          <p:cNvPr id="10" name="Picture 9">
            <a:extLst>
              <a:ext uri="{FF2B5EF4-FFF2-40B4-BE49-F238E27FC236}">
                <a16:creationId xmlns:a16="http://schemas.microsoft.com/office/drawing/2014/main" id="{C9311189-CE83-449A-A3F0-926F18B8DD88}"/>
              </a:ext>
            </a:extLst>
          </p:cNvPr>
          <p:cNvPicPr>
            <a:picLocks noChangeAspect="1"/>
          </p:cNvPicPr>
          <p:nvPr/>
        </p:nvPicPr>
        <p:blipFill>
          <a:blip r:embed="rId4"/>
          <a:stretch>
            <a:fillRect/>
          </a:stretch>
        </p:blipFill>
        <p:spPr>
          <a:xfrm>
            <a:off x="4067175" y="1375181"/>
            <a:ext cx="4248150" cy="4838700"/>
          </a:xfrm>
          <a:prstGeom prst="rect">
            <a:avLst/>
          </a:prstGeom>
        </p:spPr>
      </p:pic>
      <p:pic>
        <p:nvPicPr>
          <p:cNvPr id="11" name="Picture 10">
            <a:extLst>
              <a:ext uri="{FF2B5EF4-FFF2-40B4-BE49-F238E27FC236}">
                <a16:creationId xmlns:a16="http://schemas.microsoft.com/office/drawing/2014/main" id="{A6A35D22-80B8-4B89-8738-FDA0502CFD8C}"/>
              </a:ext>
            </a:extLst>
          </p:cNvPr>
          <p:cNvPicPr>
            <a:picLocks noChangeAspect="1"/>
          </p:cNvPicPr>
          <p:nvPr/>
        </p:nvPicPr>
        <p:blipFill>
          <a:blip r:embed="rId5"/>
          <a:stretch>
            <a:fillRect/>
          </a:stretch>
        </p:blipFill>
        <p:spPr>
          <a:xfrm>
            <a:off x="8001000" y="1375181"/>
            <a:ext cx="4191000" cy="4200525"/>
          </a:xfrm>
          <a:prstGeom prst="rect">
            <a:avLst/>
          </a:prstGeom>
        </p:spPr>
      </p:pic>
    </p:spTree>
    <p:extLst>
      <p:ext uri="{BB962C8B-B14F-4D97-AF65-F5344CB8AC3E}">
        <p14:creationId xmlns:p14="http://schemas.microsoft.com/office/powerpoint/2010/main" val="42775204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49">
            <a:extLst>
              <a:ext uri="{FF2B5EF4-FFF2-40B4-BE49-F238E27FC236}">
                <a16:creationId xmlns:a16="http://schemas.microsoft.com/office/drawing/2014/main" id="{20DCDAA2-C3CD-4FC2-BDBF-86A9A440F0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016" y="1965"/>
            <a:ext cx="5279027" cy="6860640"/>
          </a:xfrm>
          <a:prstGeom prst="rect">
            <a:avLst/>
          </a:prstGeom>
        </p:spPr>
      </p:pic>
      <p:sp>
        <p:nvSpPr>
          <p:cNvPr id="8" name="Rectangle 7">
            <a:extLst>
              <a:ext uri="{FF2B5EF4-FFF2-40B4-BE49-F238E27FC236}">
                <a16:creationId xmlns:a16="http://schemas.microsoft.com/office/drawing/2014/main" id="{54542DFB-2566-41B0-AB38-5A6291975D6E}"/>
              </a:ext>
            </a:extLst>
          </p:cNvPr>
          <p:cNvSpPr/>
          <p:nvPr/>
        </p:nvSpPr>
        <p:spPr>
          <a:xfrm>
            <a:off x="2374584" y="0"/>
            <a:ext cx="286334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7" name="Rectangle 6">
            <a:extLst>
              <a:ext uri="{FF2B5EF4-FFF2-40B4-BE49-F238E27FC236}">
                <a16:creationId xmlns:a16="http://schemas.microsoft.com/office/drawing/2014/main" id="{0735D1BA-75F6-4E94-9B96-F907A48528D5}"/>
              </a:ext>
            </a:extLst>
          </p:cNvPr>
          <p:cNvSpPr/>
          <p:nvPr/>
        </p:nvSpPr>
        <p:spPr>
          <a:xfrm>
            <a:off x="2492776" y="2413337"/>
            <a:ext cx="2062589" cy="1015663"/>
          </a:xfrm>
          <a:prstGeom prst="rect">
            <a:avLst/>
          </a:prstGeom>
        </p:spPr>
        <p:txBody>
          <a:bodyPr wrap="square">
            <a:spAutoFit/>
          </a:bodyPr>
          <a:lstStyle/>
          <a:p>
            <a:r>
              <a:rPr lang="en-US" sz="2000" dirty="0">
                <a:solidFill>
                  <a:schemeClr val="bg1"/>
                </a:solidFill>
                <a:ea typeface="Calibri" panose="020F0502020204030204" pitchFamily="34" charset="0"/>
              </a:rPr>
              <a:t>Different jobs for different students</a:t>
            </a:r>
            <a:endParaRPr lang="en-US" sz="2000" dirty="0">
              <a:solidFill>
                <a:schemeClr val="bg1"/>
              </a:solidFill>
            </a:endParaRPr>
          </a:p>
        </p:txBody>
      </p:sp>
      <p:grpSp>
        <p:nvGrpSpPr>
          <p:cNvPr id="21" name="Group 20">
            <a:extLst>
              <a:ext uri="{FF2B5EF4-FFF2-40B4-BE49-F238E27FC236}">
                <a16:creationId xmlns:a16="http://schemas.microsoft.com/office/drawing/2014/main" id="{DAFFC3B7-812D-436B-8BAC-0C5C629E28E1}"/>
              </a:ext>
            </a:extLst>
          </p:cNvPr>
          <p:cNvGrpSpPr/>
          <p:nvPr/>
        </p:nvGrpSpPr>
        <p:grpSpPr>
          <a:xfrm>
            <a:off x="2492776" y="2185695"/>
            <a:ext cx="1911128" cy="1484671"/>
            <a:chOff x="2805471" y="2618913"/>
            <a:chExt cx="1444045" cy="1484671"/>
          </a:xfrm>
        </p:grpSpPr>
        <p:cxnSp>
          <p:nvCxnSpPr>
            <p:cNvPr id="13" name="Straight Connector 12">
              <a:extLst>
                <a:ext uri="{FF2B5EF4-FFF2-40B4-BE49-F238E27FC236}">
                  <a16:creationId xmlns:a16="http://schemas.microsoft.com/office/drawing/2014/main" id="{0ED7A97B-7AE1-4ED3-B550-D749B0513401}"/>
                </a:ext>
              </a:extLst>
            </p:cNvPr>
            <p:cNvCxnSpPr/>
            <p:nvPr/>
          </p:nvCxnSpPr>
          <p:spPr>
            <a:xfrm>
              <a:off x="2805471" y="4103584"/>
              <a:ext cx="1444045"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96503D0-417C-45C1-9599-C35E2B016BA4}"/>
                </a:ext>
              </a:extLst>
            </p:cNvPr>
            <p:cNvCxnSpPr/>
            <p:nvPr/>
          </p:nvCxnSpPr>
          <p:spPr>
            <a:xfrm>
              <a:off x="2805471" y="2618913"/>
              <a:ext cx="1444045"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grpSp>
      <p:sp>
        <p:nvSpPr>
          <p:cNvPr id="3" name="Title 2">
            <a:extLst>
              <a:ext uri="{FF2B5EF4-FFF2-40B4-BE49-F238E27FC236}">
                <a16:creationId xmlns:a16="http://schemas.microsoft.com/office/drawing/2014/main" id="{909FC3FE-4060-4156-8F78-404EBAF85214}"/>
              </a:ext>
            </a:extLst>
          </p:cNvPr>
          <p:cNvSpPr>
            <a:spLocks noGrp="1"/>
          </p:cNvSpPr>
          <p:nvPr>
            <p:ph type="ctrTitle"/>
          </p:nvPr>
        </p:nvSpPr>
        <p:spPr>
          <a:xfrm>
            <a:off x="5104623" y="356452"/>
            <a:ext cx="6812320" cy="547687"/>
          </a:xfrm>
        </p:spPr>
        <p:txBody>
          <a:bodyPr/>
          <a:lstStyle/>
          <a:p>
            <a:r>
              <a:rPr lang="en-US" dirty="0"/>
              <a:t>Career Pathways and Occupations</a:t>
            </a:r>
          </a:p>
        </p:txBody>
      </p:sp>
      <p:cxnSp>
        <p:nvCxnSpPr>
          <p:cNvPr id="6" name="Straight Connector 5">
            <a:extLst>
              <a:ext uri="{FF2B5EF4-FFF2-40B4-BE49-F238E27FC236}">
                <a16:creationId xmlns:a16="http://schemas.microsoft.com/office/drawing/2014/main" id="{D219D2BE-D4BB-43C0-8B7A-45AACB7599ED}"/>
              </a:ext>
            </a:extLst>
          </p:cNvPr>
          <p:cNvCxnSpPr>
            <a:cxnSpLocks/>
          </p:cNvCxnSpPr>
          <p:nvPr/>
        </p:nvCxnSpPr>
        <p:spPr>
          <a:xfrm>
            <a:off x="8510783" y="1130157"/>
            <a:ext cx="0" cy="5147353"/>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97D39C22-094A-42D1-ABBA-773033DC2D55}"/>
              </a:ext>
            </a:extLst>
          </p:cNvPr>
          <p:cNvSpPr/>
          <p:nvPr/>
        </p:nvSpPr>
        <p:spPr>
          <a:xfrm>
            <a:off x="2526497" y="3861594"/>
            <a:ext cx="2062589" cy="1169551"/>
          </a:xfrm>
          <a:prstGeom prst="rect">
            <a:avLst/>
          </a:prstGeom>
        </p:spPr>
        <p:txBody>
          <a:bodyPr wrap="square">
            <a:spAutoFit/>
          </a:bodyPr>
          <a:lstStyle/>
          <a:p>
            <a:r>
              <a:rPr lang="en-US" sz="1400" dirty="0">
                <a:solidFill>
                  <a:schemeClr val="bg1"/>
                </a:solidFill>
                <a:ea typeface="Calibri" panose="020F0502020204030204" pitchFamily="34" charset="0"/>
              </a:rPr>
              <a:t>Where would it make sense for a business to create a bottom-up talent pipeline?</a:t>
            </a:r>
            <a:endParaRPr lang="en-US" sz="1400" dirty="0">
              <a:solidFill>
                <a:schemeClr val="bg1"/>
              </a:solidFill>
            </a:endParaRPr>
          </a:p>
        </p:txBody>
      </p:sp>
      <p:sp>
        <p:nvSpPr>
          <p:cNvPr id="56" name="Text Placeholder 21">
            <a:extLst>
              <a:ext uri="{FF2B5EF4-FFF2-40B4-BE49-F238E27FC236}">
                <a16:creationId xmlns:a16="http://schemas.microsoft.com/office/drawing/2014/main" id="{818EFCCC-C4A3-40CF-B5F6-CF90C5AE3AAB}"/>
              </a:ext>
            </a:extLst>
          </p:cNvPr>
          <p:cNvSpPr txBox="1">
            <a:spLocks/>
          </p:cNvSpPr>
          <p:nvPr/>
        </p:nvSpPr>
        <p:spPr>
          <a:xfrm>
            <a:off x="5450839" y="1463621"/>
            <a:ext cx="2847034" cy="4262705"/>
          </a:xfrm>
          <a:prstGeom prst="rect">
            <a:avLst/>
          </a:prstGeom>
        </p:spPr>
        <p:txBody>
          <a:bodyPr>
            <a:spAutoFit/>
          </a:bodyPr>
          <a:lstStyle>
            <a:lvl1pPr marL="227013" indent="-227013"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t>Career Centers/CTE</a:t>
            </a:r>
          </a:p>
          <a:p>
            <a:r>
              <a:rPr lang="en-US" dirty="0"/>
              <a:t>Industrial Maintenance</a:t>
            </a:r>
          </a:p>
          <a:p>
            <a:r>
              <a:rPr lang="en-US" dirty="0"/>
              <a:t>Electricity</a:t>
            </a:r>
          </a:p>
          <a:p>
            <a:r>
              <a:rPr lang="en-US" dirty="0"/>
              <a:t>Welding</a:t>
            </a:r>
          </a:p>
          <a:p>
            <a:r>
              <a:rPr lang="en-US" dirty="0"/>
              <a:t>Tool and Die Technician</a:t>
            </a:r>
          </a:p>
          <a:p>
            <a:r>
              <a:rPr lang="en-US" dirty="0"/>
              <a:t>Machinists</a:t>
            </a:r>
          </a:p>
          <a:p>
            <a:r>
              <a:rPr lang="en-US" dirty="0"/>
              <a:t>Motor Winder/Repair</a:t>
            </a:r>
          </a:p>
          <a:p>
            <a:r>
              <a:rPr lang="en-US" dirty="0"/>
              <a:t>Engineering</a:t>
            </a:r>
          </a:p>
          <a:p>
            <a:r>
              <a:rPr lang="en-US" dirty="0"/>
              <a:t>Supply Chain and Logistics</a:t>
            </a:r>
          </a:p>
          <a:p>
            <a:r>
              <a:rPr lang="en-US" dirty="0"/>
              <a:t>Injection Molding Technician</a:t>
            </a:r>
          </a:p>
          <a:p>
            <a:r>
              <a:rPr lang="en-US" dirty="0"/>
              <a:t>Carpentry</a:t>
            </a:r>
          </a:p>
          <a:p>
            <a:r>
              <a:rPr lang="en-US" dirty="0"/>
              <a:t>Auto Mechanics</a:t>
            </a:r>
          </a:p>
          <a:p>
            <a:r>
              <a:rPr lang="en-US" dirty="0"/>
              <a:t>Pre Nursing Healthcare</a:t>
            </a:r>
          </a:p>
          <a:p>
            <a:r>
              <a:rPr lang="en-US" dirty="0"/>
              <a:t>Business</a:t>
            </a:r>
          </a:p>
          <a:p>
            <a:r>
              <a:rPr lang="en-US" dirty="0"/>
              <a:t>Marketing</a:t>
            </a:r>
          </a:p>
          <a:p>
            <a:r>
              <a:rPr lang="en-US" dirty="0"/>
              <a:t>Accounting and Finance</a:t>
            </a:r>
          </a:p>
        </p:txBody>
      </p:sp>
      <p:sp>
        <p:nvSpPr>
          <p:cNvPr id="57" name="Text Placeholder 22">
            <a:extLst>
              <a:ext uri="{FF2B5EF4-FFF2-40B4-BE49-F238E27FC236}">
                <a16:creationId xmlns:a16="http://schemas.microsoft.com/office/drawing/2014/main" id="{A744C9A7-4642-4C38-9077-2F15DB31847A}"/>
              </a:ext>
            </a:extLst>
          </p:cNvPr>
          <p:cNvSpPr txBox="1">
            <a:spLocks/>
          </p:cNvSpPr>
          <p:nvPr/>
        </p:nvSpPr>
        <p:spPr>
          <a:xfrm>
            <a:off x="8723693" y="1463621"/>
            <a:ext cx="3059943" cy="4120282"/>
          </a:xfrm>
          <a:prstGeom prst="rect">
            <a:avLst/>
          </a:prstGeom>
        </p:spPr>
        <p:txBody>
          <a:bodyPr/>
          <a:lstStyle>
            <a:lvl1pPr marL="227013" indent="-227013"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t>Traditional High Schools</a:t>
            </a:r>
          </a:p>
          <a:p>
            <a:r>
              <a:rPr lang="en-US" dirty="0"/>
              <a:t>Quality Control</a:t>
            </a:r>
          </a:p>
          <a:p>
            <a:r>
              <a:rPr lang="en-US" dirty="0"/>
              <a:t>Inspection</a:t>
            </a:r>
          </a:p>
          <a:p>
            <a:r>
              <a:rPr lang="en-US" dirty="0"/>
              <a:t>Operators</a:t>
            </a:r>
          </a:p>
          <a:p>
            <a:r>
              <a:rPr lang="en-US" dirty="0"/>
              <a:t>Assembly</a:t>
            </a:r>
          </a:p>
          <a:p>
            <a:r>
              <a:rPr lang="en-US" dirty="0"/>
              <a:t>Warehouse</a:t>
            </a:r>
          </a:p>
          <a:p>
            <a:r>
              <a:rPr lang="en-US" dirty="0"/>
              <a:t>Pick/Pack</a:t>
            </a:r>
          </a:p>
          <a:p>
            <a:r>
              <a:rPr lang="en-US" dirty="0"/>
              <a:t>Inventory Control</a:t>
            </a:r>
          </a:p>
          <a:p>
            <a:r>
              <a:rPr lang="en-US" dirty="0"/>
              <a:t>Supply Chain &amp; Logistics</a:t>
            </a:r>
          </a:p>
          <a:p>
            <a:r>
              <a:rPr lang="en-US" dirty="0"/>
              <a:t>Financial Services</a:t>
            </a:r>
          </a:p>
          <a:p>
            <a:r>
              <a:rPr lang="en-US" dirty="0"/>
              <a:t>Marketing</a:t>
            </a:r>
          </a:p>
          <a:p>
            <a:r>
              <a:rPr lang="en-US" dirty="0"/>
              <a:t>Customer Service</a:t>
            </a:r>
          </a:p>
          <a:p>
            <a:r>
              <a:rPr lang="en-US" dirty="0"/>
              <a:t>Healthcare Support</a:t>
            </a:r>
          </a:p>
        </p:txBody>
      </p:sp>
    </p:spTree>
    <p:extLst>
      <p:ext uri="{BB962C8B-B14F-4D97-AF65-F5344CB8AC3E}">
        <p14:creationId xmlns:p14="http://schemas.microsoft.com/office/powerpoint/2010/main" val="15499520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1ED72441-7214-4861-B681-51FE62E8C796}"/>
              </a:ext>
            </a:extLst>
          </p:cNvPr>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a:stretch>
            <a:fillRect/>
          </a:stretch>
        </p:blipFill>
        <p:spPr/>
      </p:pic>
      <p:sp>
        <p:nvSpPr>
          <p:cNvPr id="9" name="Title 8"/>
          <p:cNvSpPr>
            <a:spLocks noGrp="1"/>
          </p:cNvSpPr>
          <p:nvPr>
            <p:ph type="ctrTitle"/>
          </p:nvPr>
        </p:nvSpPr>
        <p:spPr/>
        <p:txBody>
          <a:bodyPr/>
          <a:lstStyle/>
          <a:p>
            <a:r>
              <a:rPr lang="en-US" dirty="0"/>
              <a:t>Why a High School</a:t>
            </a:r>
            <a:br>
              <a:rPr lang="en-US" dirty="0"/>
            </a:br>
            <a:r>
              <a:rPr lang="en-US" dirty="0"/>
              <a:t>Recruitment Program?</a:t>
            </a:r>
          </a:p>
        </p:txBody>
      </p:sp>
      <p:sp>
        <p:nvSpPr>
          <p:cNvPr id="6" name="Freeform 9"/>
          <p:cNvSpPr>
            <a:spLocks/>
          </p:cNvSpPr>
          <p:nvPr/>
        </p:nvSpPr>
        <p:spPr bwMode="auto">
          <a:xfrm>
            <a:off x="7870283" y="1023565"/>
            <a:ext cx="1079500" cy="1225550"/>
          </a:xfrm>
          <a:custGeom>
            <a:avLst/>
            <a:gdLst>
              <a:gd name="T0" fmla="*/ 584 w 1359"/>
              <a:gd name="T1" fmla="*/ 0 h 1545"/>
              <a:gd name="T2" fmla="*/ 615 w 1359"/>
              <a:gd name="T3" fmla="*/ 2 h 1545"/>
              <a:gd name="T4" fmla="*/ 649 w 1359"/>
              <a:gd name="T5" fmla="*/ 9 h 1545"/>
              <a:gd name="T6" fmla="*/ 677 w 1359"/>
              <a:gd name="T7" fmla="*/ 23 h 1545"/>
              <a:gd name="T8" fmla="*/ 701 w 1359"/>
              <a:gd name="T9" fmla="*/ 44 h 1545"/>
              <a:gd name="T10" fmla="*/ 720 w 1359"/>
              <a:gd name="T11" fmla="*/ 69 h 1545"/>
              <a:gd name="T12" fmla="*/ 734 w 1359"/>
              <a:gd name="T13" fmla="*/ 97 h 1545"/>
              <a:gd name="T14" fmla="*/ 741 w 1359"/>
              <a:gd name="T15" fmla="*/ 128 h 1545"/>
              <a:gd name="T16" fmla="*/ 741 w 1359"/>
              <a:gd name="T17" fmla="*/ 160 h 1545"/>
              <a:gd name="T18" fmla="*/ 733 w 1359"/>
              <a:gd name="T19" fmla="*/ 191 h 1545"/>
              <a:gd name="T20" fmla="*/ 344 w 1359"/>
              <a:gd name="T21" fmla="*/ 1261 h 1545"/>
              <a:gd name="T22" fmla="*/ 1217 w 1359"/>
              <a:gd name="T23" fmla="*/ 1261 h 1545"/>
              <a:gd name="T24" fmla="*/ 1256 w 1359"/>
              <a:gd name="T25" fmla="*/ 1266 h 1545"/>
              <a:gd name="T26" fmla="*/ 1289 w 1359"/>
              <a:gd name="T27" fmla="*/ 1280 h 1545"/>
              <a:gd name="T28" fmla="*/ 1317 w 1359"/>
              <a:gd name="T29" fmla="*/ 1303 h 1545"/>
              <a:gd name="T30" fmla="*/ 1340 w 1359"/>
              <a:gd name="T31" fmla="*/ 1331 h 1545"/>
              <a:gd name="T32" fmla="*/ 1354 w 1359"/>
              <a:gd name="T33" fmla="*/ 1366 h 1545"/>
              <a:gd name="T34" fmla="*/ 1359 w 1359"/>
              <a:gd name="T35" fmla="*/ 1403 h 1545"/>
              <a:gd name="T36" fmla="*/ 1354 w 1359"/>
              <a:gd name="T37" fmla="*/ 1442 h 1545"/>
              <a:gd name="T38" fmla="*/ 1340 w 1359"/>
              <a:gd name="T39" fmla="*/ 1475 h 1545"/>
              <a:gd name="T40" fmla="*/ 1317 w 1359"/>
              <a:gd name="T41" fmla="*/ 1505 h 1545"/>
              <a:gd name="T42" fmla="*/ 1289 w 1359"/>
              <a:gd name="T43" fmla="*/ 1526 h 1545"/>
              <a:gd name="T44" fmla="*/ 1256 w 1359"/>
              <a:gd name="T45" fmla="*/ 1541 h 1545"/>
              <a:gd name="T46" fmla="*/ 1217 w 1359"/>
              <a:gd name="T47" fmla="*/ 1545 h 1545"/>
              <a:gd name="T48" fmla="*/ 141 w 1359"/>
              <a:gd name="T49" fmla="*/ 1545 h 1545"/>
              <a:gd name="T50" fmla="*/ 108 w 1359"/>
              <a:gd name="T51" fmla="*/ 1541 h 1545"/>
              <a:gd name="T52" fmla="*/ 77 w 1359"/>
              <a:gd name="T53" fmla="*/ 1529 h 1545"/>
              <a:gd name="T54" fmla="*/ 49 w 1359"/>
              <a:gd name="T55" fmla="*/ 1510 h 1545"/>
              <a:gd name="T56" fmla="*/ 26 w 1359"/>
              <a:gd name="T57" fmla="*/ 1485 h 1545"/>
              <a:gd name="T58" fmla="*/ 8 w 1359"/>
              <a:gd name="T59" fmla="*/ 1454 h 1545"/>
              <a:gd name="T60" fmla="*/ 1 w 1359"/>
              <a:gd name="T61" fmla="*/ 1422 h 1545"/>
              <a:gd name="T62" fmla="*/ 0 w 1359"/>
              <a:gd name="T63" fmla="*/ 1387 h 1545"/>
              <a:gd name="T64" fmla="*/ 8 w 1359"/>
              <a:gd name="T65" fmla="*/ 1354 h 1545"/>
              <a:gd name="T66" fmla="*/ 465 w 1359"/>
              <a:gd name="T67" fmla="*/ 93 h 1545"/>
              <a:gd name="T68" fmla="*/ 481 w 1359"/>
              <a:gd name="T69" fmla="*/ 65 h 1545"/>
              <a:gd name="T70" fmla="*/ 500 w 1359"/>
              <a:gd name="T71" fmla="*/ 41 h 1545"/>
              <a:gd name="T72" fmla="*/ 526 w 1359"/>
              <a:gd name="T73" fmla="*/ 21 h 1545"/>
              <a:gd name="T74" fmla="*/ 554 w 1359"/>
              <a:gd name="T75" fmla="*/ 7 h 1545"/>
              <a:gd name="T76" fmla="*/ 584 w 1359"/>
              <a:gd name="T77" fmla="*/ 0 h 1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9" h="1545">
                <a:moveTo>
                  <a:pt x="584" y="0"/>
                </a:moveTo>
                <a:lnTo>
                  <a:pt x="615" y="2"/>
                </a:lnTo>
                <a:lnTo>
                  <a:pt x="649" y="9"/>
                </a:lnTo>
                <a:lnTo>
                  <a:pt x="677" y="23"/>
                </a:lnTo>
                <a:lnTo>
                  <a:pt x="701" y="44"/>
                </a:lnTo>
                <a:lnTo>
                  <a:pt x="720" y="69"/>
                </a:lnTo>
                <a:lnTo>
                  <a:pt x="734" y="97"/>
                </a:lnTo>
                <a:lnTo>
                  <a:pt x="741" y="128"/>
                </a:lnTo>
                <a:lnTo>
                  <a:pt x="741" y="160"/>
                </a:lnTo>
                <a:lnTo>
                  <a:pt x="733" y="191"/>
                </a:lnTo>
                <a:lnTo>
                  <a:pt x="344" y="1261"/>
                </a:lnTo>
                <a:lnTo>
                  <a:pt x="1217" y="1261"/>
                </a:lnTo>
                <a:lnTo>
                  <a:pt x="1256" y="1266"/>
                </a:lnTo>
                <a:lnTo>
                  <a:pt x="1289" y="1280"/>
                </a:lnTo>
                <a:lnTo>
                  <a:pt x="1317" y="1303"/>
                </a:lnTo>
                <a:lnTo>
                  <a:pt x="1340" y="1331"/>
                </a:lnTo>
                <a:lnTo>
                  <a:pt x="1354" y="1366"/>
                </a:lnTo>
                <a:lnTo>
                  <a:pt x="1359" y="1403"/>
                </a:lnTo>
                <a:lnTo>
                  <a:pt x="1354" y="1442"/>
                </a:lnTo>
                <a:lnTo>
                  <a:pt x="1340" y="1475"/>
                </a:lnTo>
                <a:lnTo>
                  <a:pt x="1317" y="1505"/>
                </a:lnTo>
                <a:lnTo>
                  <a:pt x="1289" y="1526"/>
                </a:lnTo>
                <a:lnTo>
                  <a:pt x="1256" y="1541"/>
                </a:lnTo>
                <a:lnTo>
                  <a:pt x="1217" y="1545"/>
                </a:lnTo>
                <a:lnTo>
                  <a:pt x="141" y="1545"/>
                </a:lnTo>
                <a:lnTo>
                  <a:pt x="108" y="1541"/>
                </a:lnTo>
                <a:lnTo>
                  <a:pt x="77" y="1529"/>
                </a:lnTo>
                <a:lnTo>
                  <a:pt x="49" y="1510"/>
                </a:lnTo>
                <a:lnTo>
                  <a:pt x="26" y="1485"/>
                </a:lnTo>
                <a:lnTo>
                  <a:pt x="8" y="1454"/>
                </a:lnTo>
                <a:lnTo>
                  <a:pt x="1" y="1422"/>
                </a:lnTo>
                <a:lnTo>
                  <a:pt x="0" y="1387"/>
                </a:lnTo>
                <a:lnTo>
                  <a:pt x="8" y="1354"/>
                </a:lnTo>
                <a:lnTo>
                  <a:pt x="465" y="93"/>
                </a:lnTo>
                <a:lnTo>
                  <a:pt x="481" y="65"/>
                </a:lnTo>
                <a:lnTo>
                  <a:pt x="500" y="41"/>
                </a:lnTo>
                <a:lnTo>
                  <a:pt x="526" y="21"/>
                </a:lnTo>
                <a:lnTo>
                  <a:pt x="554" y="7"/>
                </a:lnTo>
                <a:lnTo>
                  <a:pt x="584"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9"/>
          <p:cNvSpPr>
            <a:spLocks/>
          </p:cNvSpPr>
          <p:nvPr/>
        </p:nvSpPr>
        <p:spPr bwMode="auto">
          <a:xfrm>
            <a:off x="3222251" y="4404735"/>
            <a:ext cx="1077913" cy="1227138"/>
          </a:xfrm>
          <a:custGeom>
            <a:avLst/>
            <a:gdLst>
              <a:gd name="T0" fmla="*/ 141 w 1359"/>
              <a:gd name="T1" fmla="*/ 0 h 1544"/>
              <a:gd name="T2" fmla="*/ 1217 w 1359"/>
              <a:gd name="T3" fmla="*/ 0 h 1544"/>
              <a:gd name="T4" fmla="*/ 1252 w 1359"/>
              <a:gd name="T5" fmla="*/ 5 h 1544"/>
              <a:gd name="T6" fmla="*/ 1284 w 1359"/>
              <a:gd name="T7" fmla="*/ 17 h 1544"/>
              <a:gd name="T8" fmla="*/ 1312 w 1359"/>
              <a:gd name="T9" fmla="*/ 35 h 1544"/>
              <a:gd name="T10" fmla="*/ 1334 w 1359"/>
              <a:gd name="T11" fmla="*/ 61 h 1544"/>
              <a:gd name="T12" fmla="*/ 1350 w 1359"/>
              <a:gd name="T13" fmla="*/ 91 h 1544"/>
              <a:gd name="T14" fmla="*/ 1359 w 1359"/>
              <a:gd name="T15" fmla="*/ 124 h 1544"/>
              <a:gd name="T16" fmla="*/ 1359 w 1359"/>
              <a:gd name="T17" fmla="*/ 158 h 1544"/>
              <a:gd name="T18" fmla="*/ 1350 w 1359"/>
              <a:gd name="T19" fmla="*/ 191 h 1544"/>
              <a:gd name="T20" fmla="*/ 893 w 1359"/>
              <a:gd name="T21" fmla="*/ 1452 h 1544"/>
              <a:gd name="T22" fmla="*/ 878 w 1359"/>
              <a:gd name="T23" fmla="*/ 1481 h 1544"/>
              <a:gd name="T24" fmla="*/ 859 w 1359"/>
              <a:gd name="T25" fmla="*/ 1506 h 1544"/>
              <a:gd name="T26" fmla="*/ 834 w 1359"/>
              <a:gd name="T27" fmla="*/ 1525 h 1544"/>
              <a:gd name="T28" fmla="*/ 804 w 1359"/>
              <a:gd name="T29" fmla="*/ 1537 h 1544"/>
              <a:gd name="T30" fmla="*/ 775 w 1359"/>
              <a:gd name="T31" fmla="*/ 1544 h 1544"/>
              <a:gd name="T32" fmla="*/ 743 w 1359"/>
              <a:gd name="T33" fmla="*/ 1544 h 1544"/>
              <a:gd name="T34" fmla="*/ 712 w 1359"/>
              <a:gd name="T35" fmla="*/ 1537 h 1544"/>
              <a:gd name="T36" fmla="*/ 682 w 1359"/>
              <a:gd name="T37" fmla="*/ 1522 h 1544"/>
              <a:gd name="T38" fmla="*/ 657 w 1359"/>
              <a:gd name="T39" fmla="*/ 1502 h 1544"/>
              <a:gd name="T40" fmla="*/ 638 w 1359"/>
              <a:gd name="T41" fmla="*/ 1478 h 1544"/>
              <a:gd name="T42" fmla="*/ 624 w 1359"/>
              <a:gd name="T43" fmla="*/ 1450 h 1544"/>
              <a:gd name="T44" fmla="*/ 619 w 1359"/>
              <a:gd name="T45" fmla="*/ 1418 h 1544"/>
              <a:gd name="T46" fmla="*/ 619 w 1359"/>
              <a:gd name="T47" fmla="*/ 1387 h 1544"/>
              <a:gd name="T48" fmla="*/ 626 w 1359"/>
              <a:gd name="T49" fmla="*/ 1355 h 1544"/>
              <a:gd name="T50" fmla="*/ 1014 w 1359"/>
              <a:gd name="T51" fmla="*/ 286 h 1544"/>
              <a:gd name="T52" fmla="*/ 141 w 1359"/>
              <a:gd name="T53" fmla="*/ 286 h 1544"/>
              <a:gd name="T54" fmla="*/ 105 w 1359"/>
              <a:gd name="T55" fmla="*/ 280 h 1544"/>
              <a:gd name="T56" fmla="*/ 70 w 1359"/>
              <a:gd name="T57" fmla="*/ 266 h 1544"/>
              <a:gd name="T58" fmla="*/ 42 w 1359"/>
              <a:gd name="T59" fmla="*/ 244 h 1544"/>
              <a:gd name="T60" fmla="*/ 19 w 1359"/>
              <a:gd name="T61" fmla="*/ 215 h 1544"/>
              <a:gd name="T62" fmla="*/ 5 w 1359"/>
              <a:gd name="T63" fmla="*/ 180 h 1544"/>
              <a:gd name="T64" fmla="*/ 0 w 1359"/>
              <a:gd name="T65" fmla="*/ 144 h 1544"/>
              <a:gd name="T66" fmla="*/ 5 w 1359"/>
              <a:gd name="T67" fmla="*/ 105 h 1544"/>
              <a:gd name="T68" fmla="*/ 19 w 1359"/>
              <a:gd name="T69" fmla="*/ 72 h 1544"/>
              <a:gd name="T70" fmla="*/ 42 w 1359"/>
              <a:gd name="T71" fmla="*/ 42 h 1544"/>
              <a:gd name="T72" fmla="*/ 70 w 1359"/>
              <a:gd name="T73" fmla="*/ 19 h 1544"/>
              <a:gd name="T74" fmla="*/ 105 w 1359"/>
              <a:gd name="T75" fmla="*/ 5 h 1544"/>
              <a:gd name="T76" fmla="*/ 141 w 1359"/>
              <a:gd name="T77" fmla="*/ 0 h 1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9" h="1544">
                <a:moveTo>
                  <a:pt x="141" y="0"/>
                </a:moveTo>
                <a:lnTo>
                  <a:pt x="1217" y="0"/>
                </a:lnTo>
                <a:lnTo>
                  <a:pt x="1252" y="5"/>
                </a:lnTo>
                <a:lnTo>
                  <a:pt x="1284" y="17"/>
                </a:lnTo>
                <a:lnTo>
                  <a:pt x="1312" y="35"/>
                </a:lnTo>
                <a:lnTo>
                  <a:pt x="1334" y="61"/>
                </a:lnTo>
                <a:lnTo>
                  <a:pt x="1350" y="91"/>
                </a:lnTo>
                <a:lnTo>
                  <a:pt x="1359" y="124"/>
                </a:lnTo>
                <a:lnTo>
                  <a:pt x="1359" y="158"/>
                </a:lnTo>
                <a:lnTo>
                  <a:pt x="1350" y="191"/>
                </a:lnTo>
                <a:lnTo>
                  <a:pt x="893" y="1452"/>
                </a:lnTo>
                <a:lnTo>
                  <a:pt x="878" y="1481"/>
                </a:lnTo>
                <a:lnTo>
                  <a:pt x="859" y="1506"/>
                </a:lnTo>
                <a:lnTo>
                  <a:pt x="834" y="1525"/>
                </a:lnTo>
                <a:lnTo>
                  <a:pt x="804" y="1537"/>
                </a:lnTo>
                <a:lnTo>
                  <a:pt x="775" y="1544"/>
                </a:lnTo>
                <a:lnTo>
                  <a:pt x="743" y="1544"/>
                </a:lnTo>
                <a:lnTo>
                  <a:pt x="712" y="1537"/>
                </a:lnTo>
                <a:lnTo>
                  <a:pt x="682" y="1522"/>
                </a:lnTo>
                <a:lnTo>
                  <a:pt x="657" y="1502"/>
                </a:lnTo>
                <a:lnTo>
                  <a:pt x="638" y="1478"/>
                </a:lnTo>
                <a:lnTo>
                  <a:pt x="624" y="1450"/>
                </a:lnTo>
                <a:lnTo>
                  <a:pt x="619" y="1418"/>
                </a:lnTo>
                <a:lnTo>
                  <a:pt x="619" y="1387"/>
                </a:lnTo>
                <a:lnTo>
                  <a:pt x="626" y="1355"/>
                </a:lnTo>
                <a:lnTo>
                  <a:pt x="1014" y="286"/>
                </a:lnTo>
                <a:lnTo>
                  <a:pt x="141" y="286"/>
                </a:lnTo>
                <a:lnTo>
                  <a:pt x="105" y="280"/>
                </a:lnTo>
                <a:lnTo>
                  <a:pt x="70" y="266"/>
                </a:lnTo>
                <a:lnTo>
                  <a:pt x="42" y="244"/>
                </a:lnTo>
                <a:lnTo>
                  <a:pt x="19" y="215"/>
                </a:lnTo>
                <a:lnTo>
                  <a:pt x="5" y="180"/>
                </a:lnTo>
                <a:lnTo>
                  <a:pt x="0" y="144"/>
                </a:lnTo>
                <a:lnTo>
                  <a:pt x="5" y="105"/>
                </a:lnTo>
                <a:lnTo>
                  <a:pt x="19" y="72"/>
                </a:lnTo>
                <a:lnTo>
                  <a:pt x="42" y="42"/>
                </a:lnTo>
                <a:lnTo>
                  <a:pt x="70" y="19"/>
                </a:lnTo>
                <a:lnTo>
                  <a:pt x="105" y="5"/>
                </a:lnTo>
                <a:lnTo>
                  <a:pt x="141"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9882416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ctrTitle"/>
          </p:nvPr>
        </p:nvSpPr>
        <p:spPr/>
        <p:txBody>
          <a:bodyPr/>
          <a:lstStyle/>
          <a:p>
            <a:r>
              <a:rPr lang="en-US" dirty="0"/>
              <a:t>Why Have a High School Pipeline?</a:t>
            </a:r>
          </a:p>
        </p:txBody>
      </p:sp>
      <p:sp>
        <p:nvSpPr>
          <p:cNvPr id="20" name="Text Placeholder 19">
            <a:extLst>
              <a:ext uri="{FF2B5EF4-FFF2-40B4-BE49-F238E27FC236}">
                <a16:creationId xmlns:a16="http://schemas.microsoft.com/office/drawing/2014/main" id="{5A71208F-778E-4ECB-951A-5F1379427D70}"/>
              </a:ext>
            </a:extLst>
          </p:cNvPr>
          <p:cNvSpPr>
            <a:spLocks noGrp="1"/>
          </p:cNvSpPr>
          <p:nvPr>
            <p:ph type="body" sz="quarter" idx="10"/>
          </p:nvPr>
        </p:nvSpPr>
        <p:spPr>
          <a:xfrm>
            <a:off x="730251" y="2281534"/>
            <a:ext cx="2403488" cy="3553505"/>
          </a:xfrm>
        </p:spPr>
        <p:txBody>
          <a:bodyPr/>
          <a:lstStyle/>
          <a:p>
            <a:pPr marL="0" indent="0">
              <a:buNone/>
            </a:pPr>
            <a:r>
              <a:rPr lang="en-US" sz="1400" b="1" dirty="0"/>
              <a:t>Access to a</a:t>
            </a:r>
            <a:br>
              <a:rPr lang="en-US" sz="1400" b="1" dirty="0"/>
            </a:br>
            <a:r>
              <a:rPr lang="en-US" sz="1400" b="1" dirty="0"/>
              <a:t>Talent Pipeline</a:t>
            </a:r>
          </a:p>
          <a:p>
            <a:r>
              <a:rPr lang="en-US" dirty="0"/>
              <a:t>High schools as originating source of talent</a:t>
            </a:r>
          </a:p>
        </p:txBody>
      </p:sp>
      <p:sp>
        <p:nvSpPr>
          <p:cNvPr id="16" name="Text Placeholder 15">
            <a:extLst>
              <a:ext uri="{FF2B5EF4-FFF2-40B4-BE49-F238E27FC236}">
                <a16:creationId xmlns:a16="http://schemas.microsoft.com/office/drawing/2014/main" id="{20920714-3E1C-4596-AAEF-C5A6934BBBA1}"/>
              </a:ext>
            </a:extLst>
          </p:cNvPr>
          <p:cNvSpPr>
            <a:spLocks noGrp="1"/>
          </p:cNvSpPr>
          <p:nvPr>
            <p:ph type="body" sz="quarter" idx="11"/>
          </p:nvPr>
        </p:nvSpPr>
        <p:spPr>
          <a:xfrm>
            <a:off x="3502038" y="2281534"/>
            <a:ext cx="2505472" cy="4057720"/>
          </a:xfrm>
        </p:spPr>
        <p:txBody>
          <a:bodyPr/>
          <a:lstStyle/>
          <a:p>
            <a:pPr marL="0" indent="0">
              <a:buNone/>
            </a:pPr>
            <a:r>
              <a:rPr lang="en-US" sz="1400" b="1" dirty="0"/>
              <a:t>Career Pathways</a:t>
            </a:r>
            <a:br>
              <a:rPr lang="en-US" sz="1400" b="1" dirty="0"/>
            </a:br>
            <a:r>
              <a:rPr lang="en-US" sz="1400" b="1" dirty="0"/>
              <a:t>and Preparation</a:t>
            </a:r>
          </a:p>
          <a:p>
            <a:r>
              <a:rPr lang="en-US" dirty="0"/>
              <a:t>Ohio high school students choose career pathways, Career-Technical Education (CTE) programs, JAG classes, Career-Based Learning, and other preparation classes or associations</a:t>
            </a:r>
          </a:p>
          <a:p>
            <a:r>
              <a:rPr lang="en-US" dirty="0"/>
              <a:t>We help you identify students in pathways and other classes that correlate to your position needs</a:t>
            </a:r>
          </a:p>
          <a:p>
            <a:r>
              <a:rPr lang="en-US" dirty="0"/>
              <a:t>This provides an excellent educational foundation of knowledge to build upon</a:t>
            </a:r>
          </a:p>
          <a:p>
            <a:r>
              <a:rPr lang="en-US" dirty="0"/>
              <a:t>Students have interest in pursuing this as a career</a:t>
            </a:r>
          </a:p>
          <a:p>
            <a:pPr marL="0" indent="0">
              <a:buNone/>
            </a:pPr>
            <a:endParaRPr lang="en-US" dirty="0"/>
          </a:p>
        </p:txBody>
      </p:sp>
      <p:sp>
        <p:nvSpPr>
          <p:cNvPr id="18" name="Text Placeholder 17">
            <a:extLst>
              <a:ext uri="{FF2B5EF4-FFF2-40B4-BE49-F238E27FC236}">
                <a16:creationId xmlns:a16="http://schemas.microsoft.com/office/drawing/2014/main" id="{65119F7E-ACDC-4CA8-91F1-76034D61DC76}"/>
              </a:ext>
            </a:extLst>
          </p:cNvPr>
          <p:cNvSpPr>
            <a:spLocks noGrp="1"/>
          </p:cNvSpPr>
          <p:nvPr>
            <p:ph type="body" sz="quarter" idx="12"/>
          </p:nvPr>
        </p:nvSpPr>
        <p:spPr>
          <a:xfrm>
            <a:off x="6280149" y="2281534"/>
            <a:ext cx="2676129" cy="3553505"/>
          </a:xfrm>
        </p:spPr>
        <p:txBody>
          <a:bodyPr/>
          <a:lstStyle/>
          <a:p>
            <a:pPr marL="0" indent="0">
              <a:buNone/>
            </a:pPr>
            <a:r>
              <a:rPr lang="en-US" sz="1400" b="1" dirty="0"/>
              <a:t>Learning Agreement/</a:t>
            </a:r>
            <a:br>
              <a:rPr lang="en-US" sz="1400" b="1" dirty="0"/>
            </a:br>
            <a:r>
              <a:rPr lang="en-US" sz="1400" b="1" dirty="0"/>
              <a:t>Work-Based Learning Plan</a:t>
            </a:r>
          </a:p>
          <a:p>
            <a:r>
              <a:rPr lang="en-US" dirty="0"/>
              <a:t>A teacher-drafted document</a:t>
            </a:r>
          </a:p>
          <a:p>
            <a:r>
              <a:rPr lang="en-US" dirty="0"/>
              <a:t>Curriculum + job description</a:t>
            </a:r>
          </a:p>
          <a:p>
            <a:r>
              <a:rPr lang="en-US" dirty="0"/>
              <a:t>Goals for the student</a:t>
            </a:r>
          </a:p>
          <a:p>
            <a:r>
              <a:rPr lang="en-US" dirty="0"/>
              <a:t>Teacher, student, parent, and employer will sign it</a:t>
            </a:r>
          </a:p>
          <a:p>
            <a:r>
              <a:rPr lang="en-US" dirty="0"/>
              <a:t>Apprenticeship ties into this seamlessly</a:t>
            </a:r>
          </a:p>
        </p:txBody>
      </p:sp>
      <p:sp>
        <p:nvSpPr>
          <p:cNvPr id="19" name="Text Placeholder 18">
            <a:extLst>
              <a:ext uri="{FF2B5EF4-FFF2-40B4-BE49-F238E27FC236}">
                <a16:creationId xmlns:a16="http://schemas.microsoft.com/office/drawing/2014/main" id="{6ED681EB-85F1-468D-A043-59853C66B65A}"/>
              </a:ext>
            </a:extLst>
          </p:cNvPr>
          <p:cNvSpPr>
            <a:spLocks noGrp="1"/>
          </p:cNvSpPr>
          <p:nvPr>
            <p:ph type="body" sz="quarter" idx="13"/>
          </p:nvPr>
        </p:nvSpPr>
        <p:spPr>
          <a:xfrm>
            <a:off x="9054383" y="2281534"/>
            <a:ext cx="2412130" cy="3553505"/>
          </a:xfrm>
        </p:spPr>
        <p:txBody>
          <a:bodyPr/>
          <a:lstStyle/>
          <a:p>
            <a:pPr marL="0" indent="0">
              <a:buNone/>
            </a:pPr>
            <a:r>
              <a:rPr lang="en-US" sz="1400" b="1" dirty="0"/>
              <a:t>Work Ready and</a:t>
            </a:r>
            <a:br>
              <a:rPr lang="en-US" sz="1400" b="1" dirty="0"/>
            </a:br>
            <a:r>
              <a:rPr lang="en-US" sz="1400" b="1" dirty="0"/>
              <a:t>Soft Skills</a:t>
            </a:r>
          </a:p>
          <a:p>
            <a:r>
              <a:rPr lang="en-US" dirty="0"/>
              <a:t>Job coaching support from educators</a:t>
            </a:r>
          </a:p>
          <a:p>
            <a:r>
              <a:rPr lang="en-US" dirty="0"/>
              <a:t>Accountability for trainees while still in school</a:t>
            </a:r>
          </a:p>
          <a:p>
            <a:r>
              <a:rPr lang="en-US" dirty="0"/>
              <a:t>Adecco Soft Skills Package</a:t>
            </a:r>
          </a:p>
          <a:p>
            <a:r>
              <a:rPr lang="en-US" dirty="0" err="1"/>
              <a:t>OhioMeansJobs</a:t>
            </a:r>
            <a:r>
              <a:rPr lang="en-US" dirty="0"/>
              <a:t> (OMJ) Readiness Seal</a:t>
            </a:r>
          </a:p>
        </p:txBody>
      </p:sp>
      <p:sp>
        <p:nvSpPr>
          <p:cNvPr id="24" name="Text Placeholder 21">
            <a:extLst>
              <a:ext uri="{FF2B5EF4-FFF2-40B4-BE49-F238E27FC236}">
                <a16:creationId xmlns:a16="http://schemas.microsoft.com/office/drawing/2014/main" id="{A58208F0-1924-4D9B-931C-3FB646CF3B06}"/>
              </a:ext>
            </a:extLst>
          </p:cNvPr>
          <p:cNvSpPr txBox="1">
            <a:spLocks/>
          </p:cNvSpPr>
          <p:nvPr/>
        </p:nvSpPr>
        <p:spPr>
          <a:xfrm>
            <a:off x="4894256" y="1090136"/>
            <a:ext cx="2403489" cy="338554"/>
          </a:xfrm>
          <a:prstGeom prst="rect">
            <a:avLst/>
          </a:prstGeom>
        </p:spPr>
        <p:txBody>
          <a:bodyPr vert="horz" lIns="91440" tIns="45720" rIns="91440" bIns="45720" rtlCol="0">
            <a:spAutoFit/>
          </a:bodyPr>
          <a:lstStyle>
            <a:lvl1pPr marL="227013" indent="-227013"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600" b="1" dirty="0"/>
              <a:t>Four Reasons:</a:t>
            </a:r>
            <a:endParaRPr lang="en-US" sz="1400" dirty="0"/>
          </a:p>
        </p:txBody>
      </p:sp>
      <p:sp>
        <p:nvSpPr>
          <p:cNvPr id="29" name="Freeform 32">
            <a:extLst>
              <a:ext uri="{FF2B5EF4-FFF2-40B4-BE49-F238E27FC236}">
                <a16:creationId xmlns:a16="http://schemas.microsoft.com/office/drawing/2014/main" id="{23EDF78F-8D68-4648-882A-0481FC12DFEE}"/>
              </a:ext>
            </a:extLst>
          </p:cNvPr>
          <p:cNvSpPr/>
          <p:nvPr/>
        </p:nvSpPr>
        <p:spPr>
          <a:xfrm>
            <a:off x="4570705" y="1736464"/>
            <a:ext cx="278802" cy="422830"/>
          </a:xfrm>
          <a:custGeom>
            <a:avLst/>
            <a:gdLst/>
            <a:ahLst/>
            <a:cxnLst/>
            <a:rect l="l" t="t" r="r" b="b"/>
            <a:pathLst>
              <a:path w="463609" h="703107">
                <a:moveTo>
                  <a:pt x="233338" y="3"/>
                </a:moveTo>
                <a:cubicBezTo>
                  <a:pt x="268244" y="215"/>
                  <a:pt x="300146" y="6407"/>
                  <a:pt x="329044" y="18578"/>
                </a:cubicBezTo>
                <a:cubicBezTo>
                  <a:pt x="357942" y="30749"/>
                  <a:pt x="382433" y="47628"/>
                  <a:pt x="402518" y="69214"/>
                </a:cubicBezTo>
                <a:cubicBezTo>
                  <a:pt x="418402" y="86144"/>
                  <a:pt x="430660" y="105757"/>
                  <a:pt x="439291" y="128053"/>
                </a:cubicBezTo>
                <a:cubicBezTo>
                  <a:pt x="447923" y="150349"/>
                  <a:pt x="452292" y="174559"/>
                  <a:pt x="452398" y="200682"/>
                </a:cubicBezTo>
                <a:cubicBezTo>
                  <a:pt x="452122" y="236256"/>
                  <a:pt x="445039" y="267561"/>
                  <a:pt x="431148" y="294597"/>
                </a:cubicBezTo>
                <a:cubicBezTo>
                  <a:pt x="417257" y="321632"/>
                  <a:pt x="398212" y="345037"/>
                  <a:pt x="374015" y="364809"/>
                </a:cubicBezTo>
                <a:cubicBezTo>
                  <a:pt x="348814" y="385368"/>
                  <a:pt x="323911" y="402471"/>
                  <a:pt x="299305" y="416120"/>
                </a:cubicBezTo>
                <a:cubicBezTo>
                  <a:pt x="274700" y="429769"/>
                  <a:pt x="250772" y="443022"/>
                  <a:pt x="227520" y="455878"/>
                </a:cubicBezTo>
                <a:cubicBezTo>
                  <a:pt x="204269" y="468734"/>
                  <a:pt x="182074" y="484252"/>
                  <a:pt x="160936" y="502432"/>
                </a:cubicBezTo>
                <a:cubicBezTo>
                  <a:pt x="146787" y="514707"/>
                  <a:pt x="136590" y="528639"/>
                  <a:pt x="130344" y="544228"/>
                </a:cubicBezTo>
                <a:cubicBezTo>
                  <a:pt x="124098" y="559817"/>
                  <a:pt x="121038" y="579865"/>
                  <a:pt x="121166" y="604374"/>
                </a:cubicBezTo>
                <a:lnTo>
                  <a:pt x="415751" y="604374"/>
                </a:lnTo>
                <a:cubicBezTo>
                  <a:pt x="429324" y="604734"/>
                  <a:pt x="440609" y="609612"/>
                  <a:pt x="449605" y="619005"/>
                </a:cubicBezTo>
                <a:cubicBezTo>
                  <a:pt x="458601" y="628399"/>
                  <a:pt x="463269" y="640147"/>
                  <a:pt x="463609" y="654249"/>
                </a:cubicBezTo>
                <a:cubicBezTo>
                  <a:pt x="463269" y="667863"/>
                  <a:pt x="458601" y="679314"/>
                  <a:pt x="449605" y="688602"/>
                </a:cubicBezTo>
                <a:cubicBezTo>
                  <a:pt x="440609" y="697890"/>
                  <a:pt x="429324" y="702725"/>
                  <a:pt x="415751" y="703107"/>
                </a:cubicBezTo>
                <a:lnTo>
                  <a:pt x="47862" y="703107"/>
                </a:lnTo>
                <a:cubicBezTo>
                  <a:pt x="33842" y="702979"/>
                  <a:pt x="22431" y="698399"/>
                  <a:pt x="13628" y="689365"/>
                </a:cubicBezTo>
                <a:cubicBezTo>
                  <a:pt x="4826" y="680332"/>
                  <a:pt x="287" y="667608"/>
                  <a:pt x="11" y="651195"/>
                </a:cubicBezTo>
                <a:cubicBezTo>
                  <a:pt x="-264" y="603147"/>
                  <a:pt x="5123" y="563495"/>
                  <a:pt x="16174" y="532241"/>
                </a:cubicBezTo>
                <a:cubicBezTo>
                  <a:pt x="27224" y="500986"/>
                  <a:pt x="45593" y="473040"/>
                  <a:pt x="71279" y="448402"/>
                </a:cubicBezTo>
                <a:cubicBezTo>
                  <a:pt x="106379" y="415738"/>
                  <a:pt x="143916" y="389573"/>
                  <a:pt x="183891" y="369907"/>
                </a:cubicBezTo>
                <a:cubicBezTo>
                  <a:pt x="223865" y="350240"/>
                  <a:pt x="260403" y="328153"/>
                  <a:pt x="293504" y="303644"/>
                </a:cubicBezTo>
                <a:cubicBezTo>
                  <a:pt x="309501" y="291198"/>
                  <a:pt x="322121" y="277096"/>
                  <a:pt x="331362" y="261338"/>
                </a:cubicBezTo>
                <a:cubicBezTo>
                  <a:pt x="340604" y="245579"/>
                  <a:pt x="345320" y="226380"/>
                  <a:pt x="345512" y="203740"/>
                </a:cubicBezTo>
                <a:cubicBezTo>
                  <a:pt x="345597" y="190318"/>
                  <a:pt x="343387" y="177150"/>
                  <a:pt x="338883" y="164238"/>
                </a:cubicBezTo>
                <a:cubicBezTo>
                  <a:pt x="334379" y="151325"/>
                  <a:pt x="327070" y="139687"/>
                  <a:pt x="316958" y="129322"/>
                </a:cubicBezTo>
                <a:cubicBezTo>
                  <a:pt x="306208" y="118512"/>
                  <a:pt x="293036" y="110059"/>
                  <a:pt x="277443" y="103963"/>
                </a:cubicBezTo>
                <a:cubicBezTo>
                  <a:pt x="261849" y="97867"/>
                  <a:pt x="244088" y="94765"/>
                  <a:pt x="224161" y="94659"/>
                </a:cubicBezTo>
                <a:cubicBezTo>
                  <a:pt x="206315" y="94744"/>
                  <a:pt x="189744" y="96868"/>
                  <a:pt x="174448" y="101032"/>
                </a:cubicBezTo>
                <a:cubicBezTo>
                  <a:pt x="159152" y="105195"/>
                  <a:pt x="145130" y="110888"/>
                  <a:pt x="132383" y="118109"/>
                </a:cubicBezTo>
                <a:cubicBezTo>
                  <a:pt x="116042" y="127177"/>
                  <a:pt x="102377" y="135290"/>
                  <a:pt x="91388" y="142448"/>
                </a:cubicBezTo>
                <a:cubicBezTo>
                  <a:pt x="80399" y="149605"/>
                  <a:pt x="69284" y="153385"/>
                  <a:pt x="58043" y="153789"/>
                </a:cubicBezTo>
                <a:cubicBezTo>
                  <a:pt x="43981" y="153682"/>
                  <a:pt x="32400" y="149307"/>
                  <a:pt x="23300" y="140664"/>
                </a:cubicBezTo>
                <a:cubicBezTo>
                  <a:pt x="14201" y="132020"/>
                  <a:pt x="9492" y="119744"/>
                  <a:pt x="9174" y="103837"/>
                </a:cubicBezTo>
                <a:cubicBezTo>
                  <a:pt x="10044" y="87904"/>
                  <a:pt x="18231" y="73438"/>
                  <a:pt x="33736" y="60438"/>
                </a:cubicBezTo>
                <a:cubicBezTo>
                  <a:pt x="49241" y="47437"/>
                  <a:pt x="66846" y="36792"/>
                  <a:pt x="86550" y="28502"/>
                </a:cubicBezTo>
                <a:cubicBezTo>
                  <a:pt x="109723" y="18408"/>
                  <a:pt x="133161" y="11114"/>
                  <a:pt x="156864" y="6619"/>
                </a:cubicBezTo>
                <a:cubicBezTo>
                  <a:pt x="180568" y="2124"/>
                  <a:pt x="206059" y="-82"/>
                  <a:pt x="233338" y="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30" name="Freeform 31">
            <a:extLst>
              <a:ext uri="{FF2B5EF4-FFF2-40B4-BE49-F238E27FC236}">
                <a16:creationId xmlns:a16="http://schemas.microsoft.com/office/drawing/2014/main" id="{48229823-C7B7-43C9-A720-BCF63F71FF37}"/>
              </a:ext>
            </a:extLst>
          </p:cNvPr>
          <p:cNvSpPr/>
          <p:nvPr/>
        </p:nvSpPr>
        <p:spPr>
          <a:xfrm>
            <a:off x="7297745" y="1759343"/>
            <a:ext cx="259795" cy="428958"/>
          </a:xfrm>
          <a:custGeom>
            <a:avLst/>
            <a:gdLst/>
            <a:ahLst/>
            <a:cxnLst/>
            <a:rect l="l" t="t" r="r" b="b"/>
            <a:pathLst>
              <a:path w="432002" h="713296">
                <a:moveTo>
                  <a:pt x="204854" y="1"/>
                </a:moveTo>
                <a:cubicBezTo>
                  <a:pt x="269423" y="1355"/>
                  <a:pt x="319082" y="19258"/>
                  <a:pt x="353831" y="53712"/>
                </a:cubicBezTo>
                <a:cubicBezTo>
                  <a:pt x="388580" y="88166"/>
                  <a:pt x="406144" y="131049"/>
                  <a:pt x="406523" y="182360"/>
                </a:cubicBezTo>
                <a:cubicBezTo>
                  <a:pt x="406884" y="216545"/>
                  <a:pt x="398783" y="247601"/>
                  <a:pt x="382220" y="275528"/>
                </a:cubicBezTo>
                <a:cubicBezTo>
                  <a:pt x="365657" y="303455"/>
                  <a:pt x="338469" y="325063"/>
                  <a:pt x="300656" y="340352"/>
                </a:cubicBezTo>
                <a:cubicBezTo>
                  <a:pt x="343552" y="354663"/>
                  <a:pt x="376135" y="376691"/>
                  <a:pt x="398406" y="406435"/>
                </a:cubicBezTo>
                <a:cubicBezTo>
                  <a:pt x="420677" y="436180"/>
                  <a:pt x="431876" y="473263"/>
                  <a:pt x="432002" y="517684"/>
                </a:cubicBezTo>
                <a:cubicBezTo>
                  <a:pt x="431454" y="575349"/>
                  <a:pt x="410919" y="622098"/>
                  <a:pt x="370397" y="657931"/>
                </a:cubicBezTo>
                <a:cubicBezTo>
                  <a:pt x="329875" y="693764"/>
                  <a:pt x="272655" y="712219"/>
                  <a:pt x="198739" y="713296"/>
                </a:cubicBezTo>
                <a:cubicBezTo>
                  <a:pt x="176147" y="713296"/>
                  <a:pt x="154574" y="712024"/>
                  <a:pt x="134021" y="709480"/>
                </a:cubicBezTo>
                <a:cubicBezTo>
                  <a:pt x="113468" y="706935"/>
                  <a:pt x="94953" y="703119"/>
                  <a:pt x="78476" y="698030"/>
                </a:cubicBezTo>
                <a:cubicBezTo>
                  <a:pt x="54695" y="691457"/>
                  <a:pt x="35756" y="682722"/>
                  <a:pt x="21657" y="671823"/>
                </a:cubicBezTo>
                <a:cubicBezTo>
                  <a:pt x="7558" y="660925"/>
                  <a:pt x="339" y="647609"/>
                  <a:pt x="0" y="631877"/>
                </a:cubicBezTo>
                <a:cubicBezTo>
                  <a:pt x="318" y="618246"/>
                  <a:pt x="5032" y="606780"/>
                  <a:pt x="14141" y="597476"/>
                </a:cubicBezTo>
                <a:cubicBezTo>
                  <a:pt x="23250" y="588173"/>
                  <a:pt x="34843" y="583330"/>
                  <a:pt x="48920" y="582947"/>
                </a:cubicBezTo>
                <a:cubicBezTo>
                  <a:pt x="59749" y="583309"/>
                  <a:pt x="69940" y="586155"/>
                  <a:pt x="79495" y="591488"/>
                </a:cubicBezTo>
                <a:cubicBezTo>
                  <a:pt x="89050" y="596820"/>
                  <a:pt x="100261" y="602471"/>
                  <a:pt x="113128" y="608441"/>
                </a:cubicBezTo>
                <a:cubicBezTo>
                  <a:pt x="122194" y="612159"/>
                  <a:pt x="133108" y="615430"/>
                  <a:pt x="145869" y="618256"/>
                </a:cubicBezTo>
                <a:cubicBezTo>
                  <a:pt x="158630" y="621081"/>
                  <a:pt x="173875" y="622568"/>
                  <a:pt x="191605" y="622717"/>
                </a:cubicBezTo>
                <a:cubicBezTo>
                  <a:pt x="234622" y="622250"/>
                  <a:pt x="267575" y="611712"/>
                  <a:pt x="290464" y="591105"/>
                </a:cubicBezTo>
                <a:cubicBezTo>
                  <a:pt x="313353" y="570498"/>
                  <a:pt x="324904" y="542625"/>
                  <a:pt x="325116" y="507487"/>
                </a:cubicBezTo>
                <a:cubicBezTo>
                  <a:pt x="324989" y="482589"/>
                  <a:pt x="318874" y="461769"/>
                  <a:pt x="306771" y="445028"/>
                </a:cubicBezTo>
                <a:cubicBezTo>
                  <a:pt x="294669" y="428288"/>
                  <a:pt x="277343" y="415116"/>
                  <a:pt x="254793" y="405514"/>
                </a:cubicBezTo>
                <a:cubicBezTo>
                  <a:pt x="242436" y="400500"/>
                  <a:pt x="229187" y="397016"/>
                  <a:pt x="215046" y="395061"/>
                </a:cubicBezTo>
                <a:cubicBezTo>
                  <a:pt x="200904" y="393106"/>
                  <a:pt x="186636" y="392171"/>
                  <a:pt x="172240" y="392256"/>
                </a:cubicBezTo>
                <a:cubicBezTo>
                  <a:pt x="158885" y="392553"/>
                  <a:pt x="146867" y="389415"/>
                  <a:pt x="136187" y="382842"/>
                </a:cubicBezTo>
                <a:cubicBezTo>
                  <a:pt x="125507" y="376269"/>
                  <a:pt x="119859" y="364481"/>
                  <a:pt x="119243" y="347476"/>
                </a:cubicBezTo>
                <a:cubicBezTo>
                  <a:pt x="119264" y="335815"/>
                  <a:pt x="123044" y="325553"/>
                  <a:pt x="130581" y="316690"/>
                </a:cubicBezTo>
                <a:cubicBezTo>
                  <a:pt x="138119" y="307827"/>
                  <a:pt x="149288" y="303163"/>
                  <a:pt x="164087" y="302696"/>
                </a:cubicBezTo>
                <a:cubicBezTo>
                  <a:pt x="181646" y="302802"/>
                  <a:pt x="196976" y="301825"/>
                  <a:pt x="210077" y="299764"/>
                </a:cubicBezTo>
                <a:cubicBezTo>
                  <a:pt x="223178" y="297703"/>
                  <a:pt x="235705" y="293922"/>
                  <a:pt x="247659" y="288419"/>
                </a:cubicBezTo>
                <a:cubicBezTo>
                  <a:pt x="265155" y="280770"/>
                  <a:pt x="278829" y="269298"/>
                  <a:pt x="288681" y="254001"/>
                </a:cubicBezTo>
                <a:cubicBezTo>
                  <a:pt x="298533" y="238704"/>
                  <a:pt x="303544" y="219583"/>
                  <a:pt x="303714" y="196637"/>
                </a:cubicBezTo>
                <a:cubicBezTo>
                  <a:pt x="303565" y="169230"/>
                  <a:pt x="294435" y="145775"/>
                  <a:pt x="276323" y="126271"/>
                </a:cubicBezTo>
                <a:cubicBezTo>
                  <a:pt x="258212" y="106767"/>
                  <a:pt x="232011" y="96569"/>
                  <a:pt x="197720" y="95676"/>
                </a:cubicBezTo>
                <a:cubicBezTo>
                  <a:pt x="180542" y="95846"/>
                  <a:pt x="165467" y="97801"/>
                  <a:pt x="152494" y="101541"/>
                </a:cubicBezTo>
                <a:cubicBezTo>
                  <a:pt x="139520" y="105280"/>
                  <a:pt x="127757" y="109784"/>
                  <a:pt x="117205" y="115054"/>
                </a:cubicBezTo>
                <a:cubicBezTo>
                  <a:pt x="104762" y="121470"/>
                  <a:pt x="94231" y="127249"/>
                  <a:pt x="85610" y="132390"/>
                </a:cubicBezTo>
                <a:cubicBezTo>
                  <a:pt x="76990" y="137532"/>
                  <a:pt x="68497" y="140251"/>
                  <a:pt x="60131" y="140548"/>
                </a:cubicBezTo>
                <a:cubicBezTo>
                  <a:pt x="46054" y="140166"/>
                  <a:pt x="34460" y="135322"/>
                  <a:pt x="25352" y="126017"/>
                </a:cubicBezTo>
                <a:cubicBezTo>
                  <a:pt x="16243" y="116712"/>
                  <a:pt x="11529" y="105241"/>
                  <a:pt x="11211" y="91605"/>
                </a:cubicBezTo>
                <a:cubicBezTo>
                  <a:pt x="11848" y="75171"/>
                  <a:pt x="17963" y="62237"/>
                  <a:pt x="29556" y="52800"/>
                </a:cubicBezTo>
                <a:cubicBezTo>
                  <a:pt x="41149" y="43364"/>
                  <a:pt x="54398" y="35264"/>
                  <a:pt x="69304" y="28500"/>
                </a:cubicBezTo>
                <a:cubicBezTo>
                  <a:pt x="90239" y="18852"/>
                  <a:pt x="111302" y="11685"/>
                  <a:pt x="132492" y="6999"/>
                </a:cubicBezTo>
                <a:cubicBezTo>
                  <a:pt x="153683" y="2312"/>
                  <a:pt x="177803" y="-20"/>
                  <a:pt x="204854" y="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31" name="Freeform 30">
            <a:extLst>
              <a:ext uri="{FF2B5EF4-FFF2-40B4-BE49-F238E27FC236}">
                <a16:creationId xmlns:a16="http://schemas.microsoft.com/office/drawing/2014/main" id="{A3E8577C-1438-45D8-8A83-86C7316C3A61}"/>
              </a:ext>
            </a:extLst>
          </p:cNvPr>
          <p:cNvSpPr/>
          <p:nvPr/>
        </p:nvSpPr>
        <p:spPr>
          <a:xfrm>
            <a:off x="10094866" y="1736464"/>
            <a:ext cx="330280" cy="428957"/>
          </a:xfrm>
          <a:custGeom>
            <a:avLst/>
            <a:gdLst/>
            <a:ahLst/>
            <a:cxnLst/>
            <a:rect l="l" t="t" r="r" b="b"/>
            <a:pathLst>
              <a:path w="549209" h="713295">
                <a:moveTo>
                  <a:pt x="384162" y="0"/>
                </a:moveTo>
                <a:cubicBezTo>
                  <a:pt x="399643" y="340"/>
                  <a:pt x="411944" y="5521"/>
                  <a:pt x="421064" y="15543"/>
                </a:cubicBezTo>
                <a:cubicBezTo>
                  <a:pt x="430183" y="25564"/>
                  <a:pt x="434849" y="38389"/>
                  <a:pt x="435061" y="54016"/>
                </a:cubicBezTo>
                <a:lnTo>
                  <a:pt x="435061" y="462706"/>
                </a:lnTo>
                <a:lnTo>
                  <a:pt x="503346" y="462706"/>
                </a:lnTo>
                <a:cubicBezTo>
                  <a:pt x="516404" y="463130"/>
                  <a:pt x="527233" y="467879"/>
                  <a:pt x="535832" y="476955"/>
                </a:cubicBezTo>
                <a:cubicBezTo>
                  <a:pt x="544432" y="486030"/>
                  <a:pt x="548891" y="496886"/>
                  <a:pt x="549209" y="509524"/>
                </a:cubicBezTo>
                <a:cubicBezTo>
                  <a:pt x="548891" y="523052"/>
                  <a:pt x="544432" y="534163"/>
                  <a:pt x="535832" y="542857"/>
                </a:cubicBezTo>
                <a:cubicBezTo>
                  <a:pt x="527233" y="551550"/>
                  <a:pt x="516404" y="556045"/>
                  <a:pt x="503346" y="556342"/>
                </a:cubicBezTo>
                <a:lnTo>
                  <a:pt x="435061" y="556342"/>
                </a:lnTo>
                <a:lnTo>
                  <a:pt x="435061" y="660298"/>
                </a:lnTo>
                <a:cubicBezTo>
                  <a:pt x="434616" y="674991"/>
                  <a:pt x="429144" y="687391"/>
                  <a:pt x="418646" y="697498"/>
                </a:cubicBezTo>
                <a:cubicBezTo>
                  <a:pt x="408148" y="707605"/>
                  <a:pt x="395296" y="712871"/>
                  <a:pt x="380090" y="713295"/>
                </a:cubicBezTo>
                <a:cubicBezTo>
                  <a:pt x="364438" y="712871"/>
                  <a:pt x="351458" y="707605"/>
                  <a:pt x="341151" y="697498"/>
                </a:cubicBezTo>
                <a:cubicBezTo>
                  <a:pt x="330844" y="687391"/>
                  <a:pt x="325500" y="674991"/>
                  <a:pt x="325118" y="660298"/>
                </a:cubicBezTo>
                <a:lnTo>
                  <a:pt x="325118" y="556342"/>
                </a:lnTo>
                <a:lnTo>
                  <a:pt x="44845" y="556342"/>
                </a:lnTo>
                <a:cubicBezTo>
                  <a:pt x="32275" y="556045"/>
                  <a:pt x="21743" y="551550"/>
                  <a:pt x="13250" y="542857"/>
                </a:cubicBezTo>
                <a:cubicBezTo>
                  <a:pt x="4757" y="534163"/>
                  <a:pt x="341" y="523052"/>
                  <a:pt x="1" y="509524"/>
                </a:cubicBezTo>
                <a:cubicBezTo>
                  <a:pt x="-20" y="504393"/>
                  <a:pt x="787" y="499134"/>
                  <a:pt x="2422" y="493748"/>
                </a:cubicBezTo>
                <a:cubicBezTo>
                  <a:pt x="4057" y="488362"/>
                  <a:pt x="6647" y="483104"/>
                  <a:pt x="10193" y="477972"/>
                </a:cubicBezTo>
                <a:lnTo>
                  <a:pt x="323080" y="38729"/>
                </a:lnTo>
                <a:cubicBezTo>
                  <a:pt x="331606" y="26414"/>
                  <a:pt x="340769" y="16901"/>
                  <a:pt x="350567" y="10192"/>
                </a:cubicBezTo>
                <a:cubicBezTo>
                  <a:pt x="360366" y="3482"/>
                  <a:pt x="371564" y="85"/>
                  <a:pt x="384162" y="0"/>
                </a:cubicBezTo>
                <a:close/>
                <a:moveTo>
                  <a:pt x="325118" y="196701"/>
                </a:moveTo>
                <a:lnTo>
                  <a:pt x="138609" y="462706"/>
                </a:lnTo>
                <a:lnTo>
                  <a:pt x="325118" y="462706"/>
                </a:lnTo>
                <a:lnTo>
                  <a:pt x="325118" y="1967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32" name="Freeform 19">
            <a:extLst>
              <a:ext uri="{FF2B5EF4-FFF2-40B4-BE49-F238E27FC236}">
                <a16:creationId xmlns:a16="http://schemas.microsoft.com/office/drawing/2014/main" id="{3DE1A404-6EBB-4B83-B20C-329DD3B2181F}"/>
              </a:ext>
            </a:extLst>
          </p:cNvPr>
          <p:cNvSpPr/>
          <p:nvPr/>
        </p:nvSpPr>
        <p:spPr>
          <a:xfrm>
            <a:off x="1657490" y="1736464"/>
            <a:ext cx="274504" cy="422828"/>
          </a:xfrm>
          <a:custGeom>
            <a:avLst/>
            <a:gdLst/>
            <a:ahLst/>
            <a:cxnLst/>
            <a:rect l="l" t="t" r="r" b="b"/>
            <a:pathLst>
              <a:path w="456462" h="703104">
                <a:moveTo>
                  <a:pt x="242491" y="0"/>
                </a:moveTo>
                <a:cubicBezTo>
                  <a:pt x="260159" y="446"/>
                  <a:pt x="272926" y="5924"/>
                  <a:pt x="280795" y="16434"/>
                </a:cubicBezTo>
                <a:cubicBezTo>
                  <a:pt x="288664" y="26945"/>
                  <a:pt x="292524" y="39812"/>
                  <a:pt x="292375" y="55036"/>
                </a:cubicBezTo>
                <a:lnTo>
                  <a:pt x="292375" y="604371"/>
                </a:lnTo>
                <a:lnTo>
                  <a:pt x="408561" y="604371"/>
                </a:lnTo>
                <a:cubicBezTo>
                  <a:pt x="422596" y="604795"/>
                  <a:pt x="434019" y="609799"/>
                  <a:pt x="442831" y="619384"/>
                </a:cubicBezTo>
                <a:cubicBezTo>
                  <a:pt x="451642" y="628969"/>
                  <a:pt x="456186" y="640589"/>
                  <a:pt x="456462" y="654246"/>
                </a:cubicBezTo>
                <a:cubicBezTo>
                  <a:pt x="456186" y="667860"/>
                  <a:pt x="451642" y="679311"/>
                  <a:pt x="442831" y="688599"/>
                </a:cubicBezTo>
                <a:cubicBezTo>
                  <a:pt x="434019" y="697887"/>
                  <a:pt x="422596" y="702722"/>
                  <a:pt x="408561" y="703104"/>
                </a:cubicBezTo>
                <a:lnTo>
                  <a:pt x="50958" y="703104"/>
                </a:lnTo>
                <a:cubicBezTo>
                  <a:pt x="37369" y="702722"/>
                  <a:pt x="26073" y="697887"/>
                  <a:pt x="17071" y="688599"/>
                </a:cubicBezTo>
                <a:cubicBezTo>
                  <a:pt x="8068" y="679311"/>
                  <a:pt x="3397" y="667860"/>
                  <a:pt x="3057" y="654246"/>
                </a:cubicBezTo>
                <a:cubicBezTo>
                  <a:pt x="3397" y="640589"/>
                  <a:pt x="8068" y="628969"/>
                  <a:pt x="17071" y="619384"/>
                </a:cubicBezTo>
                <a:cubicBezTo>
                  <a:pt x="26073" y="609799"/>
                  <a:pt x="37369" y="604795"/>
                  <a:pt x="50958" y="604371"/>
                </a:cubicBezTo>
                <a:lnTo>
                  <a:pt x="178355" y="604371"/>
                </a:lnTo>
                <a:lnTo>
                  <a:pt x="178355" y="120263"/>
                </a:lnTo>
                <a:lnTo>
                  <a:pt x="67265" y="162049"/>
                </a:lnTo>
                <a:cubicBezTo>
                  <a:pt x="60131" y="164937"/>
                  <a:pt x="54016" y="166296"/>
                  <a:pt x="48920" y="166126"/>
                </a:cubicBezTo>
                <a:cubicBezTo>
                  <a:pt x="35734" y="166083"/>
                  <a:pt x="24396" y="161837"/>
                  <a:pt x="14905" y="153386"/>
                </a:cubicBezTo>
                <a:cubicBezTo>
                  <a:pt x="5414" y="144935"/>
                  <a:pt x="445" y="132535"/>
                  <a:pt x="0" y="116186"/>
                </a:cubicBezTo>
                <a:cubicBezTo>
                  <a:pt x="169" y="105315"/>
                  <a:pt x="3397" y="95718"/>
                  <a:pt x="9682" y="87394"/>
                </a:cubicBezTo>
                <a:cubicBezTo>
                  <a:pt x="15967" y="79071"/>
                  <a:pt x="24290" y="73041"/>
                  <a:pt x="34651" y="69304"/>
                </a:cubicBezTo>
                <a:lnTo>
                  <a:pt x="205842" y="7134"/>
                </a:lnTo>
                <a:cubicBezTo>
                  <a:pt x="209914" y="5499"/>
                  <a:pt x="215004" y="3928"/>
                  <a:pt x="221113" y="2421"/>
                </a:cubicBezTo>
                <a:cubicBezTo>
                  <a:pt x="227221" y="913"/>
                  <a:pt x="234347" y="106"/>
                  <a:pt x="24249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cxnSp>
        <p:nvCxnSpPr>
          <p:cNvPr id="33" name="Straight Connector 32">
            <a:extLst>
              <a:ext uri="{FF2B5EF4-FFF2-40B4-BE49-F238E27FC236}">
                <a16:creationId xmlns:a16="http://schemas.microsoft.com/office/drawing/2014/main" id="{B199C41D-E52E-40F6-8AAA-52B2F2F33D16}"/>
              </a:ext>
            </a:extLst>
          </p:cNvPr>
          <p:cNvCxnSpPr>
            <a:cxnSpLocks/>
          </p:cNvCxnSpPr>
          <p:nvPr/>
        </p:nvCxnSpPr>
        <p:spPr>
          <a:xfrm>
            <a:off x="730250" y="2287544"/>
            <a:ext cx="2403489"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1A71AD7-E991-43A2-9CE9-1643CF3AA196}"/>
              </a:ext>
            </a:extLst>
          </p:cNvPr>
          <p:cNvCxnSpPr>
            <a:cxnSpLocks/>
          </p:cNvCxnSpPr>
          <p:nvPr/>
        </p:nvCxnSpPr>
        <p:spPr>
          <a:xfrm>
            <a:off x="3508362" y="2281534"/>
            <a:ext cx="2403489"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E868D9B-E824-4B02-A1EF-FDBACC14ECC3}"/>
              </a:ext>
            </a:extLst>
          </p:cNvPr>
          <p:cNvCxnSpPr>
            <a:cxnSpLocks/>
          </p:cNvCxnSpPr>
          <p:nvPr/>
        </p:nvCxnSpPr>
        <p:spPr>
          <a:xfrm>
            <a:off x="6280150" y="2287544"/>
            <a:ext cx="2403489"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A1AF2D7-AB04-470B-B2D4-B0712B96F198}"/>
              </a:ext>
            </a:extLst>
          </p:cNvPr>
          <p:cNvCxnSpPr>
            <a:cxnSpLocks/>
          </p:cNvCxnSpPr>
          <p:nvPr/>
        </p:nvCxnSpPr>
        <p:spPr>
          <a:xfrm>
            <a:off x="9058262" y="2281534"/>
            <a:ext cx="2403489"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41132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p:txBody>
          <a:bodyPr/>
          <a:lstStyle/>
          <a:p>
            <a:r>
              <a:rPr lang="en-US" dirty="0"/>
              <a:t>Say YES! With Adecco</a:t>
            </a:r>
          </a:p>
        </p:txBody>
      </p:sp>
      <p:sp>
        <p:nvSpPr>
          <p:cNvPr id="14" name="Subtitle 13"/>
          <p:cNvSpPr>
            <a:spLocks noGrp="1"/>
          </p:cNvSpPr>
          <p:nvPr>
            <p:ph type="subTitle" idx="1"/>
          </p:nvPr>
        </p:nvSpPr>
        <p:spPr>
          <a:xfrm>
            <a:off x="730258" y="1076327"/>
            <a:ext cx="7436216" cy="247650"/>
          </a:xfrm>
        </p:spPr>
        <p:txBody>
          <a:bodyPr/>
          <a:lstStyle/>
          <a:p>
            <a:r>
              <a:rPr lang="en-US" dirty="0"/>
              <a:t>THE BENEFITS</a:t>
            </a:r>
          </a:p>
        </p:txBody>
      </p:sp>
      <p:pic>
        <p:nvPicPr>
          <p:cNvPr id="15" name="Picture Placeholder 14">
            <a:extLst>
              <a:ext uri="{FF2B5EF4-FFF2-40B4-BE49-F238E27FC236}">
                <a16:creationId xmlns:a16="http://schemas.microsoft.com/office/drawing/2014/main" id="{CA856FB6-ECE0-4466-B4EC-ADA15802BF88}"/>
              </a:ext>
            </a:extLst>
          </p:cNvPr>
          <p:cNvPicPr>
            <a:picLocks noGrp="1" noChangeAspect="1"/>
          </p:cNvPicPr>
          <p:nvPr>
            <p:ph type="pic" sz="quarter" idx="15"/>
          </p:nvPr>
        </p:nvPicPr>
        <p:blipFill rotWithShape="1">
          <a:blip r:embed="rId3" cstate="print">
            <a:extLst>
              <a:ext uri="{28A0092B-C50C-407E-A947-70E740481C1C}">
                <a14:useLocalDpi xmlns:a14="http://schemas.microsoft.com/office/drawing/2010/main" val="0"/>
              </a:ext>
            </a:extLst>
          </a:blip>
          <a:srcRect/>
          <a:stretch/>
        </p:blipFill>
        <p:spPr/>
      </p:pic>
      <p:sp>
        <p:nvSpPr>
          <p:cNvPr id="10" name="Text Placeholder 7">
            <a:extLst>
              <a:ext uri="{FF2B5EF4-FFF2-40B4-BE49-F238E27FC236}">
                <a16:creationId xmlns:a16="http://schemas.microsoft.com/office/drawing/2014/main" id="{041EFA4F-CCBC-4CD4-8614-6A4E416C57BE}"/>
              </a:ext>
            </a:extLst>
          </p:cNvPr>
          <p:cNvSpPr txBox="1">
            <a:spLocks/>
          </p:cNvSpPr>
          <p:nvPr/>
        </p:nvSpPr>
        <p:spPr>
          <a:xfrm>
            <a:off x="730250" y="1756012"/>
            <a:ext cx="3533966" cy="2092881"/>
          </a:xfrm>
          <a:prstGeom prst="rect">
            <a:avLst/>
          </a:prstGeom>
        </p:spPr>
        <p:txBody>
          <a:bodyPr wrap="square">
            <a:spAutoFit/>
          </a:bodyPr>
          <a:lstStyle>
            <a:lvl1pPr marL="227013" indent="-227013"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Youth Employability</a:t>
            </a:r>
          </a:p>
          <a:p>
            <a:pPr marL="234950" lvl="1">
              <a:buSzPct val="120000"/>
              <a:defRPr/>
            </a:pPr>
            <a:r>
              <a:rPr lang="en-US" sz="1100" kern="0" dirty="0">
                <a:ea typeface="Tahoma" pitchFamily="34" charset="0"/>
                <a:cs typeface="Arial" pitchFamily="34" charset="0"/>
              </a:rPr>
              <a:t>Students now have more work-based training and employability</a:t>
            </a:r>
          </a:p>
          <a:p>
            <a:pPr marL="234950" lvl="1">
              <a:buSzPct val="120000"/>
              <a:defRPr/>
            </a:pPr>
            <a:r>
              <a:rPr lang="en-US" sz="1100" kern="0" dirty="0">
                <a:ea typeface="Tahoma" pitchFamily="34" charset="0"/>
                <a:cs typeface="Arial" pitchFamily="34" charset="0"/>
              </a:rPr>
              <a:t>Advanced soft skills</a:t>
            </a:r>
          </a:p>
          <a:p>
            <a:pPr marL="234950" lvl="1">
              <a:buSzPct val="120000"/>
              <a:defRPr/>
            </a:pPr>
            <a:r>
              <a:rPr lang="en-US" sz="1100" kern="0" dirty="0">
                <a:ea typeface="Tahoma" pitchFamily="34" charset="0"/>
                <a:cs typeface="Arial" pitchFamily="34" charset="0"/>
              </a:rPr>
              <a:t>Job coaching and accountability</a:t>
            </a:r>
          </a:p>
          <a:p>
            <a:pPr marL="234950" lvl="1">
              <a:buSzPct val="120000"/>
              <a:defRPr/>
            </a:pPr>
            <a:r>
              <a:rPr lang="en-US" sz="1100" kern="0" dirty="0">
                <a:ea typeface="Tahoma" pitchFamily="34" charset="0"/>
                <a:cs typeface="Arial" pitchFamily="34" charset="0"/>
              </a:rPr>
              <a:t>Realistic expectations of the workplace</a:t>
            </a:r>
          </a:p>
          <a:p>
            <a:pPr marL="234950" lvl="1">
              <a:buSzPct val="120000"/>
              <a:defRPr/>
            </a:pPr>
            <a:r>
              <a:rPr lang="en-US" sz="1100" kern="0" dirty="0">
                <a:ea typeface="Tahoma" pitchFamily="34" charset="0"/>
                <a:cs typeface="Arial" pitchFamily="34" charset="0"/>
              </a:rPr>
              <a:t>Reigniting students’ inner drive and motivation</a:t>
            </a:r>
          </a:p>
          <a:p>
            <a:pPr marL="234950" lvl="1">
              <a:buSzPct val="120000"/>
              <a:defRPr/>
            </a:pPr>
            <a:r>
              <a:rPr lang="en-US" sz="1100" kern="0" dirty="0">
                <a:ea typeface="Tahoma" pitchFamily="34" charset="0"/>
                <a:cs typeface="Arial" pitchFamily="34" charset="0"/>
              </a:rPr>
              <a:t>Zero college debt</a:t>
            </a:r>
          </a:p>
        </p:txBody>
      </p:sp>
      <p:sp>
        <p:nvSpPr>
          <p:cNvPr id="11" name="Text Placeholder 8">
            <a:extLst>
              <a:ext uri="{FF2B5EF4-FFF2-40B4-BE49-F238E27FC236}">
                <a16:creationId xmlns:a16="http://schemas.microsoft.com/office/drawing/2014/main" id="{56C07676-37E0-41C6-823A-33C0A852B8EA}"/>
              </a:ext>
            </a:extLst>
          </p:cNvPr>
          <p:cNvSpPr txBox="1">
            <a:spLocks/>
          </p:cNvSpPr>
          <p:nvPr/>
        </p:nvSpPr>
        <p:spPr>
          <a:xfrm>
            <a:off x="4632517" y="1756012"/>
            <a:ext cx="3533582" cy="2831544"/>
          </a:xfrm>
          <a:prstGeom prst="rect">
            <a:avLst/>
          </a:prstGeom>
        </p:spPr>
        <p:txBody>
          <a:bodyPr wrap="square">
            <a:spAutoFit/>
          </a:bodyPr>
          <a:lstStyle>
            <a:lvl1pPr marL="227013" indent="-227013"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For Business</a:t>
            </a:r>
          </a:p>
          <a:p>
            <a:pPr marL="234950" lvl="1">
              <a:buSzPct val="120000"/>
              <a:defRPr/>
            </a:pPr>
            <a:r>
              <a:rPr lang="en-US" sz="1100" kern="0" dirty="0">
                <a:ea typeface="Tahoma" pitchFamily="34" charset="0"/>
                <a:cs typeface="Arial" pitchFamily="34" charset="0"/>
              </a:rPr>
              <a:t>Extend a consistent talent pipeline</a:t>
            </a:r>
          </a:p>
          <a:p>
            <a:pPr marL="234950" lvl="1">
              <a:buSzPct val="120000"/>
              <a:defRPr/>
            </a:pPr>
            <a:r>
              <a:rPr lang="en-US" sz="1100" kern="0" dirty="0">
                <a:ea typeface="Tahoma" pitchFamily="34" charset="0"/>
                <a:cs typeface="Arial" pitchFamily="34" charset="0"/>
              </a:rPr>
              <a:t>Identify and attract skilled students</a:t>
            </a:r>
          </a:p>
          <a:p>
            <a:pPr marL="234950" lvl="1">
              <a:buSzPct val="120000"/>
              <a:defRPr/>
            </a:pPr>
            <a:r>
              <a:rPr lang="en-US" sz="1100" kern="0" dirty="0">
                <a:ea typeface="Tahoma" pitchFamily="34" charset="0"/>
                <a:cs typeface="Arial" pitchFamily="34" charset="0"/>
              </a:rPr>
              <a:t>Fresh ideas</a:t>
            </a:r>
          </a:p>
          <a:p>
            <a:pPr marL="234950" lvl="1">
              <a:buSzPct val="120000"/>
              <a:defRPr/>
            </a:pPr>
            <a:r>
              <a:rPr lang="en-US" sz="1100" kern="0" dirty="0">
                <a:ea typeface="Tahoma" pitchFamily="34" charset="0"/>
                <a:cs typeface="Arial" pitchFamily="34" charset="0"/>
              </a:rPr>
              <a:t>Mentor and mentees</a:t>
            </a:r>
          </a:p>
          <a:p>
            <a:pPr marL="234950" lvl="1">
              <a:buSzPct val="120000"/>
              <a:defRPr/>
            </a:pPr>
            <a:r>
              <a:rPr lang="en-US" sz="1100" kern="0" dirty="0">
                <a:ea typeface="Tahoma" pitchFamily="34" charset="0"/>
                <a:cs typeface="Arial" pitchFamily="34" charset="0"/>
              </a:rPr>
              <a:t>Commitment level from students</a:t>
            </a:r>
          </a:p>
          <a:p>
            <a:pPr marL="234950" lvl="1">
              <a:buSzPct val="120000"/>
              <a:defRPr/>
            </a:pPr>
            <a:r>
              <a:rPr lang="en-US" sz="1100" kern="0" dirty="0">
                <a:ea typeface="Tahoma" pitchFamily="34" charset="0"/>
                <a:cs typeface="Arial" pitchFamily="34" charset="0"/>
              </a:rPr>
              <a:t>Increased loyalty and retention rates</a:t>
            </a:r>
          </a:p>
          <a:p>
            <a:pPr marL="234950" lvl="1">
              <a:buSzPct val="120000"/>
              <a:defRPr/>
            </a:pPr>
            <a:r>
              <a:rPr lang="en-US" sz="1100" kern="0" dirty="0">
                <a:ea typeface="Tahoma" pitchFamily="34" charset="0"/>
                <a:cs typeface="Arial" pitchFamily="34" charset="0"/>
              </a:rPr>
              <a:t>“Attraction Magnet” effect to grow your future talent pool</a:t>
            </a:r>
          </a:p>
          <a:p>
            <a:pPr marL="234950" lvl="1">
              <a:buSzPct val="120000"/>
              <a:defRPr/>
            </a:pPr>
            <a:r>
              <a:rPr lang="en-US" sz="1100" kern="0" dirty="0">
                <a:ea typeface="Tahoma" pitchFamily="34" charset="0"/>
                <a:cs typeface="Arial" pitchFamily="34" charset="0"/>
              </a:rPr>
              <a:t>Deepen your connection and ties to your community</a:t>
            </a:r>
          </a:p>
          <a:p>
            <a:pPr marL="234950" lvl="1">
              <a:buSzPct val="120000"/>
              <a:defRPr/>
            </a:pPr>
            <a:r>
              <a:rPr lang="en-US" sz="1100" kern="0" dirty="0">
                <a:ea typeface="Tahoma" pitchFamily="34" charset="0"/>
                <a:cs typeface="Arial" pitchFamily="34" charset="0"/>
              </a:rPr>
              <a:t>Via partnership have input into education</a:t>
            </a:r>
          </a:p>
        </p:txBody>
      </p:sp>
      <p:sp>
        <p:nvSpPr>
          <p:cNvPr id="12" name="Text Placeholder 9">
            <a:extLst>
              <a:ext uri="{FF2B5EF4-FFF2-40B4-BE49-F238E27FC236}">
                <a16:creationId xmlns:a16="http://schemas.microsoft.com/office/drawing/2014/main" id="{B084F7C3-0C4D-464F-8E09-E348B4BAD9FA}"/>
              </a:ext>
            </a:extLst>
          </p:cNvPr>
          <p:cNvSpPr txBox="1">
            <a:spLocks/>
          </p:cNvSpPr>
          <p:nvPr/>
        </p:nvSpPr>
        <p:spPr>
          <a:xfrm>
            <a:off x="730251" y="4341335"/>
            <a:ext cx="3533965" cy="1431161"/>
          </a:xfrm>
          <a:prstGeom prst="rect">
            <a:avLst/>
          </a:prstGeom>
        </p:spPr>
        <p:txBody>
          <a:bodyPr wrap="square" numCol="1">
            <a:spAutoFit/>
          </a:bodyPr>
          <a:lstStyle>
            <a:lvl1pPr marL="227013" indent="-227013"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Education and Society</a:t>
            </a:r>
          </a:p>
          <a:p>
            <a:pPr marL="234950" indent="-234950">
              <a:buSzPct val="120000"/>
              <a:defRPr/>
            </a:pPr>
            <a:r>
              <a:rPr lang="en-US" sz="1100" kern="0" dirty="0">
                <a:ea typeface="Tahoma" pitchFamily="34" charset="0"/>
                <a:cs typeface="Arial" pitchFamily="34" charset="0"/>
              </a:rPr>
              <a:t>Ohio is closing the skills gap</a:t>
            </a:r>
          </a:p>
          <a:p>
            <a:pPr marL="234950" indent="-234950">
              <a:buSzPct val="120000"/>
              <a:defRPr/>
            </a:pPr>
            <a:r>
              <a:rPr lang="en-US" sz="1100" kern="0" dirty="0">
                <a:ea typeface="Tahoma" pitchFamily="34" charset="0"/>
                <a:cs typeface="Arial" pitchFamily="34" charset="0"/>
              </a:rPr>
              <a:t>Producing more graduates who are</a:t>
            </a:r>
            <a:br>
              <a:rPr lang="en-US" sz="1100" kern="0" dirty="0">
                <a:ea typeface="Tahoma" pitchFamily="34" charset="0"/>
                <a:cs typeface="Arial" pitchFamily="34" charset="0"/>
              </a:rPr>
            </a:br>
            <a:r>
              <a:rPr lang="en-US" sz="1100" kern="0" dirty="0">
                <a:ea typeface="Tahoma" pitchFamily="34" charset="0"/>
                <a:cs typeface="Arial" pitchFamily="34" charset="0"/>
              </a:rPr>
              <a:t>work-ready</a:t>
            </a:r>
          </a:p>
          <a:p>
            <a:pPr marL="234950" indent="-234950">
              <a:buSzPct val="120000"/>
              <a:defRPr/>
            </a:pPr>
            <a:r>
              <a:rPr lang="en-US" sz="1100" kern="0" dirty="0">
                <a:ea typeface="Tahoma" pitchFamily="34" charset="0"/>
                <a:cs typeface="Arial" pitchFamily="34" charset="0"/>
              </a:rPr>
              <a:t>Keep local talent responds to “brain drain”</a:t>
            </a:r>
          </a:p>
          <a:p>
            <a:pPr marL="234950" indent="-234950">
              <a:buSzPct val="120000"/>
              <a:defRPr/>
            </a:pPr>
            <a:r>
              <a:rPr lang="en-US" sz="1100" kern="0" dirty="0">
                <a:ea typeface="Tahoma" pitchFamily="34" charset="0"/>
                <a:cs typeface="Arial" pitchFamily="34" charset="0"/>
              </a:rPr>
              <a:t>Expanding and upskilling the workforce</a:t>
            </a:r>
          </a:p>
        </p:txBody>
      </p:sp>
    </p:spTree>
    <p:extLst>
      <p:ext uri="{BB962C8B-B14F-4D97-AF65-F5344CB8AC3E}">
        <p14:creationId xmlns:p14="http://schemas.microsoft.com/office/powerpoint/2010/main" val="31711699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2FA45-C43E-4953-9216-615F2C43C5A2}"/>
              </a:ext>
            </a:extLst>
          </p:cNvPr>
          <p:cNvSpPr>
            <a:spLocks noGrp="1"/>
          </p:cNvSpPr>
          <p:nvPr>
            <p:ph type="ctrTitle"/>
          </p:nvPr>
        </p:nvSpPr>
        <p:spPr/>
        <p:txBody>
          <a:bodyPr/>
          <a:lstStyle/>
          <a:p>
            <a:r>
              <a:rPr lang="en-US" dirty="0"/>
              <a:t>Apprenticeship vs. Traditional Learning</a:t>
            </a:r>
          </a:p>
        </p:txBody>
      </p:sp>
      <p:sp>
        <p:nvSpPr>
          <p:cNvPr id="3" name="Subtitle 2">
            <a:extLst>
              <a:ext uri="{FF2B5EF4-FFF2-40B4-BE49-F238E27FC236}">
                <a16:creationId xmlns:a16="http://schemas.microsoft.com/office/drawing/2014/main" id="{90E2DA44-64C8-4C3C-BE82-07C1BC15C90B}"/>
              </a:ext>
            </a:extLst>
          </p:cNvPr>
          <p:cNvSpPr>
            <a:spLocks noGrp="1"/>
          </p:cNvSpPr>
          <p:nvPr>
            <p:ph type="subTitle" idx="1"/>
          </p:nvPr>
        </p:nvSpPr>
        <p:spPr/>
        <p:txBody>
          <a:bodyPr/>
          <a:lstStyle/>
          <a:p>
            <a:r>
              <a:rPr lang="en-US" dirty="0"/>
              <a:t>A CONCEPTUAL MODEL FOR EXPERTISE DEVELOPMENT</a:t>
            </a:r>
          </a:p>
        </p:txBody>
      </p:sp>
      <p:sp>
        <p:nvSpPr>
          <p:cNvPr id="4" name="Rectangle 3">
            <a:extLst>
              <a:ext uri="{FF2B5EF4-FFF2-40B4-BE49-F238E27FC236}">
                <a16:creationId xmlns:a16="http://schemas.microsoft.com/office/drawing/2014/main" id="{56E9BB53-AE20-4B74-8C92-DCF872152280}"/>
              </a:ext>
            </a:extLst>
          </p:cNvPr>
          <p:cNvSpPr>
            <a:spLocks/>
          </p:cNvSpPr>
          <p:nvPr>
            <p:custDataLst>
              <p:tags r:id="rId1"/>
            </p:custDataLst>
          </p:nvPr>
        </p:nvSpPr>
        <p:spPr bwMode="auto">
          <a:xfrm>
            <a:off x="730250" y="5936118"/>
            <a:ext cx="10736264" cy="215444"/>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anchor="b" anchorCtr="0">
            <a:spAutoFit/>
          </a:bodyPr>
          <a:lstStyle/>
          <a:p>
            <a:pPr>
              <a:spcBef>
                <a:spcPts val="600"/>
              </a:spcBef>
            </a:pPr>
            <a:r>
              <a:rPr lang="en-US" sz="800" dirty="0">
                <a:solidFill>
                  <a:srgbClr val="000000"/>
                </a:solidFill>
                <a:latin typeface="Verdana" panose="020B0604030504040204" pitchFamily="34" charset="0"/>
              </a:rPr>
              <a:t>Source: Department of Labor Employment and Training Administration</a:t>
            </a:r>
          </a:p>
        </p:txBody>
      </p:sp>
      <p:grpSp>
        <p:nvGrpSpPr>
          <p:cNvPr id="66" name="Group 65">
            <a:extLst>
              <a:ext uri="{FF2B5EF4-FFF2-40B4-BE49-F238E27FC236}">
                <a16:creationId xmlns:a16="http://schemas.microsoft.com/office/drawing/2014/main" id="{55C7D051-6235-4E86-95F9-CC06520758A0}"/>
              </a:ext>
            </a:extLst>
          </p:cNvPr>
          <p:cNvGrpSpPr/>
          <p:nvPr/>
        </p:nvGrpSpPr>
        <p:grpSpPr>
          <a:xfrm>
            <a:off x="878779" y="1907458"/>
            <a:ext cx="10434443" cy="3786267"/>
            <a:chOff x="1029971" y="1907458"/>
            <a:chExt cx="10434443" cy="3786267"/>
          </a:xfrm>
        </p:grpSpPr>
        <p:cxnSp>
          <p:nvCxnSpPr>
            <p:cNvPr id="9" name="Straight Arrow Connector 8">
              <a:extLst>
                <a:ext uri="{FF2B5EF4-FFF2-40B4-BE49-F238E27FC236}">
                  <a16:creationId xmlns:a16="http://schemas.microsoft.com/office/drawing/2014/main" id="{0D177638-4C4F-4FA2-A289-5F694305154F}"/>
                </a:ext>
              </a:extLst>
            </p:cNvPr>
            <p:cNvCxnSpPr>
              <a:cxnSpLocks/>
            </p:cNvCxnSpPr>
            <p:nvPr/>
          </p:nvCxnSpPr>
          <p:spPr>
            <a:xfrm flipV="1">
              <a:off x="1671484" y="1907458"/>
              <a:ext cx="0" cy="3078084"/>
            </a:xfrm>
            <a:prstGeom prst="straightConnector1">
              <a:avLst/>
            </a:prstGeom>
            <a:ln w="19050" cap="rnd">
              <a:solidFill>
                <a:schemeClr val="tx2"/>
              </a:solidFill>
              <a:round/>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B6B11513-868A-4A67-94BB-656F66691966}"/>
                </a:ext>
              </a:extLst>
            </p:cNvPr>
            <p:cNvCxnSpPr>
              <a:cxnSpLocks/>
            </p:cNvCxnSpPr>
            <p:nvPr/>
          </p:nvCxnSpPr>
          <p:spPr>
            <a:xfrm flipV="1">
              <a:off x="1671484" y="4985542"/>
              <a:ext cx="9724103" cy="1"/>
            </a:xfrm>
            <a:prstGeom prst="straightConnector1">
              <a:avLst/>
            </a:prstGeom>
            <a:ln w="19050" cap="rnd">
              <a:solidFill>
                <a:schemeClr val="tx2"/>
              </a:solidFill>
              <a:round/>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18" name="Freeform: Shape 17">
              <a:extLst>
                <a:ext uri="{FF2B5EF4-FFF2-40B4-BE49-F238E27FC236}">
                  <a16:creationId xmlns:a16="http://schemas.microsoft.com/office/drawing/2014/main" id="{92E4426B-DF06-4ADF-8508-67EC6D055FD9}"/>
                </a:ext>
              </a:extLst>
            </p:cNvPr>
            <p:cNvSpPr/>
            <p:nvPr/>
          </p:nvSpPr>
          <p:spPr>
            <a:xfrm>
              <a:off x="1651819" y="2782529"/>
              <a:ext cx="9802762" cy="2163097"/>
            </a:xfrm>
            <a:custGeom>
              <a:avLst/>
              <a:gdLst>
                <a:gd name="connsiteX0" fmla="*/ 0 w 9802762"/>
                <a:gd name="connsiteY0" fmla="*/ 2163097 h 2163097"/>
                <a:gd name="connsiteX1" fmla="*/ 4463846 w 9802762"/>
                <a:gd name="connsiteY1" fmla="*/ 688258 h 2163097"/>
                <a:gd name="connsiteX2" fmla="*/ 9802762 w 9802762"/>
                <a:gd name="connsiteY2" fmla="*/ 0 h 2163097"/>
                <a:gd name="connsiteX3" fmla="*/ 9802762 w 9802762"/>
                <a:gd name="connsiteY3" fmla="*/ 0 h 2163097"/>
              </a:gdLst>
              <a:ahLst/>
              <a:cxnLst>
                <a:cxn ang="0">
                  <a:pos x="connsiteX0" y="connsiteY0"/>
                </a:cxn>
                <a:cxn ang="0">
                  <a:pos x="connsiteX1" y="connsiteY1"/>
                </a:cxn>
                <a:cxn ang="0">
                  <a:pos x="connsiteX2" y="connsiteY2"/>
                </a:cxn>
                <a:cxn ang="0">
                  <a:pos x="connsiteX3" y="connsiteY3"/>
                </a:cxn>
              </a:cxnLst>
              <a:rect l="l" t="t" r="r" b="b"/>
              <a:pathLst>
                <a:path w="9802762" h="2163097">
                  <a:moveTo>
                    <a:pt x="0" y="2163097"/>
                  </a:moveTo>
                  <a:cubicBezTo>
                    <a:pt x="1415026" y="1605935"/>
                    <a:pt x="2830052" y="1048774"/>
                    <a:pt x="4463846" y="688258"/>
                  </a:cubicBezTo>
                  <a:cubicBezTo>
                    <a:pt x="6097640" y="327742"/>
                    <a:pt x="9802762" y="0"/>
                    <a:pt x="9802762" y="0"/>
                  </a:cubicBezTo>
                  <a:lnTo>
                    <a:pt x="9802762" y="0"/>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98F5EBF1-5BA6-4062-8980-B08B4B9E35B1}"/>
                </a:ext>
              </a:extLst>
            </p:cNvPr>
            <p:cNvSpPr/>
            <p:nvPr/>
          </p:nvSpPr>
          <p:spPr>
            <a:xfrm>
              <a:off x="1673225" y="2830461"/>
              <a:ext cx="9781356" cy="2144763"/>
            </a:xfrm>
            <a:custGeom>
              <a:avLst/>
              <a:gdLst>
                <a:gd name="connsiteX0" fmla="*/ 0 w 9812593"/>
                <a:gd name="connsiteY0" fmla="*/ 2104103 h 2104103"/>
                <a:gd name="connsiteX1" fmla="*/ 3283974 w 9812593"/>
                <a:gd name="connsiteY1" fmla="*/ 924232 h 2104103"/>
                <a:gd name="connsiteX2" fmla="*/ 6548283 w 9812593"/>
                <a:gd name="connsiteY2" fmla="*/ 206477 h 2104103"/>
                <a:gd name="connsiteX3" fmla="*/ 9812593 w 9812593"/>
                <a:gd name="connsiteY3" fmla="*/ 0 h 2104103"/>
                <a:gd name="connsiteX0" fmla="*/ 0 w 9812593"/>
                <a:gd name="connsiteY0" fmla="*/ 2104103 h 2104103"/>
                <a:gd name="connsiteX1" fmla="*/ 3274141 w 9812593"/>
                <a:gd name="connsiteY1" fmla="*/ 914400 h 2104103"/>
                <a:gd name="connsiteX2" fmla="*/ 6548283 w 9812593"/>
                <a:gd name="connsiteY2" fmla="*/ 206477 h 2104103"/>
                <a:gd name="connsiteX3" fmla="*/ 9812593 w 9812593"/>
                <a:gd name="connsiteY3" fmla="*/ 0 h 2104103"/>
                <a:gd name="connsiteX0" fmla="*/ 0 w 9812593"/>
                <a:gd name="connsiteY0" fmla="*/ 2104103 h 2104103"/>
                <a:gd name="connsiteX1" fmla="*/ 3274141 w 9812593"/>
                <a:gd name="connsiteY1" fmla="*/ 914400 h 2104103"/>
                <a:gd name="connsiteX2" fmla="*/ 6538451 w 9812593"/>
                <a:gd name="connsiteY2" fmla="*/ 176981 h 2104103"/>
                <a:gd name="connsiteX3" fmla="*/ 9812593 w 9812593"/>
                <a:gd name="connsiteY3" fmla="*/ 0 h 2104103"/>
                <a:gd name="connsiteX0" fmla="*/ 0 w 9792929"/>
                <a:gd name="connsiteY0" fmla="*/ 2133599 h 2133599"/>
                <a:gd name="connsiteX1" fmla="*/ 3274141 w 9792929"/>
                <a:gd name="connsiteY1" fmla="*/ 943896 h 2133599"/>
                <a:gd name="connsiteX2" fmla="*/ 6538451 w 9792929"/>
                <a:gd name="connsiteY2" fmla="*/ 206477 h 2133599"/>
                <a:gd name="connsiteX3" fmla="*/ 9792929 w 9792929"/>
                <a:gd name="connsiteY3" fmla="*/ 0 h 2133599"/>
              </a:gdLst>
              <a:ahLst/>
              <a:cxnLst>
                <a:cxn ang="0">
                  <a:pos x="connsiteX0" y="connsiteY0"/>
                </a:cxn>
                <a:cxn ang="0">
                  <a:pos x="connsiteX1" y="connsiteY1"/>
                </a:cxn>
                <a:cxn ang="0">
                  <a:pos x="connsiteX2" y="connsiteY2"/>
                </a:cxn>
                <a:cxn ang="0">
                  <a:pos x="connsiteX3" y="connsiteY3"/>
                </a:cxn>
              </a:cxnLst>
              <a:rect l="l" t="t" r="r" b="b"/>
              <a:pathLst>
                <a:path w="9792929" h="2133599">
                  <a:moveTo>
                    <a:pt x="0" y="2133599"/>
                  </a:moveTo>
                  <a:cubicBezTo>
                    <a:pt x="1096297" y="1701799"/>
                    <a:pt x="2184399" y="1265083"/>
                    <a:pt x="3274141" y="943896"/>
                  </a:cubicBezTo>
                  <a:cubicBezTo>
                    <a:pt x="4363883" y="622709"/>
                    <a:pt x="5451986" y="363793"/>
                    <a:pt x="6538451" y="206477"/>
                  </a:cubicBezTo>
                  <a:cubicBezTo>
                    <a:pt x="7624916" y="49161"/>
                    <a:pt x="8704825" y="26219"/>
                    <a:pt x="9792929" y="0"/>
                  </a:cubicBezTo>
                </a:path>
              </a:pathLst>
            </a:custGeom>
            <a:noFill/>
            <a:ln w="19050" cap="rnd">
              <a:solidFill>
                <a:schemeClr val="tx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05654A23-CA9E-4C60-8122-1D644BB95B3C}"/>
                </a:ext>
              </a:extLst>
            </p:cNvPr>
            <p:cNvCxnSpPr>
              <a:cxnSpLocks/>
            </p:cNvCxnSpPr>
            <p:nvPr/>
          </p:nvCxnSpPr>
          <p:spPr>
            <a:xfrm flipV="1">
              <a:off x="1689100" y="4284794"/>
              <a:ext cx="4766054" cy="696782"/>
            </a:xfrm>
            <a:prstGeom prst="line">
              <a:avLst/>
            </a:prstGeom>
            <a:ln w="1905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26" name="Freeform: Shape 25">
              <a:extLst>
                <a:ext uri="{FF2B5EF4-FFF2-40B4-BE49-F238E27FC236}">
                  <a16:creationId xmlns:a16="http://schemas.microsoft.com/office/drawing/2014/main" id="{1754AE8E-5BAE-4D3C-A163-944E6284C3F7}"/>
                </a:ext>
              </a:extLst>
            </p:cNvPr>
            <p:cNvSpPr/>
            <p:nvPr/>
          </p:nvSpPr>
          <p:spPr>
            <a:xfrm>
              <a:off x="6454362" y="3118103"/>
              <a:ext cx="5010052" cy="1168147"/>
            </a:xfrm>
            <a:custGeom>
              <a:avLst/>
              <a:gdLst>
                <a:gd name="connsiteX0" fmla="*/ 0 w 4955458"/>
                <a:gd name="connsiteY0" fmla="*/ 1158315 h 1158315"/>
                <a:gd name="connsiteX1" fmla="*/ 1720645 w 4955458"/>
                <a:gd name="connsiteY1" fmla="*/ 332405 h 1158315"/>
                <a:gd name="connsiteX2" fmla="*/ 3382297 w 4955458"/>
                <a:gd name="connsiteY2" fmla="*/ 17773 h 1158315"/>
                <a:gd name="connsiteX3" fmla="*/ 4955458 w 4955458"/>
                <a:gd name="connsiteY3" fmla="*/ 66934 h 1158315"/>
              </a:gdLst>
              <a:ahLst/>
              <a:cxnLst>
                <a:cxn ang="0">
                  <a:pos x="connsiteX0" y="connsiteY0"/>
                </a:cxn>
                <a:cxn ang="0">
                  <a:pos x="connsiteX1" y="connsiteY1"/>
                </a:cxn>
                <a:cxn ang="0">
                  <a:pos x="connsiteX2" y="connsiteY2"/>
                </a:cxn>
                <a:cxn ang="0">
                  <a:pos x="connsiteX3" y="connsiteY3"/>
                </a:cxn>
              </a:cxnLst>
              <a:rect l="l" t="t" r="r" b="b"/>
              <a:pathLst>
                <a:path w="4955458" h="1158315">
                  <a:moveTo>
                    <a:pt x="0" y="1158315"/>
                  </a:moveTo>
                  <a:cubicBezTo>
                    <a:pt x="578464" y="840405"/>
                    <a:pt x="1156929" y="522495"/>
                    <a:pt x="1720645" y="332405"/>
                  </a:cubicBezTo>
                  <a:cubicBezTo>
                    <a:pt x="2284361" y="142315"/>
                    <a:pt x="2843162" y="62018"/>
                    <a:pt x="3382297" y="17773"/>
                  </a:cubicBezTo>
                  <a:cubicBezTo>
                    <a:pt x="3921432" y="-26472"/>
                    <a:pt x="4438445" y="20231"/>
                    <a:pt x="4955458" y="66934"/>
                  </a:cubicBezTo>
                </a:path>
              </a:pathLst>
            </a:custGeom>
            <a:noFill/>
            <a:ln w="190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Arrow Connector 26">
              <a:extLst>
                <a:ext uri="{FF2B5EF4-FFF2-40B4-BE49-F238E27FC236}">
                  <a16:creationId xmlns:a16="http://schemas.microsoft.com/office/drawing/2014/main" id="{DF5B389A-3F3E-446C-9E24-8F0A2AA80D8D}"/>
                </a:ext>
              </a:extLst>
            </p:cNvPr>
            <p:cNvCxnSpPr>
              <a:cxnSpLocks/>
            </p:cNvCxnSpPr>
            <p:nvPr/>
          </p:nvCxnSpPr>
          <p:spPr>
            <a:xfrm>
              <a:off x="6007510" y="3008213"/>
              <a:ext cx="1317522" cy="0"/>
            </a:xfrm>
            <a:prstGeom prst="straightConnector1">
              <a:avLst/>
            </a:prstGeom>
            <a:ln w="38100" cap="rnd">
              <a:solidFill>
                <a:schemeClr val="tx2"/>
              </a:solidFill>
              <a:prstDash val="sysDot"/>
              <a:round/>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9B7969BE-DDDD-47FC-B00B-FD437A217558}"/>
                </a:ext>
              </a:extLst>
            </p:cNvPr>
            <p:cNvSpPr/>
            <p:nvPr/>
          </p:nvSpPr>
          <p:spPr>
            <a:xfrm>
              <a:off x="3844771" y="2696136"/>
              <a:ext cx="2160639" cy="6194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r>
                <a:rPr lang="en-US" sz="1050" b="1" dirty="0">
                  <a:solidFill>
                    <a:schemeClr val="bg1"/>
                  </a:solidFill>
                </a:rPr>
                <a:t>Apprenticeship Model</a:t>
              </a:r>
              <a:br>
                <a:rPr lang="en-US" sz="1050" dirty="0">
                  <a:solidFill>
                    <a:schemeClr val="bg1"/>
                  </a:solidFill>
                </a:rPr>
              </a:br>
              <a:r>
                <a:rPr lang="en-US" sz="1050" dirty="0">
                  <a:solidFill>
                    <a:schemeClr val="bg1"/>
                  </a:solidFill>
                </a:rPr>
                <a:t>Education with Business</a:t>
              </a:r>
              <a:br>
                <a:rPr lang="en-US" sz="1050" dirty="0">
                  <a:solidFill>
                    <a:schemeClr val="bg1"/>
                  </a:solidFill>
                </a:rPr>
              </a:br>
              <a:r>
                <a:rPr lang="en-US" sz="1050" dirty="0">
                  <a:solidFill>
                    <a:schemeClr val="bg1"/>
                  </a:solidFill>
                </a:rPr>
                <a:t>Experience Synergy</a:t>
              </a:r>
            </a:p>
          </p:txBody>
        </p:sp>
        <p:cxnSp>
          <p:nvCxnSpPr>
            <p:cNvPr id="33" name="Straight Arrow Connector 32">
              <a:extLst>
                <a:ext uri="{FF2B5EF4-FFF2-40B4-BE49-F238E27FC236}">
                  <a16:creationId xmlns:a16="http://schemas.microsoft.com/office/drawing/2014/main" id="{799312A7-1F9A-4458-8A48-67FB2C71DF6E}"/>
                </a:ext>
              </a:extLst>
            </p:cNvPr>
            <p:cNvCxnSpPr>
              <a:cxnSpLocks/>
            </p:cNvCxnSpPr>
            <p:nvPr/>
          </p:nvCxnSpPr>
          <p:spPr>
            <a:xfrm flipH="1">
              <a:off x="6666271" y="4269301"/>
              <a:ext cx="658762" cy="0"/>
            </a:xfrm>
            <a:prstGeom prst="straightConnector1">
              <a:avLst/>
            </a:prstGeom>
            <a:ln w="38100" cap="rnd">
              <a:solidFill>
                <a:schemeClr val="tx2"/>
              </a:solidFill>
              <a:prstDash val="sysDot"/>
              <a:round/>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FB408FD2-B9B4-4262-8215-25AB78AE3A84}"/>
                </a:ext>
              </a:extLst>
            </p:cNvPr>
            <p:cNvSpPr/>
            <p:nvPr/>
          </p:nvSpPr>
          <p:spPr>
            <a:xfrm>
              <a:off x="7325032" y="3944627"/>
              <a:ext cx="2160639" cy="619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r>
                <a:rPr lang="en-US" sz="1050" b="1" dirty="0">
                  <a:solidFill>
                    <a:schemeClr val="tx1"/>
                  </a:solidFill>
                </a:rPr>
                <a:t>Traditional Model</a:t>
              </a:r>
              <a:br>
                <a:rPr lang="en-US" sz="1050" dirty="0">
                  <a:solidFill>
                    <a:schemeClr val="tx1"/>
                  </a:solidFill>
                </a:rPr>
              </a:br>
              <a:r>
                <a:rPr lang="en-US" sz="1050" dirty="0">
                  <a:solidFill>
                    <a:schemeClr val="tx1"/>
                  </a:solidFill>
                </a:rPr>
                <a:t>Education Followed by</a:t>
              </a:r>
              <a:br>
                <a:rPr lang="en-US" sz="1050" dirty="0">
                  <a:solidFill>
                    <a:schemeClr val="tx1"/>
                  </a:solidFill>
                </a:rPr>
              </a:br>
              <a:r>
                <a:rPr lang="en-US" sz="1050" dirty="0">
                  <a:solidFill>
                    <a:schemeClr val="tx1"/>
                  </a:solidFill>
                </a:rPr>
                <a:t>Business Experience</a:t>
              </a:r>
            </a:p>
          </p:txBody>
        </p:sp>
        <p:sp>
          <p:nvSpPr>
            <p:cNvPr id="38" name="TextBox 37">
              <a:extLst>
                <a:ext uri="{FF2B5EF4-FFF2-40B4-BE49-F238E27FC236}">
                  <a16:creationId xmlns:a16="http://schemas.microsoft.com/office/drawing/2014/main" id="{C0000A0D-D93D-43E1-85BD-9FB66EEB03DB}"/>
                </a:ext>
              </a:extLst>
            </p:cNvPr>
            <p:cNvSpPr txBox="1"/>
            <p:nvPr/>
          </p:nvSpPr>
          <p:spPr>
            <a:xfrm rot="16200000">
              <a:off x="594435" y="3232091"/>
              <a:ext cx="1148071" cy="276999"/>
            </a:xfrm>
            <a:prstGeom prst="rect">
              <a:avLst/>
            </a:prstGeom>
            <a:noFill/>
          </p:spPr>
          <p:txBody>
            <a:bodyPr wrap="none" rtlCol="0">
              <a:spAutoFit/>
            </a:bodyPr>
            <a:lstStyle/>
            <a:p>
              <a:pPr algn="ctr">
                <a:spcBef>
                  <a:spcPts val="600"/>
                </a:spcBef>
              </a:pPr>
              <a:r>
                <a:rPr lang="en-US" sz="1200" b="1" dirty="0"/>
                <a:t>EXPERTISE</a:t>
              </a:r>
            </a:p>
          </p:txBody>
        </p:sp>
        <p:sp>
          <p:nvSpPr>
            <p:cNvPr id="39" name="TextBox 38">
              <a:extLst>
                <a:ext uri="{FF2B5EF4-FFF2-40B4-BE49-F238E27FC236}">
                  <a16:creationId xmlns:a16="http://schemas.microsoft.com/office/drawing/2014/main" id="{D85F2C56-F05A-42F0-AF8E-E80B114E10EB}"/>
                </a:ext>
              </a:extLst>
            </p:cNvPr>
            <p:cNvSpPr txBox="1"/>
            <p:nvPr/>
          </p:nvSpPr>
          <p:spPr>
            <a:xfrm rot="16200000">
              <a:off x="404801" y="3232092"/>
              <a:ext cx="2023311" cy="276999"/>
            </a:xfrm>
            <a:prstGeom prst="rect">
              <a:avLst/>
            </a:prstGeom>
            <a:noFill/>
          </p:spPr>
          <p:txBody>
            <a:bodyPr wrap="none" rtlCol="0">
              <a:spAutoFit/>
            </a:bodyPr>
            <a:lstStyle/>
            <a:p>
              <a:pPr algn="ctr">
                <a:spcBef>
                  <a:spcPts val="600"/>
                </a:spcBef>
              </a:pPr>
              <a:r>
                <a:rPr lang="en-US" sz="1200" dirty="0"/>
                <a:t>Education + Experience</a:t>
              </a:r>
            </a:p>
          </p:txBody>
        </p:sp>
        <p:sp>
          <p:nvSpPr>
            <p:cNvPr id="40" name="TextBox 39">
              <a:extLst>
                <a:ext uri="{FF2B5EF4-FFF2-40B4-BE49-F238E27FC236}">
                  <a16:creationId xmlns:a16="http://schemas.microsoft.com/office/drawing/2014/main" id="{9B3BF530-1980-4C99-98A8-D49A0AA2A780}"/>
                </a:ext>
              </a:extLst>
            </p:cNvPr>
            <p:cNvSpPr txBox="1"/>
            <p:nvPr/>
          </p:nvSpPr>
          <p:spPr>
            <a:xfrm>
              <a:off x="6143970" y="5192935"/>
              <a:ext cx="623889" cy="276999"/>
            </a:xfrm>
            <a:prstGeom prst="rect">
              <a:avLst/>
            </a:prstGeom>
            <a:noFill/>
          </p:spPr>
          <p:txBody>
            <a:bodyPr wrap="none" rtlCol="0">
              <a:spAutoFit/>
            </a:bodyPr>
            <a:lstStyle/>
            <a:p>
              <a:pPr>
                <a:spcBef>
                  <a:spcPts val="600"/>
                </a:spcBef>
              </a:pPr>
              <a:r>
                <a:rPr lang="en-US" sz="1200" b="1" dirty="0"/>
                <a:t>TIME</a:t>
              </a:r>
            </a:p>
          </p:txBody>
        </p:sp>
        <p:sp>
          <p:nvSpPr>
            <p:cNvPr id="41" name="TextBox 40">
              <a:extLst>
                <a:ext uri="{FF2B5EF4-FFF2-40B4-BE49-F238E27FC236}">
                  <a16:creationId xmlns:a16="http://schemas.microsoft.com/office/drawing/2014/main" id="{DEAB8743-198F-4372-AC0C-5E831277BFF9}"/>
                </a:ext>
              </a:extLst>
            </p:cNvPr>
            <p:cNvSpPr txBox="1"/>
            <p:nvPr/>
          </p:nvSpPr>
          <p:spPr>
            <a:xfrm>
              <a:off x="6085524" y="5416726"/>
              <a:ext cx="740780" cy="276999"/>
            </a:xfrm>
            <a:prstGeom prst="rect">
              <a:avLst/>
            </a:prstGeom>
            <a:noFill/>
          </p:spPr>
          <p:txBody>
            <a:bodyPr wrap="none" rtlCol="0">
              <a:spAutoFit/>
            </a:bodyPr>
            <a:lstStyle/>
            <a:p>
              <a:pPr>
                <a:spcBef>
                  <a:spcPts val="600"/>
                </a:spcBef>
              </a:pPr>
              <a:r>
                <a:rPr lang="en-US" sz="1200" dirty="0"/>
                <a:t>(Years)</a:t>
              </a:r>
            </a:p>
          </p:txBody>
        </p:sp>
        <p:sp>
          <p:nvSpPr>
            <p:cNvPr id="46" name="TextBox 45">
              <a:extLst>
                <a:ext uri="{FF2B5EF4-FFF2-40B4-BE49-F238E27FC236}">
                  <a16:creationId xmlns:a16="http://schemas.microsoft.com/office/drawing/2014/main" id="{9680D443-C7DD-4EFB-B14E-6CD753899978}"/>
                </a:ext>
              </a:extLst>
            </p:cNvPr>
            <p:cNvSpPr txBox="1"/>
            <p:nvPr/>
          </p:nvSpPr>
          <p:spPr>
            <a:xfrm rot="21127067">
              <a:off x="4021312" y="4282707"/>
              <a:ext cx="1037465" cy="276999"/>
            </a:xfrm>
            <a:prstGeom prst="rect">
              <a:avLst/>
            </a:prstGeom>
            <a:noFill/>
          </p:spPr>
          <p:txBody>
            <a:bodyPr wrap="none" rtlCol="0">
              <a:spAutoFit/>
            </a:bodyPr>
            <a:lstStyle/>
            <a:p>
              <a:pPr algn="ctr">
                <a:spcBef>
                  <a:spcPts val="600"/>
                </a:spcBef>
              </a:pPr>
              <a:r>
                <a:rPr lang="en-US" sz="1200" b="1" dirty="0"/>
                <a:t>Education</a:t>
              </a:r>
            </a:p>
          </p:txBody>
        </p:sp>
        <p:sp>
          <p:nvSpPr>
            <p:cNvPr id="47" name="Rectangle 46">
              <a:extLst>
                <a:ext uri="{FF2B5EF4-FFF2-40B4-BE49-F238E27FC236}">
                  <a16:creationId xmlns:a16="http://schemas.microsoft.com/office/drawing/2014/main" id="{A55D3CA2-A30A-43FF-8284-854D28BC5A6F}"/>
                </a:ext>
              </a:extLst>
            </p:cNvPr>
            <p:cNvSpPr/>
            <p:nvPr/>
          </p:nvSpPr>
          <p:spPr>
            <a:xfrm rot="20515840">
              <a:off x="2694057" y="3821612"/>
              <a:ext cx="3433167" cy="276999"/>
            </a:xfrm>
            <a:prstGeom prst="rect">
              <a:avLst/>
            </a:prstGeom>
            <a:noFill/>
          </p:spPr>
          <p:txBody>
            <a:bodyPr wrap="none" lIns="91440" tIns="45720" rIns="91440" bIns="45720">
              <a:prstTxWarp prst="textArchUp">
                <a:avLst/>
              </a:prstTxWarp>
              <a:spAutoFit/>
            </a:bodyPr>
            <a:lstStyle/>
            <a:p>
              <a:pPr algn="ctr"/>
              <a:r>
                <a:rPr lang="en-US" sz="1200" b="1" dirty="0">
                  <a:ln w="0"/>
                </a:rPr>
                <a:t>Education with Experience</a:t>
              </a:r>
            </a:p>
          </p:txBody>
        </p:sp>
        <p:sp>
          <p:nvSpPr>
            <p:cNvPr id="48" name="Rectangle 47">
              <a:extLst>
                <a:ext uri="{FF2B5EF4-FFF2-40B4-BE49-F238E27FC236}">
                  <a16:creationId xmlns:a16="http://schemas.microsoft.com/office/drawing/2014/main" id="{2E12A1A5-F57A-4E18-B237-87E4F184F897}"/>
                </a:ext>
              </a:extLst>
            </p:cNvPr>
            <p:cNvSpPr/>
            <p:nvPr/>
          </p:nvSpPr>
          <p:spPr>
            <a:xfrm rot="20424098">
              <a:off x="7158910" y="3391967"/>
              <a:ext cx="1838095" cy="276999"/>
            </a:xfrm>
            <a:prstGeom prst="rect">
              <a:avLst/>
            </a:prstGeom>
            <a:noFill/>
          </p:spPr>
          <p:txBody>
            <a:bodyPr wrap="none" lIns="91440" tIns="45720" rIns="91440" bIns="45720">
              <a:prstTxWarp prst="textArchUp">
                <a:avLst/>
              </a:prstTxWarp>
              <a:spAutoFit/>
            </a:bodyPr>
            <a:lstStyle/>
            <a:p>
              <a:pPr algn="ctr"/>
              <a:r>
                <a:rPr lang="en-US" sz="1200" b="1" dirty="0">
                  <a:ln w="0"/>
                </a:rPr>
                <a:t>Experience</a:t>
              </a:r>
            </a:p>
          </p:txBody>
        </p:sp>
        <p:grpSp>
          <p:nvGrpSpPr>
            <p:cNvPr id="57" name="Group 56">
              <a:extLst>
                <a:ext uri="{FF2B5EF4-FFF2-40B4-BE49-F238E27FC236}">
                  <a16:creationId xmlns:a16="http://schemas.microsoft.com/office/drawing/2014/main" id="{D248BF89-941A-4DAB-B696-33FAEB3A3418}"/>
                </a:ext>
              </a:extLst>
            </p:cNvPr>
            <p:cNvGrpSpPr/>
            <p:nvPr/>
          </p:nvGrpSpPr>
          <p:grpSpPr>
            <a:xfrm>
              <a:off x="8778170" y="4736558"/>
              <a:ext cx="314632" cy="406300"/>
              <a:chOff x="9056305" y="4736558"/>
              <a:chExt cx="314632" cy="406300"/>
            </a:xfrm>
          </p:grpSpPr>
          <p:sp>
            <p:nvSpPr>
              <p:cNvPr id="45" name="Oval 44">
                <a:extLst>
                  <a:ext uri="{FF2B5EF4-FFF2-40B4-BE49-F238E27FC236}">
                    <a16:creationId xmlns:a16="http://schemas.microsoft.com/office/drawing/2014/main" id="{60C3DD39-60AB-44DB-A9A2-F2915D2E9554}"/>
                  </a:ext>
                </a:extLst>
              </p:cNvPr>
              <p:cNvSpPr/>
              <p:nvPr/>
            </p:nvSpPr>
            <p:spPr>
              <a:xfrm>
                <a:off x="9056305" y="4828226"/>
                <a:ext cx="314632" cy="31463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Bef>
                    <a:spcPts val="600"/>
                  </a:spcBef>
                </a:pPr>
                <a:r>
                  <a:rPr lang="en-US" sz="1200" dirty="0">
                    <a:solidFill>
                      <a:schemeClr val="bg1"/>
                    </a:solidFill>
                  </a:rPr>
                  <a:t>3</a:t>
                </a:r>
              </a:p>
            </p:txBody>
          </p:sp>
          <p:sp>
            <p:nvSpPr>
              <p:cNvPr id="49" name="Isosceles Triangle 48">
                <a:extLst>
                  <a:ext uri="{FF2B5EF4-FFF2-40B4-BE49-F238E27FC236}">
                    <a16:creationId xmlns:a16="http://schemas.microsoft.com/office/drawing/2014/main" id="{942812FF-E152-49C7-ADDC-BA8ECD611414}"/>
                  </a:ext>
                </a:extLst>
              </p:cNvPr>
              <p:cNvSpPr/>
              <p:nvPr/>
            </p:nvSpPr>
            <p:spPr>
              <a:xfrm rot="10800000">
                <a:off x="9151708" y="4736558"/>
                <a:ext cx="123825" cy="106746"/>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grpSp>
        <p:grpSp>
          <p:nvGrpSpPr>
            <p:cNvPr id="58" name="Group 57">
              <a:extLst>
                <a:ext uri="{FF2B5EF4-FFF2-40B4-BE49-F238E27FC236}">
                  <a16:creationId xmlns:a16="http://schemas.microsoft.com/office/drawing/2014/main" id="{E9BCE3C8-5826-4FCA-B9DD-01B93465153E}"/>
                </a:ext>
              </a:extLst>
            </p:cNvPr>
            <p:cNvGrpSpPr/>
            <p:nvPr/>
          </p:nvGrpSpPr>
          <p:grpSpPr>
            <a:xfrm>
              <a:off x="6300468" y="4736558"/>
              <a:ext cx="314632" cy="406300"/>
              <a:chOff x="6335687" y="4736558"/>
              <a:chExt cx="314632" cy="406300"/>
            </a:xfrm>
          </p:grpSpPr>
          <p:sp>
            <p:nvSpPr>
              <p:cNvPr id="44" name="Oval 43">
                <a:extLst>
                  <a:ext uri="{FF2B5EF4-FFF2-40B4-BE49-F238E27FC236}">
                    <a16:creationId xmlns:a16="http://schemas.microsoft.com/office/drawing/2014/main" id="{7435BD4C-AB28-488A-A177-2ABAA0079B88}"/>
                  </a:ext>
                </a:extLst>
              </p:cNvPr>
              <p:cNvSpPr/>
              <p:nvPr/>
            </p:nvSpPr>
            <p:spPr>
              <a:xfrm>
                <a:off x="6335687" y="4828226"/>
                <a:ext cx="314632" cy="31463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Bef>
                    <a:spcPts val="600"/>
                  </a:spcBef>
                </a:pPr>
                <a:r>
                  <a:rPr lang="en-US" sz="1200" dirty="0">
                    <a:solidFill>
                      <a:schemeClr val="bg1"/>
                    </a:solidFill>
                  </a:rPr>
                  <a:t>2</a:t>
                </a:r>
              </a:p>
            </p:txBody>
          </p:sp>
          <p:sp>
            <p:nvSpPr>
              <p:cNvPr id="50" name="Isosceles Triangle 49">
                <a:extLst>
                  <a:ext uri="{FF2B5EF4-FFF2-40B4-BE49-F238E27FC236}">
                    <a16:creationId xmlns:a16="http://schemas.microsoft.com/office/drawing/2014/main" id="{70B8F9A4-BCB2-42A3-B67C-F0B6DFE7AF4E}"/>
                  </a:ext>
                </a:extLst>
              </p:cNvPr>
              <p:cNvSpPr/>
              <p:nvPr/>
            </p:nvSpPr>
            <p:spPr>
              <a:xfrm rot="10800000">
                <a:off x="6429375" y="4736558"/>
                <a:ext cx="123825" cy="106746"/>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grpSp>
        <p:grpSp>
          <p:nvGrpSpPr>
            <p:cNvPr id="59" name="Group 58">
              <a:extLst>
                <a:ext uri="{FF2B5EF4-FFF2-40B4-BE49-F238E27FC236}">
                  <a16:creationId xmlns:a16="http://schemas.microsoft.com/office/drawing/2014/main" id="{14BD9EAE-9584-4A90-BCBB-DCDB8BCECB0E}"/>
                </a:ext>
              </a:extLst>
            </p:cNvPr>
            <p:cNvGrpSpPr/>
            <p:nvPr/>
          </p:nvGrpSpPr>
          <p:grpSpPr>
            <a:xfrm>
              <a:off x="3822766" y="4736559"/>
              <a:ext cx="314632" cy="406299"/>
              <a:chOff x="3530139" y="4736559"/>
              <a:chExt cx="314632" cy="406299"/>
            </a:xfrm>
          </p:grpSpPr>
          <p:sp>
            <p:nvSpPr>
              <p:cNvPr id="43" name="Oval 42">
                <a:extLst>
                  <a:ext uri="{FF2B5EF4-FFF2-40B4-BE49-F238E27FC236}">
                    <a16:creationId xmlns:a16="http://schemas.microsoft.com/office/drawing/2014/main" id="{5B3FA6E2-69B2-4CA0-AA27-AE5EB612A8F0}"/>
                  </a:ext>
                </a:extLst>
              </p:cNvPr>
              <p:cNvSpPr/>
              <p:nvPr/>
            </p:nvSpPr>
            <p:spPr>
              <a:xfrm>
                <a:off x="3530139" y="4828226"/>
                <a:ext cx="314632" cy="31463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Bef>
                    <a:spcPts val="600"/>
                  </a:spcBef>
                </a:pPr>
                <a:r>
                  <a:rPr lang="en-US" sz="1200" dirty="0">
                    <a:solidFill>
                      <a:schemeClr val="bg1"/>
                    </a:solidFill>
                  </a:rPr>
                  <a:t>1</a:t>
                </a:r>
              </a:p>
            </p:txBody>
          </p:sp>
          <p:sp>
            <p:nvSpPr>
              <p:cNvPr id="51" name="Isosceles Triangle 50">
                <a:extLst>
                  <a:ext uri="{FF2B5EF4-FFF2-40B4-BE49-F238E27FC236}">
                    <a16:creationId xmlns:a16="http://schemas.microsoft.com/office/drawing/2014/main" id="{2E2AADF5-F221-40E6-8592-4344564BEEB0}"/>
                  </a:ext>
                </a:extLst>
              </p:cNvPr>
              <p:cNvSpPr/>
              <p:nvPr/>
            </p:nvSpPr>
            <p:spPr>
              <a:xfrm rot="10800000">
                <a:off x="3625543" y="4736559"/>
                <a:ext cx="123825" cy="106746"/>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grpSp>
      </p:grpSp>
    </p:spTree>
    <p:extLst>
      <p:ext uri="{BB962C8B-B14F-4D97-AF65-F5344CB8AC3E}">
        <p14:creationId xmlns:p14="http://schemas.microsoft.com/office/powerpoint/2010/main" val="33209734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8981A6B-B24B-4020-B4E3-2000BAA1A710}"/>
              </a:ext>
            </a:extLst>
          </p:cNvPr>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a:stretch>
            <a:fillRect/>
          </a:stretch>
        </p:blipFill>
        <p:spPr/>
      </p:pic>
      <p:sp>
        <p:nvSpPr>
          <p:cNvPr id="9" name="Title 8"/>
          <p:cNvSpPr>
            <a:spLocks noGrp="1"/>
          </p:cNvSpPr>
          <p:nvPr>
            <p:ph type="ctrTitle"/>
          </p:nvPr>
        </p:nvSpPr>
        <p:spPr/>
        <p:txBody>
          <a:bodyPr/>
          <a:lstStyle/>
          <a:p>
            <a:r>
              <a:rPr lang="en-US" dirty="0"/>
              <a:t>Our Role</a:t>
            </a:r>
          </a:p>
        </p:txBody>
      </p:sp>
      <p:sp>
        <p:nvSpPr>
          <p:cNvPr id="6" name="Freeform 9"/>
          <p:cNvSpPr>
            <a:spLocks/>
          </p:cNvSpPr>
          <p:nvPr/>
        </p:nvSpPr>
        <p:spPr bwMode="auto">
          <a:xfrm>
            <a:off x="7870283" y="1023565"/>
            <a:ext cx="1079500" cy="1225550"/>
          </a:xfrm>
          <a:custGeom>
            <a:avLst/>
            <a:gdLst>
              <a:gd name="T0" fmla="*/ 584 w 1359"/>
              <a:gd name="T1" fmla="*/ 0 h 1545"/>
              <a:gd name="T2" fmla="*/ 615 w 1359"/>
              <a:gd name="T3" fmla="*/ 2 h 1545"/>
              <a:gd name="T4" fmla="*/ 649 w 1359"/>
              <a:gd name="T5" fmla="*/ 9 h 1545"/>
              <a:gd name="T6" fmla="*/ 677 w 1359"/>
              <a:gd name="T7" fmla="*/ 23 h 1545"/>
              <a:gd name="T8" fmla="*/ 701 w 1359"/>
              <a:gd name="T9" fmla="*/ 44 h 1545"/>
              <a:gd name="T10" fmla="*/ 720 w 1359"/>
              <a:gd name="T11" fmla="*/ 69 h 1545"/>
              <a:gd name="T12" fmla="*/ 734 w 1359"/>
              <a:gd name="T13" fmla="*/ 97 h 1545"/>
              <a:gd name="T14" fmla="*/ 741 w 1359"/>
              <a:gd name="T15" fmla="*/ 128 h 1545"/>
              <a:gd name="T16" fmla="*/ 741 w 1359"/>
              <a:gd name="T17" fmla="*/ 160 h 1545"/>
              <a:gd name="T18" fmla="*/ 733 w 1359"/>
              <a:gd name="T19" fmla="*/ 191 h 1545"/>
              <a:gd name="T20" fmla="*/ 344 w 1359"/>
              <a:gd name="T21" fmla="*/ 1261 h 1545"/>
              <a:gd name="T22" fmla="*/ 1217 w 1359"/>
              <a:gd name="T23" fmla="*/ 1261 h 1545"/>
              <a:gd name="T24" fmla="*/ 1256 w 1359"/>
              <a:gd name="T25" fmla="*/ 1266 h 1545"/>
              <a:gd name="T26" fmla="*/ 1289 w 1359"/>
              <a:gd name="T27" fmla="*/ 1280 h 1545"/>
              <a:gd name="T28" fmla="*/ 1317 w 1359"/>
              <a:gd name="T29" fmla="*/ 1303 h 1545"/>
              <a:gd name="T30" fmla="*/ 1340 w 1359"/>
              <a:gd name="T31" fmla="*/ 1331 h 1545"/>
              <a:gd name="T32" fmla="*/ 1354 w 1359"/>
              <a:gd name="T33" fmla="*/ 1366 h 1545"/>
              <a:gd name="T34" fmla="*/ 1359 w 1359"/>
              <a:gd name="T35" fmla="*/ 1403 h 1545"/>
              <a:gd name="T36" fmla="*/ 1354 w 1359"/>
              <a:gd name="T37" fmla="*/ 1442 h 1545"/>
              <a:gd name="T38" fmla="*/ 1340 w 1359"/>
              <a:gd name="T39" fmla="*/ 1475 h 1545"/>
              <a:gd name="T40" fmla="*/ 1317 w 1359"/>
              <a:gd name="T41" fmla="*/ 1505 h 1545"/>
              <a:gd name="T42" fmla="*/ 1289 w 1359"/>
              <a:gd name="T43" fmla="*/ 1526 h 1545"/>
              <a:gd name="T44" fmla="*/ 1256 w 1359"/>
              <a:gd name="T45" fmla="*/ 1541 h 1545"/>
              <a:gd name="T46" fmla="*/ 1217 w 1359"/>
              <a:gd name="T47" fmla="*/ 1545 h 1545"/>
              <a:gd name="T48" fmla="*/ 141 w 1359"/>
              <a:gd name="T49" fmla="*/ 1545 h 1545"/>
              <a:gd name="T50" fmla="*/ 108 w 1359"/>
              <a:gd name="T51" fmla="*/ 1541 h 1545"/>
              <a:gd name="T52" fmla="*/ 77 w 1359"/>
              <a:gd name="T53" fmla="*/ 1529 h 1545"/>
              <a:gd name="T54" fmla="*/ 49 w 1359"/>
              <a:gd name="T55" fmla="*/ 1510 h 1545"/>
              <a:gd name="T56" fmla="*/ 26 w 1359"/>
              <a:gd name="T57" fmla="*/ 1485 h 1545"/>
              <a:gd name="T58" fmla="*/ 8 w 1359"/>
              <a:gd name="T59" fmla="*/ 1454 h 1545"/>
              <a:gd name="T60" fmla="*/ 1 w 1359"/>
              <a:gd name="T61" fmla="*/ 1422 h 1545"/>
              <a:gd name="T62" fmla="*/ 0 w 1359"/>
              <a:gd name="T63" fmla="*/ 1387 h 1545"/>
              <a:gd name="T64" fmla="*/ 8 w 1359"/>
              <a:gd name="T65" fmla="*/ 1354 h 1545"/>
              <a:gd name="T66" fmla="*/ 465 w 1359"/>
              <a:gd name="T67" fmla="*/ 93 h 1545"/>
              <a:gd name="T68" fmla="*/ 481 w 1359"/>
              <a:gd name="T69" fmla="*/ 65 h 1545"/>
              <a:gd name="T70" fmla="*/ 500 w 1359"/>
              <a:gd name="T71" fmla="*/ 41 h 1545"/>
              <a:gd name="T72" fmla="*/ 526 w 1359"/>
              <a:gd name="T73" fmla="*/ 21 h 1545"/>
              <a:gd name="T74" fmla="*/ 554 w 1359"/>
              <a:gd name="T75" fmla="*/ 7 h 1545"/>
              <a:gd name="T76" fmla="*/ 584 w 1359"/>
              <a:gd name="T77" fmla="*/ 0 h 1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9" h="1545">
                <a:moveTo>
                  <a:pt x="584" y="0"/>
                </a:moveTo>
                <a:lnTo>
                  <a:pt x="615" y="2"/>
                </a:lnTo>
                <a:lnTo>
                  <a:pt x="649" y="9"/>
                </a:lnTo>
                <a:lnTo>
                  <a:pt x="677" y="23"/>
                </a:lnTo>
                <a:lnTo>
                  <a:pt x="701" y="44"/>
                </a:lnTo>
                <a:lnTo>
                  <a:pt x="720" y="69"/>
                </a:lnTo>
                <a:lnTo>
                  <a:pt x="734" y="97"/>
                </a:lnTo>
                <a:lnTo>
                  <a:pt x="741" y="128"/>
                </a:lnTo>
                <a:lnTo>
                  <a:pt x="741" y="160"/>
                </a:lnTo>
                <a:lnTo>
                  <a:pt x="733" y="191"/>
                </a:lnTo>
                <a:lnTo>
                  <a:pt x="344" y="1261"/>
                </a:lnTo>
                <a:lnTo>
                  <a:pt x="1217" y="1261"/>
                </a:lnTo>
                <a:lnTo>
                  <a:pt x="1256" y="1266"/>
                </a:lnTo>
                <a:lnTo>
                  <a:pt x="1289" y="1280"/>
                </a:lnTo>
                <a:lnTo>
                  <a:pt x="1317" y="1303"/>
                </a:lnTo>
                <a:lnTo>
                  <a:pt x="1340" y="1331"/>
                </a:lnTo>
                <a:lnTo>
                  <a:pt x="1354" y="1366"/>
                </a:lnTo>
                <a:lnTo>
                  <a:pt x="1359" y="1403"/>
                </a:lnTo>
                <a:lnTo>
                  <a:pt x="1354" y="1442"/>
                </a:lnTo>
                <a:lnTo>
                  <a:pt x="1340" y="1475"/>
                </a:lnTo>
                <a:lnTo>
                  <a:pt x="1317" y="1505"/>
                </a:lnTo>
                <a:lnTo>
                  <a:pt x="1289" y="1526"/>
                </a:lnTo>
                <a:lnTo>
                  <a:pt x="1256" y="1541"/>
                </a:lnTo>
                <a:lnTo>
                  <a:pt x="1217" y="1545"/>
                </a:lnTo>
                <a:lnTo>
                  <a:pt x="141" y="1545"/>
                </a:lnTo>
                <a:lnTo>
                  <a:pt x="108" y="1541"/>
                </a:lnTo>
                <a:lnTo>
                  <a:pt x="77" y="1529"/>
                </a:lnTo>
                <a:lnTo>
                  <a:pt x="49" y="1510"/>
                </a:lnTo>
                <a:lnTo>
                  <a:pt x="26" y="1485"/>
                </a:lnTo>
                <a:lnTo>
                  <a:pt x="8" y="1454"/>
                </a:lnTo>
                <a:lnTo>
                  <a:pt x="1" y="1422"/>
                </a:lnTo>
                <a:lnTo>
                  <a:pt x="0" y="1387"/>
                </a:lnTo>
                <a:lnTo>
                  <a:pt x="8" y="1354"/>
                </a:lnTo>
                <a:lnTo>
                  <a:pt x="465" y="93"/>
                </a:lnTo>
                <a:lnTo>
                  <a:pt x="481" y="65"/>
                </a:lnTo>
                <a:lnTo>
                  <a:pt x="500" y="41"/>
                </a:lnTo>
                <a:lnTo>
                  <a:pt x="526" y="21"/>
                </a:lnTo>
                <a:lnTo>
                  <a:pt x="554" y="7"/>
                </a:lnTo>
                <a:lnTo>
                  <a:pt x="584"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9"/>
          <p:cNvSpPr>
            <a:spLocks/>
          </p:cNvSpPr>
          <p:nvPr/>
        </p:nvSpPr>
        <p:spPr bwMode="auto">
          <a:xfrm>
            <a:off x="3222251" y="4404735"/>
            <a:ext cx="1077913" cy="1227138"/>
          </a:xfrm>
          <a:custGeom>
            <a:avLst/>
            <a:gdLst>
              <a:gd name="T0" fmla="*/ 141 w 1359"/>
              <a:gd name="T1" fmla="*/ 0 h 1544"/>
              <a:gd name="T2" fmla="*/ 1217 w 1359"/>
              <a:gd name="T3" fmla="*/ 0 h 1544"/>
              <a:gd name="T4" fmla="*/ 1252 w 1359"/>
              <a:gd name="T5" fmla="*/ 5 h 1544"/>
              <a:gd name="T6" fmla="*/ 1284 w 1359"/>
              <a:gd name="T7" fmla="*/ 17 h 1544"/>
              <a:gd name="T8" fmla="*/ 1312 w 1359"/>
              <a:gd name="T9" fmla="*/ 35 h 1544"/>
              <a:gd name="T10" fmla="*/ 1334 w 1359"/>
              <a:gd name="T11" fmla="*/ 61 h 1544"/>
              <a:gd name="T12" fmla="*/ 1350 w 1359"/>
              <a:gd name="T13" fmla="*/ 91 h 1544"/>
              <a:gd name="T14" fmla="*/ 1359 w 1359"/>
              <a:gd name="T15" fmla="*/ 124 h 1544"/>
              <a:gd name="T16" fmla="*/ 1359 w 1359"/>
              <a:gd name="T17" fmla="*/ 158 h 1544"/>
              <a:gd name="T18" fmla="*/ 1350 w 1359"/>
              <a:gd name="T19" fmla="*/ 191 h 1544"/>
              <a:gd name="T20" fmla="*/ 893 w 1359"/>
              <a:gd name="T21" fmla="*/ 1452 h 1544"/>
              <a:gd name="T22" fmla="*/ 878 w 1359"/>
              <a:gd name="T23" fmla="*/ 1481 h 1544"/>
              <a:gd name="T24" fmla="*/ 859 w 1359"/>
              <a:gd name="T25" fmla="*/ 1506 h 1544"/>
              <a:gd name="T26" fmla="*/ 834 w 1359"/>
              <a:gd name="T27" fmla="*/ 1525 h 1544"/>
              <a:gd name="T28" fmla="*/ 804 w 1359"/>
              <a:gd name="T29" fmla="*/ 1537 h 1544"/>
              <a:gd name="T30" fmla="*/ 775 w 1359"/>
              <a:gd name="T31" fmla="*/ 1544 h 1544"/>
              <a:gd name="T32" fmla="*/ 743 w 1359"/>
              <a:gd name="T33" fmla="*/ 1544 h 1544"/>
              <a:gd name="T34" fmla="*/ 712 w 1359"/>
              <a:gd name="T35" fmla="*/ 1537 h 1544"/>
              <a:gd name="T36" fmla="*/ 682 w 1359"/>
              <a:gd name="T37" fmla="*/ 1522 h 1544"/>
              <a:gd name="T38" fmla="*/ 657 w 1359"/>
              <a:gd name="T39" fmla="*/ 1502 h 1544"/>
              <a:gd name="T40" fmla="*/ 638 w 1359"/>
              <a:gd name="T41" fmla="*/ 1478 h 1544"/>
              <a:gd name="T42" fmla="*/ 624 w 1359"/>
              <a:gd name="T43" fmla="*/ 1450 h 1544"/>
              <a:gd name="T44" fmla="*/ 619 w 1359"/>
              <a:gd name="T45" fmla="*/ 1418 h 1544"/>
              <a:gd name="T46" fmla="*/ 619 w 1359"/>
              <a:gd name="T47" fmla="*/ 1387 h 1544"/>
              <a:gd name="T48" fmla="*/ 626 w 1359"/>
              <a:gd name="T49" fmla="*/ 1355 h 1544"/>
              <a:gd name="T50" fmla="*/ 1014 w 1359"/>
              <a:gd name="T51" fmla="*/ 286 h 1544"/>
              <a:gd name="T52" fmla="*/ 141 w 1359"/>
              <a:gd name="T53" fmla="*/ 286 h 1544"/>
              <a:gd name="T54" fmla="*/ 105 w 1359"/>
              <a:gd name="T55" fmla="*/ 280 h 1544"/>
              <a:gd name="T56" fmla="*/ 70 w 1359"/>
              <a:gd name="T57" fmla="*/ 266 h 1544"/>
              <a:gd name="T58" fmla="*/ 42 w 1359"/>
              <a:gd name="T59" fmla="*/ 244 h 1544"/>
              <a:gd name="T60" fmla="*/ 19 w 1359"/>
              <a:gd name="T61" fmla="*/ 215 h 1544"/>
              <a:gd name="T62" fmla="*/ 5 w 1359"/>
              <a:gd name="T63" fmla="*/ 180 h 1544"/>
              <a:gd name="T64" fmla="*/ 0 w 1359"/>
              <a:gd name="T65" fmla="*/ 144 h 1544"/>
              <a:gd name="T66" fmla="*/ 5 w 1359"/>
              <a:gd name="T67" fmla="*/ 105 h 1544"/>
              <a:gd name="T68" fmla="*/ 19 w 1359"/>
              <a:gd name="T69" fmla="*/ 72 h 1544"/>
              <a:gd name="T70" fmla="*/ 42 w 1359"/>
              <a:gd name="T71" fmla="*/ 42 h 1544"/>
              <a:gd name="T72" fmla="*/ 70 w 1359"/>
              <a:gd name="T73" fmla="*/ 19 h 1544"/>
              <a:gd name="T74" fmla="*/ 105 w 1359"/>
              <a:gd name="T75" fmla="*/ 5 h 1544"/>
              <a:gd name="T76" fmla="*/ 141 w 1359"/>
              <a:gd name="T77" fmla="*/ 0 h 1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9" h="1544">
                <a:moveTo>
                  <a:pt x="141" y="0"/>
                </a:moveTo>
                <a:lnTo>
                  <a:pt x="1217" y="0"/>
                </a:lnTo>
                <a:lnTo>
                  <a:pt x="1252" y="5"/>
                </a:lnTo>
                <a:lnTo>
                  <a:pt x="1284" y="17"/>
                </a:lnTo>
                <a:lnTo>
                  <a:pt x="1312" y="35"/>
                </a:lnTo>
                <a:lnTo>
                  <a:pt x="1334" y="61"/>
                </a:lnTo>
                <a:lnTo>
                  <a:pt x="1350" y="91"/>
                </a:lnTo>
                <a:lnTo>
                  <a:pt x="1359" y="124"/>
                </a:lnTo>
                <a:lnTo>
                  <a:pt x="1359" y="158"/>
                </a:lnTo>
                <a:lnTo>
                  <a:pt x="1350" y="191"/>
                </a:lnTo>
                <a:lnTo>
                  <a:pt x="893" y="1452"/>
                </a:lnTo>
                <a:lnTo>
                  <a:pt x="878" y="1481"/>
                </a:lnTo>
                <a:lnTo>
                  <a:pt x="859" y="1506"/>
                </a:lnTo>
                <a:lnTo>
                  <a:pt x="834" y="1525"/>
                </a:lnTo>
                <a:lnTo>
                  <a:pt x="804" y="1537"/>
                </a:lnTo>
                <a:lnTo>
                  <a:pt x="775" y="1544"/>
                </a:lnTo>
                <a:lnTo>
                  <a:pt x="743" y="1544"/>
                </a:lnTo>
                <a:lnTo>
                  <a:pt x="712" y="1537"/>
                </a:lnTo>
                <a:lnTo>
                  <a:pt x="682" y="1522"/>
                </a:lnTo>
                <a:lnTo>
                  <a:pt x="657" y="1502"/>
                </a:lnTo>
                <a:lnTo>
                  <a:pt x="638" y="1478"/>
                </a:lnTo>
                <a:lnTo>
                  <a:pt x="624" y="1450"/>
                </a:lnTo>
                <a:lnTo>
                  <a:pt x="619" y="1418"/>
                </a:lnTo>
                <a:lnTo>
                  <a:pt x="619" y="1387"/>
                </a:lnTo>
                <a:lnTo>
                  <a:pt x="626" y="1355"/>
                </a:lnTo>
                <a:lnTo>
                  <a:pt x="1014" y="286"/>
                </a:lnTo>
                <a:lnTo>
                  <a:pt x="141" y="286"/>
                </a:lnTo>
                <a:lnTo>
                  <a:pt x="105" y="280"/>
                </a:lnTo>
                <a:lnTo>
                  <a:pt x="70" y="266"/>
                </a:lnTo>
                <a:lnTo>
                  <a:pt x="42" y="244"/>
                </a:lnTo>
                <a:lnTo>
                  <a:pt x="19" y="215"/>
                </a:lnTo>
                <a:lnTo>
                  <a:pt x="5" y="180"/>
                </a:lnTo>
                <a:lnTo>
                  <a:pt x="0" y="144"/>
                </a:lnTo>
                <a:lnTo>
                  <a:pt x="5" y="105"/>
                </a:lnTo>
                <a:lnTo>
                  <a:pt x="19" y="72"/>
                </a:lnTo>
                <a:lnTo>
                  <a:pt x="42" y="42"/>
                </a:lnTo>
                <a:lnTo>
                  <a:pt x="70" y="19"/>
                </a:lnTo>
                <a:lnTo>
                  <a:pt x="105" y="5"/>
                </a:lnTo>
                <a:lnTo>
                  <a:pt x="141"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771812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6D95487-8AE1-4377-B05E-F59F687DFFE0}"/>
              </a:ext>
            </a:extLst>
          </p:cNvPr>
          <p:cNvSpPr/>
          <p:nvPr/>
        </p:nvSpPr>
        <p:spPr>
          <a:xfrm>
            <a:off x="-1" y="0"/>
            <a:ext cx="487912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10" name="Title 9">
            <a:extLst>
              <a:ext uri="{FF2B5EF4-FFF2-40B4-BE49-F238E27FC236}">
                <a16:creationId xmlns:a16="http://schemas.microsoft.com/office/drawing/2014/main" id="{C4CFA95A-0E5F-4AF1-B2E9-6CF98A55AE78}"/>
              </a:ext>
            </a:extLst>
          </p:cNvPr>
          <p:cNvSpPr>
            <a:spLocks noGrp="1"/>
          </p:cNvSpPr>
          <p:nvPr>
            <p:ph type="ctrTitle"/>
          </p:nvPr>
        </p:nvSpPr>
        <p:spPr>
          <a:xfrm>
            <a:off x="5247426" y="366713"/>
            <a:ext cx="6585799" cy="547687"/>
          </a:xfrm>
        </p:spPr>
        <p:txBody>
          <a:bodyPr/>
          <a:lstStyle/>
          <a:p>
            <a:pPr algn="l"/>
            <a:r>
              <a:rPr lang="en-US" dirty="0"/>
              <a:t>Partnership Overview</a:t>
            </a:r>
          </a:p>
        </p:txBody>
      </p:sp>
      <p:pic>
        <p:nvPicPr>
          <p:cNvPr id="16" name="Picture 15">
            <a:extLst>
              <a:ext uri="{FF2B5EF4-FFF2-40B4-BE49-F238E27FC236}">
                <a16:creationId xmlns:a16="http://schemas.microsoft.com/office/drawing/2014/main" id="{35642438-D9F4-4FB1-8C9C-5473530FC2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879126" cy="3252751"/>
          </a:xfrm>
          <a:prstGeom prst="rect">
            <a:avLst/>
          </a:prstGeom>
        </p:spPr>
      </p:pic>
      <p:pic>
        <p:nvPicPr>
          <p:cNvPr id="18" name="Picture 17">
            <a:extLst>
              <a:ext uri="{FF2B5EF4-FFF2-40B4-BE49-F238E27FC236}">
                <a16:creationId xmlns:a16="http://schemas.microsoft.com/office/drawing/2014/main" id="{F4ADECB3-4E00-4BD1-9EEF-2D24BD4125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606043"/>
            <a:ext cx="4879126" cy="3251957"/>
          </a:xfrm>
          <a:prstGeom prst="rect">
            <a:avLst/>
          </a:prstGeom>
        </p:spPr>
      </p:pic>
      <p:sp>
        <p:nvSpPr>
          <p:cNvPr id="24" name="TextBox 23">
            <a:extLst>
              <a:ext uri="{FF2B5EF4-FFF2-40B4-BE49-F238E27FC236}">
                <a16:creationId xmlns:a16="http://schemas.microsoft.com/office/drawing/2014/main" id="{F492E2A6-EE99-4FFB-9C7E-7A5429767875}"/>
              </a:ext>
            </a:extLst>
          </p:cNvPr>
          <p:cNvSpPr txBox="1"/>
          <p:nvPr/>
        </p:nvSpPr>
        <p:spPr>
          <a:xfrm>
            <a:off x="9463071" y="4486414"/>
            <a:ext cx="2207962" cy="646331"/>
          </a:xfrm>
          <a:prstGeom prst="rect">
            <a:avLst/>
          </a:prstGeom>
        </p:spPr>
        <p:txBody>
          <a:bodyPr wrap="square" lIns="91440" tIns="45720" rIns="91440" bIns="45720" rtlCol="0">
            <a:spAutoFit/>
          </a:bodyPr>
          <a:lstStyle/>
          <a:p>
            <a:pPr algn="ctr">
              <a:lnSpc>
                <a:spcPct val="100000"/>
              </a:lnSpc>
              <a:spcBef>
                <a:spcPts val="600"/>
              </a:spcBef>
              <a:buClr>
                <a:schemeClr val="tx1"/>
              </a:buClr>
            </a:pPr>
            <a:r>
              <a:rPr lang="en-US" sz="1200" kern="0" dirty="0"/>
              <a:t>Work-Based Learning Services Agreement</a:t>
            </a:r>
            <a:br>
              <a:rPr lang="en-US" sz="1200" kern="0" dirty="0"/>
            </a:br>
            <a:r>
              <a:rPr lang="en-US" sz="1200" kern="0" dirty="0"/>
              <a:t>with Schools</a:t>
            </a:r>
          </a:p>
        </p:txBody>
      </p:sp>
      <p:sp>
        <p:nvSpPr>
          <p:cNvPr id="25" name="TextBox 24">
            <a:extLst>
              <a:ext uri="{FF2B5EF4-FFF2-40B4-BE49-F238E27FC236}">
                <a16:creationId xmlns:a16="http://schemas.microsoft.com/office/drawing/2014/main" id="{AF7753B9-FF6E-434C-9C49-26F21313864C}"/>
              </a:ext>
            </a:extLst>
          </p:cNvPr>
          <p:cNvSpPr txBox="1"/>
          <p:nvPr/>
        </p:nvSpPr>
        <p:spPr>
          <a:xfrm>
            <a:off x="6953250" y="5676663"/>
            <a:ext cx="3174150" cy="276999"/>
          </a:xfrm>
          <a:prstGeom prst="rect">
            <a:avLst/>
          </a:prstGeom>
        </p:spPr>
        <p:txBody>
          <a:bodyPr wrap="square" lIns="91440" tIns="45720" rIns="91440" bIns="45720" rtlCol="0">
            <a:spAutoFit/>
          </a:bodyPr>
          <a:lstStyle/>
          <a:p>
            <a:pPr algn="ctr">
              <a:lnSpc>
                <a:spcPct val="100000"/>
              </a:lnSpc>
              <a:spcBef>
                <a:spcPts val="600"/>
              </a:spcBef>
              <a:buClr>
                <a:schemeClr val="tx1"/>
              </a:buClr>
            </a:pPr>
            <a:r>
              <a:rPr lang="en-US" sz="1200" kern="0" dirty="0"/>
              <a:t>Work-Based Learning Training Plan</a:t>
            </a:r>
          </a:p>
        </p:txBody>
      </p:sp>
      <p:sp>
        <p:nvSpPr>
          <p:cNvPr id="26" name="TextBox 25">
            <a:extLst>
              <a:ext uri="{FF2B5EF4-FFF2-40B4-BE49-F238E27FC236}">
                <a16:creationId xmlns:a16="http://schemas.microsoft.com/office/drawing/2014/main" id="{174658BD-F444-462E-9098-AB96E6F29679}"/>
              </a:ext>
            </a:extLst>
          </p:cNvPr>
          <p:cNvSpPr txBox="1"/>
          <p:nvPr/>
        </p:nvSpPr>
        <p:spPr>
          <a:xfrm>
            <a:off x="5387850" y="4486414"/>
            <a:ext cx="1646218" cy="646331"/>
          </a:xfrm>
          <a:prstGeom prst="rect">
            <a:avLst/>
          </a:prstGeom>
        </p:spPr>
        <p:txBody>
          <a:bodyPr wrap="square" lIns="91440" tIns="45720" rIns="91440" bIns="45720" rtlCol="0">
            <a:spAutoFit/>
          </a:bodyPr>
          <a:lstStyle/>
          <a:p>
            <a:pPr algn="ctr">
              <a:lnSpc>
                <a:spcPct val="100000"/>
              </a:lnSpc>
              <a:spcBef>
                <a:spcPts val="600"/>
              </a:spcBef>
              <a:buClr>
                <a:schemeClr val="tx1"/>
              </a:buClr>
            </a:pPr>
            <a:r>
              <a:rPr lang="en-US" sz="1200" kern="0" dirty="0" err="1"/>
              <a:t>Payrolling</a:t>
            </a:r>
            <a:r>
              <a:rPr lang="en-US" sz="1200" kern="0" dirty="0"/>
              <a:t> Services Agreement with Businesses</a:t>
            </a:r>
          </a:p>
        </p:txBody>
      </p:sp>
      <p:sp>
        <p:nvSpPr>
          <p:cNvPr id="28" name="Freeform 6">
            <a:extLst>
              <a:ext uri="{FF2B5EF4-FFF2-40B4-BE49-F238E27FC236}">
                <a16:creationId xmlns:a16="http://schemas.microsoft.com/office/drawing/2014/main" id="{26FCD9FD-B5FB-4414-AE8E-3F1A0F529438}"/>
              </a:ext>
            </a:extLst>
          </p:cNvPr>
          <p:cNvSpPr>
            <a:spLocks noEditPoints="1"/>
          </p:cNvSpPr>
          <p:nvPr/>
        </p:nvSpPr>
        <p:spPr bwMode="auto">
          <a:xfrm>
            <a:off x="7309346" y="1526331"/>
            <a:ext cx="2461959" cy="604282"/>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rgbClr val="FF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Arrow: Left-Right 28">
            <a:extLst>
              <a:ext uri="{FF2B5EF4-FFF2-40B4-BE49-F238E27FC236}">
                <a16:creationId xmlns:a16="http://schemas.microsoft.com/office/drawing/2014/main" id="{6431BC56-A7A9-4211-8D83-030368423FFF}"/>
              </a:ext>
            </a:extLst>
          </p:cNvPr>
          <p:cNvSpPr/>
          <p:nvPr/>
        </p:nvSpPr>
        <p:spPr>
          <a:xfrm rot="18575252">
            <a:off x="6131619" y="2946067"/>
            <a:ext cx="1989666" cy="359819"/>
          </a:xfrm>
          <a:prstGeom prst="leftRightArrow">
            <a:avLst>
              <a:gd name="adj1" fmla="val 29958"/>
              <a:gd name="adj2" fmla="val 658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US" sz="1200" kern="0" dirty="0">
              <a:solidFill>
                <a:schemeClr val="bg1"/>
              </a:solidFill>
            </a:endParaRPr>
          </a:p>
        </p:txBody>
      </p:sp>
      <p:sp>
        <p:nvSpPr>
          <p:cNvPr id="31" name="Oval 30">
            <a:extLst>
              <a:ext uri="{FF2B5EF4-FFF2-40B4-BE49-F238E27FC236}">
                <a16:creationId xmlns:a16="http://schemas.microsoft.com/office/drawing/2014/main" id="{3BE98BA6-9156-419D-87A6-88727297C2B9}"/>
              </a:ext>
            </a:extLst>
          </p:cNvPr>
          <p:cNvSpPr/>
          <p:nvPr/>
        </p:nvSpPr>
        <p:spPr>
          <a:xfrm>
            <a:off x="7652171" y="3063921"/>
            <a:ext cx="1776308" cy="1703519"/>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Bef>
                <a:spcPts val="600"/>
              </a:spcBef>
            </a:pPr>
            <a:r>
              <a:rPr lang="en-US" sz="1200" dirty="0">
                <a:solidFill>
                  <a:schemeClr val="tx1"/>
                </a:solidFill>
              </a:rPr>
              <a:t>Memorandum of Understanding (MOU) with Department of Education</a:t>
            </a:r>
          </a:p>
        </p:txBody>
      </p:sp>
      <p:grpSp>
        <p:nvGrpSpPr>
          <p:cNvPr id="32" name="Group 31">
            <a:extLst>
              <a:ext uri="{FF2B5EF4-FFF2-40B4-BE49-F238E27FC236}">
                <a16:creationId xmlns:a16="http://schemas.microsoft.com/office/drawing/2014/main" id="{991B13F4-B71A-4D63-BD9F-65554EF88451}"/>
              </a:ext>
            </a:extLst>
          </p:cNvPr>
          <p:cNvGrpSpPr>
            <a:grpSpLocks noChangeAspect="1"/>
          </p:cNvGrpSpPr>
          <p:nvPr/>
        </p:nvGrpSpPr>
        <p:grpSpPr>
          <a:xfrm>
            <a:off x="5974476" y="4007295"/>
            <a:ext cx="472965" cy="457200"/>
            <a:chOff x="3506788" y="4687888"/>
            <a:chExt cx="1047751" cy="1012826"/>
          </a:xfrm>
          <a:solidFill>
            <a:schemeClr val="accent1"/>
          </a:solidFill>
        </p:grpSpPr>
        <p:sp>
          <p:nvSpPr>
            <p:cNvPr id="33" name="Freeform 6">
              <a:extLst>
                <a:ext uri="{FF2B5EF4-FFF2-40B4-BE49-F238E27FC236}">
                  <a16:creationId xmlns:a16="http://schemas.microsoft.com/office/drawing/2014/main" id="{983ADB5F-3D57-4606-B3F1-9AFE1E1D06D3}"/>
                </a:ext>
              </a:extLst>
            </p:cNvPr>
            <p:cNvSpPr>
              <a:spLocks/>
            </p:cNvSpPr>
            <p:nvPr/>
          </p:nvSpPr>
          <p:spPr bwMode="auto">
            <a:xfrm>
              <a:off x="3535363" y="4687888"/>
              <a:ext cx="530225" cy="1012825"/>
            </a:xfrm>
            <a:custGeom>
              <a:avLst/>
              <a:gdLst>
                <a:gd name="T0" fmla="*/ 0 w 1670"/>
                <a:gd name="T1" fmla="*/ 0 h 3190"/>
                <a:gd name="T2" fmla="*/ 1670 w 1670"/>
                <a:gd name="T3" fmla="*/ 0 h 3190"/>
                <a:gd name="T4" fmla="*/ 1670 w 1670"/>
                <a:gd name="T5" fmla="*/ 3190 h 3190"/>
                <a:gd name="T6" fmla="*/ 73 w 1670"/>
                <a:gd name="T7" fmla="*/ 3190 h 3190"/>
                <a:gd name="T8" fmla="*/ 56 w 1670"/>
                <a:gd name="T9" fmla="*/ 3187 h 3190"/>
                <a:gd name="T10" fmla="*/ 41 w 1670"/>
                <a:gd name="T11" fmla="*/ 3181 h 3190"/>
                <a:gd name="T12" fmla="*/ 28 w 1670"/>
                <a:gd name="T13" fmla="*/ 3171 h 3190"/>
                <a:gd name="T14" fmla="*/ 18 w 1670"/>
                <a:gd name="T15" fmla="*/ 3158 h 3190"/>
                <a:gd name="T16" fmla="*/ 12 w 1670"/>
                <a:gd name="T17" fmla="*/ 3143 h 3190"/>
                <a:gd name="T18" fmla="*/ 10 w 1670"/>
                <a:gd name="T19" fmla="*/ 3126 h 3190"/>
                <a:gd name="T20" fmla="*/ 12 w 1670"/>
                <a:gd name="T21" fmla="*/ 3109 h 3190"/>
                <a:gd name="T22" fmla="*/ 18 w 1670"/>
                <a:gd name="T23" fmla="*/ 3094 h 3190"/>
                <a:gd name="T24" fmla="*/ 28 w 1670"/>
                <a:gd name="T25" fmla="*/ 3081 h 3190"/>
                <a:gd name="T26" fmla="*/ 41 w 1670"/>
                <a:gd name="T27" fmla="*/ 3071 h 3190"/>
                <a:gd name="T28" fmla="*/ 56 w 1670"/>
                <a:gd name="T29" fmla="*/ 3064 h 3190"/>
                <a:gd name="T30" fmla="*/ 73 w 1670"/>
                <a:gd name="T31" fmla="*/ 3061 h 3190"/>
                <a:gd name="T32" fmla="*/ 1542 w 1670"/>
                <a:gd name="T33" fmla="*/ 3061 h 3190"/>
                <a:gd name="T34" fmla="*/ 1542 w 1670"/>
                <a:gd name="T35" fmla="*/ 128 h 3190"/>
                <a:gd name="T36" fmla="*/ 128 w 1670"/>
                <a:gd name="T37" fmla="*/ 128 h 3190"/>
                <a:gd name="T38" fmla="*/ 128 w 1670"/>
                <a:gd name="T39" fmla="*/ 1594 h 3190"/>
                <a:gd name="T40" fmla="*/ 126 w 1670"/>
                <a:gd name="T41" fmla="*/ 1612 h 3190"/>
                <a:gd name="T42" fmla="*/ 119 w 1670"/>
                <a:gd name="T43" fmla="*/ 1627 h 3190"/>
                <a:gd name="T44" fmla="*/ 109 w 1670"/>
                <a:gd name="T45" fmla="*/ 1640 h 3190"/>
                <a:gd name="T46" fmla="*/ 97 w 1670"/>
                <a:gd name="T47" fmla="*/ 1650 h 3190"/>
                <a:gd name="T48" fmla="*/ 81 w 1670"/>
                <a:gd name="T49" fmla="*/ 1656 h 3190"/>
                <a:gd name="T50" fmla="*/ 63 w 1670"/>
                <a:gd name="T51" fmla="*/ 1658 h 3190"/>
                <a:gd name="T52" fmla="*/ 47 w 1670"/>
                <a:gd name="T53" fmla="*/ 1656 h 3190"/>
                <a:gd name="T54" fmla="*/ 31 w 1670"/>
                <a:gd name="T55" fmla="*/ 1650 h 3190"/>
                <a:gd name="T56" fmla="*/ 18 w 1670"/>
                <a:gd name="T57" fmla="*/ 1640 h 3190"/>
                <a:gd name="T58" fmla="*/ 8 w 1670"/>
                <a:gd name="T59" fmla="*/ 1627 h 3190"/>
                <a:gd name="T60" fmla="*/ 2 w 1670"/>
                <a:gd name="T61" fmla="*/ 1612 h 3190"/>
                <a:gd name="T62" fmla="*/ 0 w 1670"/>
                <a:gd name="T63" fmla="*/ 1594 h 3190"/>
                <a:gd name="T64" fmla="*/ 0 w 1670"/>
                <a:gd name="T65" fmla="*/ 0 h 3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0" h="3190">
                  <a:moveTo>
                    <a:pt x="0" y="0"/>
                  </a:moveTo>
                  <a:lnTo>
                    <a:pt x="1670" y="0"/>
                  </a:lnTo>
                  <a:lnTo>
                    <a:pt x="1670" y="3190"/>
                  </a:lnTo>
                  <a:lnTo>
                    <a:pt x="73" y="3190"/>
                  </a:lnTo>
                  <a:lnTo>
                    <a:pt x="56" y="3187"/>
                  </a:lnTo>
                  <a:lnTo>
                    <a:pt x="41" y="3181"/>
                  </a:lnTo>
                  <a:lnTo>
                    <a:pt x="28" y="3171"/>
                  </a:lnTo>
                  <a:lnTo>
                    <a:pt x="18" y="3158"/>
                  </a:lnTo>
                  <a:lnTo>
                    <a:pt x="12" y="3143"/>
                  </a:lnTo>
                  <a:lnTo>
                    <a:pt x="10" y="3126"/>
                  </a:lnTo>
                  <a:lnTo>
                    <a:pt x="12" y="3109"/>
                  </a:lnTo>
                  <a:lnTo>
                    <a:pt x="18" y="3094"/>
                  </a:lnTo>
                  <a:lnTo>
                    <a:pt x="28" y="3081"/>
                  </a:lnTo>
                  <a:lnTo>
                    <a:pt x="41" y="3071"/>
                  </a:lnTo>
                  <a:lnTo>
                    <a:pt x="56" y="3064"/>
                  </a:lnTo>
                  <a:lnTo>
                    <a:pt x="73" y="3061"/>
                  </a:lnTo>
                  <a:lnTo>
                    <a:pt x="1542" y="3061"/>
                  </a:lnTo>
                  <a:lnTo>
                    <a:pt x="1542" y="128"/>
                  </a:lnTo>
                  <a:lnTo>
                    <a:pt x="128" y="128"/>
                  </a:lnTo>
                  <a:lnTo>
                    <a:pt x="128" y="1594"/>
                  </a:lnTo>
                  <a:lnTo>
                    <a:pt x="126" y="1612"/>
                  </a:lnTo>
                  <a:lnTo>
                    <a:pt x="119" y="1627"/>
                  </a:lnTo>
                  <a:lnTo>
                    <a:pt x="109" y="1640"/>
                  </a:lnTo>
                  <a:lnTo>
                    <a:pt x="97" y="1650"/>
                  </a:lnTo>
                  <a:lnTo>
                    <a:pt x="81" y="1656"/>
                  </a:lnTo>
                  <a:lnTo>
                    <a:pt x="63" y="1658"/>
                  </a:lnTo>
                  <a:lnTo>
                    <a:pt x="47" y="1656"/>
                  </a:lnTo>
                  <a:lnTo>
                    <a:pt x="31" y="1650"/>
                  </a:lnTo>
                  <a:lnTo>
                    <a:pt x="18" y="1640"/>
                  </a:lnTo>
                  <a:lnTo>
                    <a:pt x="8" y="1627"/>
                  </a:lnTo>
                  <a:lnTo>
                    <a:pt x="2" y="1612"/>
                  </a:lnTo>
                  <a:lnTo>
                    <a:pt x="0" y="159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7">
              <a:extLst>
                <a:ext uri="{FF2B5EF4-FFF2-40B4-BE49-F238E27FC236}">
                  <a16:creationId xmlns:a16="http://schemas.microsoft.com/office/drawing/2014/main" id="{2834FBB7-705D-410C-BB70-5ECD814CCB08}"/>
                </a:ext>
              </a:extLst>
            </p:cNvPr>
            <p:cNvSpPr>
              <a:spLocks noEditPoints="1"/>
            </p:cNvSpPr>
            <p:nvPr/>
          </p:nvSpPr>
          <p:spPr bwMode="auto">
            <a:xfrm>
              <a:off x="4025901" y="5011738"/>
              <a:ext cx="528638" cy="688975"/>
            </a:xfrm>
            <a:custGeom>
              <a:avLst/>
              <a:gdLst>
                <a:gd name="T0" fmla="*/ 128 w 1667"/>
                <a:gd name="T1" fmla="*/ 129 h 2170"/>
                <a:gd name="T2" fmla="*/ 128 w 1667"/>
                <a:gd name="T3" fmla="*/ 2041 h 2170"/>
                <a:gd name="T4" fmla="*/ 1539 w 1667"/>
                <a:gd name="T5" fmla="*/ 2041 h 2170"/>
                <a:gd name="T6" fmla="*/ 1539 w 1667"/>
                <a:gd name="T7" fmla="*/ 129 h 2170"/>
                <a:gd name="T8" fmla="*/ 128 w 1667"/>
                <a:gd name="T9" fmla="*/ 129 h 2170"/>
                <a:gd name="T10" fmla="*/ 0 w 1667"/>
                <a:gd name="T11" fmla="*/ 0 h 2170"/>
                <a:gd name="T12" fmla="*/ 1667 w 1667"/>
                <a:gd name="T13" fmla="*/ 0 h 2170"/>
                <a:gd name="T14" fmla="*/ 1667 w 1667"/>
                <a:gd name="T15" fmla="*/ 2170 h 2170"/>
                <a:gd name="T16" fmla="*/ 0 w 1667"/>
                <a:gd name="T17" fmla="*/ 2170 h 2170"/>
                <a:gd name="T18" fmla="*/ 0 w 1667"/>
                <a:gd name="T19" fmla="*/ 0 h 2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7" h="2170">
                  <a:moveTo>
                    <a:pt x="128" y="129"/>
                  </a:moveTo>
                  <a:lnTo>
                    <a:pt x="128" y="2041"/>
                  </a:lnTo>
                  <a:lnTo>
                    <a:pt x="1539" y="2041"/>
                  </a:lnTo>
                  <a:lnTo>
                    <a:pt x="1539" y="129"/>
                  </a:lnTo>
                  <a:lnTo>
                    <a:pt x="128" y="129"/>
                  </a:lnTo>
                  <a:close/>
                  <a:moveTo>
                    <a:pt x="0" y="0"/>
                  </a:moveTo>
                  <a:lnTo>
                    <a:pt x="1667" y="0"/>
                  </a:lnTo>
                  <a:lnTo>
                    <a:pt x="1667" y="2170"/>
                  </a:lnTo>
                  <a:lnTo>
                    <a:pt x="0" y="217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8">
              <a:extLst>
                <a:ext uri="{FF2B5EF4-FFF2-40B4-BE49-F238E27FC236}">
                  <a16:creationId xmlns:a16="http://schemas.microsoft.com/office/drawing/2014/main" id="{9A795D69-5FC4-4EE0-8D4C-6689929452DB}"/>
                </a:ext>
              </a:extLst>
            </p:cNvPr>
            <p:cNvSpPr>
              <a:spLocks/>
            </p:cNvSpPr>
            <p:nvPr/>
          </p:nvSpPr>
          <p:spPr bwMode="auto">
            <a:xfrm>
              <a:off x="3636963" y="4821238"/>
              <a:ext cx="125413" cy="39688"/>
            </a:xfrm>
            <a:custGeom>
              <a:avLst/>
              <a:gdLst>
                <a:gd name="T0" fmla="*/ 63 w 396"/>
                <a:gd name="T1" fmla="*/ 0 h 128"/>
                <a:gd name="T2" fmla="*/ 332 w 396"/>
                <a:gd name="T3" fmla="*/ 0 h 128"/>
                <a:gd name="T4" fmla="*/ 349 w 396"/>
                <a:gd name="T5" fmla="*/ 3 h 128"/>
                <a:gd name="T6" fmla="*/ 364 w 396"/>
                <a:gd name="T7" fmla="*/ 9 h 128"/>
                <a:gd name="T8" fmla="*/ 377 w 396"/>
                <a:gd name="T9" fmla="*/ 19 h 128"/>
                <a:gd name="T10" fmla="*/ 387 w 396"/>
                <a:gd name="T11" fmla="*/ 33 h 128"/>
                <a:gd name="T12" fmla="*/ 394 w 396"/>
                <a:gd name="T13" fmla="*/ 48 h 128"/>
                <a:gd name="T14" fmla="*/ 396 w 396"/>
                <a:gd name="T15" fmla="*/ 65 h 128"/>
                <a:gd name="T16" fmla="*/ 394 w 396"/>
                <a:gd name="T17" fmla="*/ 82 h 128"/>
                <a:gd name="T18" fmla="*/ 387 w 396"/>
                <a:gd name="T19" fmla="*/ 97 h 128"/>
                <a:gd name="T20" fmla="*/ 377 w 396"/>
                <a:gd name="T21" fmla="*/ 110 h 128"/>
                <a:gd name="T22" fmla="*/ 364 w 396"/>
                <a:gd name="T23" fmla="*/ 120 h 128"/>
                <a:gd name="T24" fmla="*/ 349 w 396"/>
                <a:gd name="T25" fmla="*/ 126 h 128"/>
                <a:gd name="T26" fmla="*/ 332 w 396"/>
                <a:gd name="T27" fmla="*/ 128 h 128"/>
                <a:gd name="T28" fmla="*/ 63 w 396"/>
                <a:gd name="T29" fmla="*/ 128 h 128"/>
                <a:gd name="T30" fmla="*/ 47 w 396"/>
                <a:gd name="T31" fmla="*/ 126 h 128"/>
                <a:gd name="T32" fmla="*/ 31 w 396"/>
                <a:gd name="T33" fmla="*/ 120 h 128"/>
                <a:gd name="T34" fmla="*/ 18 w 396"/>
                <a:gd name="T35" fmla="*/ 110 h 128"/>
                <a:gd name="T36" fmla="*/ 9 w 396"/>
                <a:gd name="T37" fmla="*/ 97 h 128"/>
                <a:gd name="T38" fmla="*/ 2 w 396"/>
                <a:gd name="T39" fmla="*/ 82 h 128"/>
                <a:gd name="T40" fmla="*/ 0 w 396"/>
                <a:gd name="T41" fmla="*/ 65 h 128"/>
                <a:gd name="T42" fmla="*/ 2 w 396"/>
                <a:gd name="T43" fmla="*/ 48 h 128"/>
                <a:gd name="T44" fmla="*/ 9 w 396"/>
                <a:gd name="T45" fmla="*/ 33 h 128"/>
                <a:gd name="T46" fmla="*/ 18 w 396"/>
                <a:gd name="T47" fmla="*/ 19 h 128"/>
                <a:gd name="T48" fmla="*/ 31 w 396"/>
                <a:gd name="T49" fmla="*/ 9 h 128"/>
                <a:gd name="T50" fmla="*/ 47 w 396"/>
                <a:gd name="T51" fmla="*/ 3 h 128"/>
                <a:gd name="T52" fmla="*/ 63 w 396"/>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6" h="128">
                  <a:moveTo>
                    <a:pt x="63" y="0"/>
                  </a:moveTo>
                  <a:lnTo>
                    <a:pt x="332" y="0"/>
                  </a:lnTo>
                  <a:lnTo>
                    <a:pt x="349" y="3"/>
                  </a:lnTo>
                  <a:lnTo>
                    <a:pt x="364" y="9"/>
                  </a:lnTo>
                  <a:lnTo>
                    <a:pt x="377" y="19"/>
                  </a:lnTo>
                  <a:lnTo>
                    <a:pt x="387" y="33"/>
                  </a:lnTo>
                  <a:lnTo>
                    <a:pt x="394" y="48"/>
                  </a:lnTo>
                  <a:lnTo>
                    <a:pt x="396" y="65"/>
                  </a:lnTo>
                  <a:lnTo>
                    <a:pt x="394" y="82"/>
                  </a:lnTo>
                  <a:lnTo>
                    <a:pt x="387" y="97"/>
                  </a:lnTo>
                  <a:lnTo>
                    <a:pt x="377" y="110"/>
                  </a:lnTo>
                  <a:lnTo>
                    <a:pt x="364" y="120"/>
                  </a:lnTo>
                  <a:lnTo>
                    <a:pt x="349" y="126"/>
                  </a:lnTo>
                  <a:lnTo>
                    <a:pt x="332" y="128"/>
                  </a:lnTo>
                  <a:lnTo>
                    <a:pt x="63" y="128"/>
                  </a:lnTo>
                  <a:lnTo>
                    <a:pt x="47" y="126"/>
                  </a:lnTo>
                  <a:lnTo>
                    <a:pt x="31" y="120"/>
                  </a:lnTo>
                  <a:lnTo>
                    <a:pt x="18" y="110"/>
                  </a:lnTo>
                  <a:lnTo>
                    <a:pt x="9" y="97"/>
                  </a:lnTo>
                  <a:lnTo>
                    <a:pt x="2" y="82"/>
                  </a:lnTo>
                  <a:lnTo>
                    <a:pt x="0" y="65"/>
                  </a:lnTo>
                  <a:lnTo>
                    <a:pt x="2" y="48"/>
                  </a:lnTo>
                  <a:lnTo>
                    <a:pt x="9" y="33"/>
                  </a:lnTo>
                  <a:lnTo>
                    <a:pt x="18" y="19"/>
                  </a:lnTo>
                  <a:lnTo>
                    <a:pt x="31" y="9"/>
                  </a:lnTo>
                  <a:lnTo>
                    <a:pt x="47" y="3"/>
                  </a:lnTo>
                  <a:lnTo>
                    <a:pt x="6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Freeform 9">
              <a:extLst>
                <a:ext uri="{FF2B5EF4-FFF2-40B4-BE49-F238E27FC236}">
                  <a16:creationId xmlns:a16="http://schemas.microsoft.com/office/drawing/2014/main" id="{0381A8B8-5A2C-462C-8518-5DB7FA0144EA}"/>
                </a:ext>
              </a:extLst>
            </p:cNvPr>
            <p:cNvSpPr>
              <a:spLocks/>
            </p:cNvSpPr>
            <p:nvPr/>
          </p:nvSpPr>
          <p:spPr bwMode="auto">
            <a:xfrm>
              <a:off x="3836988" y="4821238"/>
              <a:ext cx="127000" cy="39688"/>
            </a:xfrm>
            <a:custGeom>
              <a:avLst/>
              <a:gdLst>
                <a:gd name="T0" fmla="*/ 65 w 398"/>
                <a:gd name="T1" fmla="*/ 0 h 128"/>
                <a:gd name="T2" fmla="*/ 333 w 398"/>
                <a:gd name="T3" fmla="*/ 0 h 128"/>
                <a:gd name="T4" fmla="*/ 351 w 398"/>
                <a:gd name="T5" fmla="*/ 3 h 128"/>
                <a:gd name="T6" fmla="*/ 366 w 398"/>
                <a:gd name="T7" fmla="*/ 9 h 128"/>
                <a:gd name="T8" fmla="*/ 379 w 398"/>
                <a:gd name="T9" fmla="*/ 19 h 128"/>
                <a:gd name="T10" fmla="*/ 389 w 398"/>
                <a:gd name="T11" fmla="*/ 33 h 128"/>
                <a:gd name="T12" fmla="*/ 395 w 398"/>
                <a:gd name="T13" fmla="*/ 48 h 128"/>
                <a:gd name="T14" fmla="*/ 398 w 398"/>
                <a:gd name="T15" fmla="*/ 65 h 128"/>
                <a:gd name="T16" fmla="*/ 395 w 398"/>
                <a:gd name="T17" fmla="*/ 82 h 128"/>
                <a:gd name="T18" fmla="*/ 389 w 398"/>
                <a:gd name="T19" fmla="*/ 97 h 128"/>
                <a:gd name="T20" fmla="*/ 379 w 398"/>
                <a:gd name="T21" fmla="*/ 110 h 128"/>
                <a:gd name="T22" fmla="*/ 366 w 398"/>
                <a:gd name="T23" fmla="*/ 120 h 128"/>
                <a:gd name="T24" fmla="*/ 351 w 398"/>
                <a:gd name="T25" fmla="*/ 126 h 128"/>
                <a:gd name="T26" fmla="*/ 333 w 398"/>
                <a:gd name="T27" fmla="*/ 128 h 128"/>
                <a:gd name="T28" fmla="*/ 65 w 398"/>
                <a:gd name="T29" fmla="*/ 128 h 128"/>
                <a:gd name="T30" fmla="*/ 48 w 398"/>
                <a:gd name="T31" fmla="*/ 126 h 128"/>
                <a:gd name="T32" fmla="*/ 33 w 398"/>
                <a:gd name="T33" fmla="*/ 120 h 128"/>
                <a:gd name="T34" fmla="*/ 20 w 398"/>
                <a:gd name="T35" fmla="*/ 110 h 128"/>
                <a:gd name="T36" fmla="*/ 9 w 398"/>
                <a:gd name="T37" fmla="*/ 97 h 128"/>
                <a:gd name="T38" fmla="*/ 3 w 398"/>
                <a:gd name="T39" fmla="*/ 82 h 128"/>
                <a:gd name="T40" fmla="*/ 0 w 398"/>
                <a:gd name="T41" fmla="*/ 65 h 128"/>
                <a:gd name="T42" fmla="*/ 3 w 398"/>
                <a:gd name="T43" fmla="*/ 48 h 128"/>
                <a:gd name="T44" fmla="*/ 9 w 398"/>
                <a:gd name="T45" fmla="*/ 33 h 128"/>
                <a:gd name="T46" fmla="*/ 20 w 398"/>
                <a:gd name="T47" fmla="*/ 19 h 128"/>
                <a:gd name="T48" fmla="*/ 33 w 398"/>
                <a:gd name="T49" fmla="*/ 9 h 128"/>
                <a:gd name="T50" fmla="*/ 48 w 398"/>
                <a:gd name="T51" fmla="*/ 3 h 128"/>
                <a:gd name="T52" fmla="*/ 65 w 398"/>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8" h="128">
                  <a:moveTo>
                    <a:pt x="65" y="0"/>
                  </a:moveTo>
                  <a:lnTo>
                    <a:pt x="333" y="0"/>
                  </a:lnTo>
                  <a:lnTo>
                    <a:pt x="351" y="3"/>
                  </a:lnTo>
                  <a:lnTo>
                    <a:pt x="366" y="9"/>
                  </a:lnTo>
                  <a:lnTo>
                    <a:pt x="379" y="19"/>
                  </a:lnTo>
                  <a:lnTo>
                    <a:pt x="389" y="33"/>
                  </a:lnTo>
                  <a:lnTo>
                    <a:pt x="395" y="48"/>
                  </a:lnTo>
                  <a:lnTo>
                    <a:pt x="398" y="65"/>
                  </a:lnTo>
                  <a:lnTo>
                    <a:pt x="395" y="82"/>
                  </a:lnTo>
                  <a:lnTo>
                    <a:pt x="389" y="97"/>
                  </a:lnTo>
                  <a:lnTo>
                    <a:pt x="379" y="110"/>
                  </a:lnTo>
                  <a:lnTo>
                    <a:pt x="366" y="120"/>
                  </a:lnTo>
                  <a:lnTo>
                    <a:pt x="351" y="126"/>
                  </a:lnTo>
                  <a:lnTo>
                    <a:pt x="333" y="128"/>
                  </a:lnTo>
                  <a:lnTo>
                    <a:pt x="65" y="128"/>
                  </a:lnTo>
                  <a:lnTo>
                    <a:pt x="48" y="126"/>
                  </a:lnTo>
                  <a:lnTo>
                    <a:pt x="33" y="120"/>
                  </a:lnTo>
                  <a:lnTo>
                    <a:pt x="20" y="110"/>
                  </a:lnTo>
                  <a:lnTo>
                    <a:pt x="9" y="97"/>
                  </a:lnTo>
                  <a:lnTo>
                    <a:pt x="3" y="82"/>
                  </a:lnTo>
                  <a:lnTo>
                    <a:pt x="0" y="65"/>
                  </a:lnTo>
                  <a:lnTo>
                    <a:pt x="3" y="48"/>
                  </a:lnTo>
                  <a:lnTo>
                    <a:pt x="9" y="33"/>
                  </a:lnTo>
                  <a:lnTo>
                    <a:pt x="20" y="19"/>
                  </a:lnTo>
                  <a:lnTo>
                    <a:pt x="33" y="9"/>
                  </a:lnTo>
                  <a:lnTo>
                    <a:pt x="48" y="3"/>
                  </a:ln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10">
              <a:extLst>
                <a:ext uri="{FF2B5EF4-FFF2-40B4-BE49-F238E27FC236}">
                  <a16:creationId xmlns:a16="http://schemas.microsoft.com/office/drawing/2014/main" id="{D32F88C0-A2D3-41D3-9FAD-187EEC51A1A0}"/>
                </a:ext>
              </a:extLst>
            </p:cNvPr>
            <p:cNvSpPr>
              <a:spLocks/>
            </p:cNvSpPr>
            <p:nvPr/>
          </p:nvSpPr>
          <p:spPr bwMode="auto">
            <a:xfrm>
              <a:off x="3636963" y="4968876"/>
              <a:ext cx="125413" cy="41275"/>
            </a:xfrm>
            <a:custGeom>
              <a:avLst/>
              <a:gdLst>
                <a:gd name="T0" fmla="*/ 63 w 396"/>
                <a:gd name="T1" fmla="*/ 0 h 128"/>
                <a:gd name="T2" fmla="*/ 332 w 396"/>
                <a:gd name="T3" fmla="*/ 0 h 128"/>
                <a:gd name="T4" fmla="*/ 349 w 396"/>
                <a:gd name="T5" fmla="*/ 3 h 128"/>
                <a:gd name="T6" fmla="*/ 364 w 396"/>
                <a:gd name="T7" fmla="*/ 9 h 128"/>
                <a:gd name="T8" fmla="*/ 377 w 396"/>
                <a:gd name="T9" fmla="*/ 19 h 128"/>
                <a:gd name="T10" fmla="*/ 387 w 396"/>
                <a:gd name="T11" fmla="*/ 32 h 128"/>
                <a:gd name="T12" fmla="*/ 394 w 396"/>
                <a:gd name="T13" fmla="*/ 47 h 128"/>
                <a:gd name="T14" fmla="*/ 396 w 396"/>
                <a:gd name="T15" fmla="*/ 64 h 128"/>
                <a:gd name="T16" fmla="*/ 394 w 396"/>
                <a:gd name="T17" fmla="*/ 81 h 128"/>
                <a:gd name="T18" fmla="*/ 387 w 396"/>
                <a:gd name="T19" fmla="*/ 96 h 128"/>
                <a:gd name="T20" fmla="*/ 377 w 396"/>
                <a:gd name="T21" fmla="*/ 109 h 128"/>
                <a:gd name="T22" fmla="*/ 364 w 396"/>
                <a:gd name="T23" fmla="*/ 119 h 128"/>
                <a:gd name="T24" fmla="*/ 349 w 396"/>
                <a:gd name="T25" fmla="*/ 125 h 128"/>
                <a:gd name="T26" fmla="*/ 332 w 396"/>
                <a:gd name="T27" fmla="*/ 128 h 128"/>
                <a:gd name="T28" fmla="*/ 63 w 396"/>
                <a:gd name="T29" fmla="*/ 128 h 128"/>
                <a:gd name="T30" fmla="*/ 47 w 396"/>
                <a:gd name="T31" fmla="*/ 125 h 128"/>
                <a:gd name="T32" fmla="*/ 31 w 396"/>
                <a:gd name="T33" fmla="*/ 119 h 128"/>
                <a:gd name="T34" fmla="*/ 18 w 396"/>
                <a:gd name="T35" fmla="*/ 109 h 128"/>
                <a:gd name="T36" fmla="*/ 9 w 396"/>
                <a:gd name="T37" fmla="*/ 96 h 128"/>
                <a:gd name="T38" fmla="*/ 2 w 396"/>
                <a:gd name="T39" fmla="*/ 81 h 128"/>
                <a:gd name="T40" fmla="*/ 0 w 396"/>
                <a:gd name="T41" fmla="*/ 64 h 128"/>
                <a:gd name="T42" fmla="*/ 2 w 396"/>
                <a:gd name="T43" fmla="*/ 47 h 128"/>
                <a:gd name="T44" fmla="*/ 9 w 396"/>
                <a:gd name="T45" fmla="*/ 32 h 128"/>
                <a:gd name="T46" fmla="*/ 18 w 396"/>
                <a:gd name="T47" fmla="*/ 19 h 128"/>
                <a:gd name="T48" fmla="*/ 31 w 396"/>
                <a:gd name="T49" fmla="*/ 9 h 128"/>
                <a:gd name="T50" fmla="*/ 47 w 396"/>
                <a:gd name="T51" fmla="*/ 3 h 128"/>
                <a:gd name="T52" fmla="*/ 63 w 396"/>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6" h="128">
                  <a:moveTo>
                    <a:pt x="63" y="0"/>
                  </a:moveTo>
                  <a:lnTo>
                    <a:pt x="332" y="0"/>
                  </a:lnTo>
                  <a:lnTo>
                    <a:pt x="349" y="3"/>
                  </a:lnTo>
                  <a:lnTo>
                    <a:pt x="364" y="9"/>
                  </a:lnTo>
                  <a:lnTo>
                    <a:pt x="377" y="19"/>
                  </a:lnTo>
                  <a:lnTo>
                    <a:pt x="387" y="32"/>
                  </a:lnTo>
                  <a:lnTo>
                    <a:pt x="394" y="47"/>
                  </a:lnTo>
                  <a:lnTo>
                    <a:pt x="396" y="64"/>
                  </a:lnTo>
                  <a:lnTo>
                    <a:pt x="394" y="81"/>
                  </a:lnTo>
                  <a:lnTo>
                    <a:pt x="387" y="96"/>
                  </a:lnTo>
                  <a:lnTo>
                    <a:pt x="377" y="109"/>
                  </a:lnTo>
                  <a:lnTo>
                    <a:pt x="364" y="119"/>
                  </a:lnTo>
                  <a:lnTo>
                    <a:pt x="349" y="125"/>
                  </a:lnTo>
                  <a:lnTo>
                    <a:pt x="332" y="128"/>
                  </a:lnTo>
                  <a:lnTo>
                    <a:pt x="63" y="128"/>
                  </a:lnTo>
                  <a:lnTo>
                    <a:pt x="47" y="125"/>
                  </a:lnTo>
                  <a:lnTo>
                    <a:pt x="31" y="119"/>
                  </a:lnTo>
                  <a:lnTo>
                    <a:pt x="18" y="109"/>
                  </a:lnTo>
                  <a:lnTo>
                    <a:pt x="9" y="96"/>
                  </a:lnTo>
                  <a:lnTo>
                    <a:pt x="2" y="81"/>
                  </a:lnTo>
                  <a:lnTo>
                    <a:pt x="0" y="64"/>
                  </a:lnTo>
                  <a:lnTo>
                    <a:pt x="2" y="47"/>
                  </a:lnTo>
                  <a:lnTo>
                    <a:pt x="9" y="32"/>
                  </a:lnTo>
                  <a:lnTo>
                    <a:pt x="18" y="19"/>
                  </a:lnTo>
                  <a:lnTo>
                    <a:pt x="31" y="9"/>
                  </a:lnTo>
                  <a:lnTo>
                    <a:pt x="47" y="3"/>
                  </a:lnTo>
                  <a:lnTo>
                    <a:pt x="6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11">
              <a:extLst>
                <a:ext uri="{FF2B5EF4-FFF2-40B4-BE49-F238E27FC236}">
                  <a16:creationId xmlns:a16="http://schemas.microsoft.com/office/drawing/2014/main" id="{5F0880CA-3F6C-4B46-A343-64CF08A4B853}"/>
                </a:ext>
              </a:extLst>
            </p:cNvPr>
            <p:cNvSpPr>
              <a:spLocks/>
            </p:cNvSpPr>
            <p:nvPr/>
          </p:nvSpPr>
          <p:spPr bwMode="auto">
            <a:xfrm>
              <a:off x="3836988" y="4968876"/>
              <a:ext cx="127000" cy="41275"/>
            </a:xfrm>
            <a:custGeom>
              <a:avLst/>
              <a:gdLst>
                <a:gd name="T0" fmla="*/ 65 w 398"/>
                <a:gd name="T1" fmla="*/ 0 h 128"/>
                <a:gd name="T2" fmla="*/ 333 w 398"/>
                <a:gd name="T3" fmla="*/ 0 h 128"/>
                <a:gd name="T4" fmla="*/ 351 w 398"/>
                <a:gd name="T5" fmla="*/ 3 h 128"/>
                <a:gd name="T6" fmla="*/ 366 w 398"/>
                <a:gd name="T7" fmla="*/ 9 h 128"/>
                <a:gd name="T8" fmla="*/ 379 w 398"/>
                <a:gd name="T9" fmla="*/ 19 h 128"/>
                <a:gd name="T10" fmla="*/ 389 w 398"/>
                <a:gd name="T11" fmla="*/ 32 h 128"/>
                <a:gd name="T12" fmla="*/ 395 w 398"/>
                <a:gd name="T13" fmla="*/ 47 h 128"/>
                <a:gd name="T14" fmla="*/ 398 w 398"/>
                <a:gd name="T15" fmla="*/ 64 h 128"/>
                <a:gd name="T16" fmla="*/ 395 w 398"/>
                <a:gd name="T17" fmla="*/ 81 h 128"/>
                <a:gd name="T18" fmla="*/ 389 w 398"/>
                <a:gd name="T19" fmla="*/ 96 h 128"/>
                <a:gd name="T20" fmla="*/ 379 w 398"/>
                <a:gd name="T21" fmla="*/ 109 h 128"/>
                <a:gd name="T22" fmla="*/ 366 w 398"/>
                <a:gd name="T23" fmla="*/ 119 h 128"/>
                <a:gd name="T24" fmla="*/ 351 w 398"/>
                <a:gd name="T25" fmla="*/ 125 h 128"/>
                <a:gd name="T26" fmla="*/ 333 w 398"/>
                <a:gd name="T27" fmla="*/ 128 h 128"/>
                <a:gd name="T28" fmla="*/ 65 w 398"/>
                <a:gd name="T29" fmla="*/ 128 h 128"/>
                <a:gd name="T30" fmla="*/ 48 w 398"/>
                <a:gd name="T31" fmla="*/ 125 h 128"/>
                <a:gd name="T32" fmla="*/ 33 w 398"/>
                <a:gd name="T33" fmla="*/ 119 h 128"/>
                <a:gd name="T34" fmla="*/ 20 w 398"/>
                <a:gd name="T35" fmla="*/ 109 h 128"/>
                <a:gd name="T36" fmla="*/ 9 w 398"/>
                <a:gd name="T37" fmla="*/ 96 h 128"/>
                <a:gd name="T38" fmla="*/ 3 w 398"/>
                <a:gd name="T39" fmla="*/ 81 h 128"/>
                <a:gd name="T40" fmla="*/ 0 w 398"/>
                <a:gd name="T41" fmla="*/ 64 h 128"/>
                <a:gd name="T42" fmla="*/ 3 w 398"/>
                <a:gd name="T43" fmla="*/ 47 h 128"/>
                <a:gd name="T44" fmla="*/ 9 w 398"/>
                <a:gd name="T45" fmla="*/ 32 h 128"/>
                <a:gd name="T46" fmla="*/ 20 w 398"/>
                <a:gd name="T47" fmla="*/ 19 h 128"/>
                <a:gd name="T48" fmla="*/ 33 w 398"/>
                <a:gd name="T49" fmla="*/ 9 h 128"/>
                <a:gd name="T50" fmla="*/ 48 w 398"/>
                <a:gd name="T51" fmla="*/ 3 h 128"/>
                <a:gd name="T52" fmla="*/ 65 w 398"/>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8" h="128">
                  <a:moveTo>
                    <a:pt x="65" y="0"/>
                  </a:moveTo>
                  <a:lnTo>
                    <a:pt x="333" y="0"/>
                  </a:lnTo>
                  <a:lnTo>
                    <a:pt x="351" y="3"/>
                  </a:lnTo>
                  <a:lnTo>
                    <a:pt x="366" y="9"/>
                  </a:lnTo>
                  <a:lnTo>
                    <a:pt x="379" y="19"/>
                  </a:lnTo>
                  <a:lnTo>
                    <a:pt x="389" y="32"/>
                  </a:lnTo>
                  <a:lnTo>
                    <a:pt x="395" y="47"/>
                  </a:lnTo>
                  <a:lnTo>
                    <a:pt x="398" y="64"/>
                  </a:lnTo>
                  <a:lnTo>
                    <a:pt x="395" y="81"/>
                  </a:lnTo>
                  <a:lnTo>
                    <a:pt x="389" y="96"/>
                  </a:lnTo>
                  <a:lnTo>
                    <a:pt x="379" y="109"/>
                  </a:lnTo>
                  <a:lnTo>
                    <a:pt x="366" y="119"/>
                  </a:lnTo>
                  <a:lnTo>
                    <a:pt x="351" y="125"/>
                  </a:lnTo>
                  <a:lnTo>
                    <a:pt x="333" y="128"/>
                  </a:lnTo>
                  <a:lnTo>
                    <a:pt x="65" y="128"/>
                  </a:lnTo>
                  <a:lnTo>
                    <a:pt x="48" y="125"/>
                  </a:lnTo>
                  <a:lnTo>
                    <a:pt x="33" y="119"/>
                  </a:lnTo>
                  <a:lnTo>
                    <a:pt x="20" y="109"/>
                  </a:lnTo>
                  <a:lnTo>
                    <a:pt x="9" y="96"/>
                  </a:lnTo>
                  <a:lnTo>
                    <a:pt x="3" y="81"/>
                  </a:lnTo>
                  <a:lnTo>
                    <a:pt x="0" y="64"/>
                  </a:lnTo>
                  <a:lnTo>
                    <a:pt x="3" y="47"/>
                  </a:lnTo>
                  <a:lnTo>
                    <a:pt x="9" y="32"/>
                  </a:lnTo>
                  <a:lnTo>
                    <a:pt x="20" y="19"/>
                  </a:lnTo>
                  <a:lnTo>
                    <a:pt x="33" y="9"/>
                  </a:lnTo>
                  <a:lnTo>
                    <a:pt x="48" y="3"/>
                  </a:ln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12">
              <a:extLst>
                <a:ext uri="{FF2B5EF4-FFF2-40B4-BE49-F238E27FC236}">
                  <a16:creationId xmlns:a16="http://schemas.microsoft.com/office/drawing/2014/main" id="{AC6B84B9-9A37-42F8-A2E9-B9B48BC2A6F1}"/>
                </a:ext>
              </a:extLst>
            </p:cNvPr>
            <p:cNvSpPr>
              <a:spLocks/>
            </p:cNvSpPr>
            <p:nvPr/>
          </p:nvSpPr>
          <p:spPr bwMode="auto">
            <a:xfrm>
              <a:off x="3636963" y="5118101"/>
              <a:ext cx="125413" cy="39688"/>
            </a:xfrm>
            <a:custGeom>
              <a:avLst/>
              <a:gdLst>
                <a:gd name="T0" fmla="*/ 63 w 396"/>
                <a:gd name="T1" fmla="*/ 0 h 128"/>
                <a:gd name="T2" fmla="*/ 332 w 396"/>
                <a:gd name="T3" fmla="*/ 0 h 128"/>
                <a:gd name="T4" fmla="*/ 349 w 396"/>
                <a:gd name="T5" fmla="*/ 2 h 128"/>
                <a:gd name="T6" fmla="*/ 364 w 396"/>
                <a:gd name="T7" fmla="*/ 8 h 128"/>
                <a:gd name="T8" fmla="*/ 377 w 396"/>
                <a:gd name="T9" fmla="*/ 18 h 128"/>
                <a:gd name="T10" fmla="*/ 387 w 396"/>
                <a:gd name="T11" fmla="*/ 31 h 128"/>
                <a:gd name="T12" fmla="*/ 394 w 396"/>
                <a:gd name="T13" fmla="*/ 46 h 128"/>
                <a:gd name="T14" fmla="*/ 396 w 396"/>
                <a:gd name="T15" fmla="*/ 63 h 128"/>
                <a:gd name="T16" fmla="*/ 394 w 396"/>
                <a:gd name="T17" fmla="*/ 81 h 128"/>
                <a:gd name="T18" fmla="*/ 387 w 396"/>
                <a:gd name="T19" fmla="*/ 96 h 128"/>
                <a:gd name="T20" fmla="*/ 377 w 396"/>
                <a:gd name="T21" fmla="*/ 109 h 128"/>
                <a:gd name="T22" fmla="*/ 364 w 396"/>
                <a:gd name="T23" fmla="*/ 119 h 128"/>
                <a:gd name="T24" fmla="*/ 349 w 396"/>
                <a:gd name="T25" fmla="*/ 126 h 128"/>
                <a:gd name="T26" fmla="*/ 332 w 396"/>
                <a:gd name="T27" fmla="*/ 128 h 128"/>
                <a:gd name="T28" fmla="*/ 63 w 396"/>
                <a:gd name="T29" fmla="*/ 128 h 128"/>
                <a:gd name="T30" fmla="*/ 47 w 396"/>
                <a:gd name="T31" fmla="*/ 126 h 128"/>
                <a:gd name="T32" fmla="*/ 31 w 396"/>
                <a:gd name="T33" fmla="*/ 119 h 128"/>
                <a:gd name="T34" fmla="*/ 18 w 396"/>
                <a:gd name="T35" fmla="*/ 109 h 128"/>
                <a:gd name="T36" fmla="*/ 9 w 396"/>
                <a:gd name="T37" fmla="*/ 96 h 128"/>
                <a:gd name="T38" fmla="*/ 2 w 396"/>
                <a:gd name="T39" fmla="*/ 81 h 128"/>
                <a:gd name="T40" fmla="*/ 0 w 396"/>
                <a:gd name="T41" fmla="*/ 63 h 128"/>
                <a:gd name="T42" fmla="*/ 2 w 396"/>
                <a:gd name="T43" fmla="*/ 46 h 128"/>
                <a:gd name="T44" fmla="*/ 9 w 396"/>
                <a:gd name="T45" fmla="*/ 31 h 128"/>
                <a:gd name="T46" fmla="*/ 18 w 396"/>
                <a:gd name="T47" fmla="*/ 18 h 128"/>
                <a:gd name="T48" fmla="*/ 31 w 396"/>
                <a:gd name="T49" fmla="*/ 8 h 128"/>
                <a:gd name="T50" fmla="*/ 47 w 396"/>
                <a:gd name="T51" fmla="*/ 2 h 128"/>
                <a:gd name="T52" fmla="*/ 63 w 396"/>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6" h="128">
                  <a:moveTo>
                    <a:pt x="63" y="0"/>
                  </a:moveTo>
                  <a:lnTo>
                    <a:pt x="332" y="0"/>
                  </a:lnTo>
                  <a:lnTo>
                    <a:pt x="349" y="2"/>
                  </a:lnTo>
                  <a:lnTo>
                    <a:pt x="364" y="8"/>
                  </a:lnTo>
                  <a:lnTo>
                    <a:pt x="377" y="18"/>
                  </a:lnTo>
                  <a:lnTo>
                    <a:pt x="387" y="31"/>
                  </a:lnTo>
                  <a:lnTo>
                    <a:pt x="394" y="46"/>
                  </a:lnTo>
                  <a:lnTo>
                    <a:pt x="396" y="63"/>
                  </a:lnTo>
                  <a:lnTo>
                    <a:pt x="394" y="81"/>
                  </a:lnTo>
                  <a:lnTo>
                    <a:pt x="387" y="96"/>
                  </a:lnTo>
                  <a:lnTo>
                    <a:pt x="377" y="109"/>
                  </a:lnTo>
                  <a:lnTo>
                    <a:pt x="364" y="119"/>
                  </a:lnTo>
                  <a:lnTo>
                    <a:pt x="349" y="126"/>
                  </a:lnTo>
                  <a:lnTo>
                    <a:pt x="332" y="128"/>
                  </a:lnTo>
                  <a:lnTo>
                    <a:pt x="63" y="128"/>
                  </a:lnTo>
                  <a:lnTo>
                    <a:pt x="47" y="126"/>
                  </a:lnTo>
                  <a:lnTo>
                    <a:pt x="31" y="119"/>
                  </a:lnTo>
                  <a:lnTo>
                    <a:pt x="18" y="109"/>
                  </a:lnTo>
                  <a:lnTo>
                    <a:pt x="9" y="96"/>
                  </a:lnTo>
                  <a:lnTo>
                    <a:pt x="2" y="81"/>
                  </a:lnTo>
                  <a:lnTo>
                    <a:pt x="0" y="63"/>
                  </a:lnTo>
                  <a:lnTo>
                    <a:pt x="2" y="46"/>
                  </a:lnTo>
                  <a:lnTo>
                    <a:pt x="9" y="31"/>
                  </a:lnTo>
                  <a:lnTo>
                    <a:pt x="18" y="18"/>
                  </a:lnTo>
                  <a:lnTo>
                    <a:pt x="31" y="8"/>
                  </a:lnTo>
                  <a:lnTo>
                    <a:pt x="47" y="2"/>
                  </a:lnTo>
                  <a:lnTo>
                    <a:pt x="6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13">
              <a:extLst>
                <a:ext uri="{FF2B5EF4-FFF2-40B4-BE49-F238E27FC236}">
                  <a16:creationId xmlns:a16="http://schemas.microsoft.com/office/drawing/2014/main" id="{1BDCADE9-D228-4B13-BAB8-C6B753274D8F}"/>
                </a:ext>
              </a:extLst>
            </p:cNvPr>
            <p:cNvSpPr>
              <a:spLocks/>
            </p:cNvSpPr>
            <p:nvPr/>
          </p:nvSpPr>
          <p:spPr bwMode="auto">
            <a:xfrm>
              <a:off x="3836988" y="5118101"/>
              <a:ext cx="127000" cy="39688"/>
            </a:xfrm>
            <a:custGeom>
              <a:avLst/>
              <a:gdLst>
                <a:gd name="T0" fmla="*/ 65 w 398"/>
                <a:gd name="T1" fmla="*/ 0 h 128"/>
                <a:gd name="T2" fmla="*/ 333 w 398"/>
                <a:gd name="T3" fmla="*/ 0 h 128"/>
                <a:gd name="T4" fmla="*/ 351 w 398"/>
                <a:gd name="T5" fmla="*/ 2 h 128"/>
                <a:gd name="T6" fmla="*/ 366 w 398"/>
                <a:gd name="T7" fmla="*/ 8 h 128"/>
                <a:gd name="T8" fmla="*/ 379 w 398"/>
                <a:gd name="T9" fmla="*/ 18 h 128"/>
                <a:gd name="T10" fmla="*/ 389 w 398"/>
                <a:gd name="T11" fmla="*/ 31 h 128"/>
                <a:gd name="T12" fmla="*/ 395 w 398"/>
                <a:gd name="T13" fmla="*/ 46 h 128"/>
                <a:gd name="T14" fmla="*/ 398 w 398"/>
                <a:gd name="T15" fmla="*/ 63 h 128"/>
                <a:gd name="T16" fmla="*/ 395 w 398"/>
                <a:gd name="T17" fmla="*/ 81 h 128"/>
                <a:gd name="T18" fmla="*/ 389 w 398"/>
                <a:gd name="T19" fmla="*/ 96 h 128"/>
                <a:gd name="T20" fmla="*/ 379 w 398"/>
                <a:gd name="T21" fmla="*/ 109 h 128"/>
                <a:gd name="T22" fmla="*/ 366 w 398"/>
                <a:gd name="T23" fmla="*/ 119 h 128"/>
                <a:gd name="T24" fmla="*/ 351 w 398"/>
                <a:gd name="T25" fmla="*/ 126 h 128"/>
                <a:gd name="T26" fmla="*/ 333 w 398"/>
                <a:gd name="T27" fmla="*/ 128 h 128"/>
                <a:gd name="T28" fmla="*/ 65 w 398"/>
                <a:gd name="T29" fmla="*/ 128 h 128"/>
                <a:gd name="T30" fmla="*/ 48 w 398"/>
                <a:gd name="T31" fmla="*/ 126 h 128"/>
                <a:gd name="T32" fmla="*/ 33 w 398"/>
                <a:gd name="T33" fmla="*/ 119 h 128"/>
                <a:gd name="T34" fmla="*/ 20 w 398"/>
                <a:gd name="T35" fmla="*/ 109 h 128"/>
                <a:gd name="T36" fmla="*/ 9 w 398"/>
                <a:gd name="T37" fmla="*/ 96 h 128"/>
                <a:gd name="T38" fmla="*/ 3 w 398"/>
                <a:gd name="T39" fmla="*/ 81 h 128"/>
                <a:gd name="T40" fmla="*/ 0 w 398"/>
                <a:gd name="T41" fmla="*/ 63 h 128"/>
                <a:gd name="T42" fmla="*/ 3 w 398"/>
                <a:gd name="T43" fmla="*/ 46 h 128"/>
                <a:gd name="T44" fmla="*/ 9 w 398"/>
                <a:gd name="T45" fmla="*/ 31 h 128"/>
                <a:gd name="T46" fmla="*/ 20 w 398"/>
                <a:gd name="T47" fmla="*/ 18 h 128"/>
                <a:gd name="T48" fmla="*/ 33 w 398"/>
                <a:gd name="T49" fmla="*/ 8 h 128"/>
                <a:gd name="T50" fmla="*/ 48 w 398"/>
                <a:gd name="T51" fmla="*/ 2 h 128"/>
                <a:gd name="T52" fmla="*/ 65 w 398"/>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8" h="128">
                  <a:moveTo>
                    <a:pt x="65" y="0"/>
                  </a:moveTo>
                  <a:lnTo>
                    <a:pt x="333" y="0"/>
                  </a:lnTo>
                  <a:lnTo>
                    <a:pt x="351" y="2"/>
                  </a:lnTo>
                  <a:lnTo>
                    <a:pt x="366" y="8"/>
                  </a:lnTo>
                  <a:lnTo>
                    <a:pt x="379" y="18"/>
                  </a:lnTo>
                  <a:lnTo>
                    <a:pt x="389" y="31"/>
                  </a:lnTo>
                  <a:lnTo>
                    <a:pt x="395" y="46"/>
                  </a:lnTo>
                  <a:lnTo>
                    <a:pt x="398" y="63"/>
                  </a:lnTo>
                  <a:lnTo>
                    <a:pt x="395" y="81"/>
                  </a:lnTo>
                  <a:lnTo>
                    <a:pt x="389" y="96"/>
                  </a:lnTo>
                  <a:lnTo>
                    <a:pt x="379" y="109"/>
                  </a:lnTo>
                  <a:lnTo>
                    <a:pt x="366" y="119"/>
                  </a:lnTo>
                  <a:lnTo>
                    <a:pt x="351" y="126"/>
                  </a:lnTo>
                  <a:lnTo>
                    <a:pt x="333" y="128"/>
                  </a:lnTo>
                  <a:lnTo>
                    <a:pt x="65" y="128"/>
                  </a:lnTo>
                  <a:lnTo>
                    <a:pt x="48" y="126"/>
                  </a:lnTo>
                  <a:lnTo>
                    <a:pt x="33" y="119"/>
                  </a:lnTo>
                  <a:lnTo>
                    <a:pt x="20" y="109"/>
                  </a:lnTo>
                  <a:lnTo>
                    <a:pt x="9" y="96"/>
                  </a:lnTo>
                  <a:lnTo>
                    <a:pt x="3" y="81"/>
                  </a:lnTo>
                  <a:lnTo>
                    <a:pt x="0" y="63"/>
                  </a:lnTo>
                  <a:lnTo>
                    <a:pt x="3" y="46"/>
                  </a:lnTo>
                  <a:lnTo>
                    <a:pt x="9" y="31"/>
                  </a:lnTo>
                  <a:lnTo>
                    <a:pt x="20" y="18"/>
                  </a:lnTo>
                  <a:lnTo>
                    <a:pt x="33" y="8"/>
                  </a:lnTo>
                  <a:lnTo>
                    <a:pt x="48" y="2"/>
                  </a:ln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14">
              <a:extLst>
                <a:ext uri="{FF2B5EF4-FFF2-40B4-BE49-F238E27FC236}">
                  <a16:creationId xmlns:a16="http://schemas.microsoft.com/office/drawing/2014/main" id="{E4070F2B-765A-4BC7-B347-C16CA2567D6C}"/>
                </a:ext>
              </a:extLst>
            </p:cNvPr>
            <p:cNvSpPr>
              <a:spLocks/>
            </p:cNvSpPr>
            <p:nvPr/>
          </p:nvSpPr>
          <p:spPr bwMode="auto">
            <a:xfrm>
              <a:off x="3836988" y="5265738"/>
              <a:ext cx="127000" cy="39688"/>
            </a:xfrm>
            <a:custGeom>
              <a:avLst/>
              <a:gdLst>
                <a:gd name="T0" fmla="*/ 65 w 398"/>
                <a:gd name="T1" fmla="*/ 0 h 127"/>
                <a:gd name="T2" fmla="*/ 333 w 398"/>
                <a:gd name="T3" fmla="*/ 0 h 127"/>
                <a:gd name="T4" fmla="*/ 351 w 398"/>
                <a:gd name="T5" fmla="*/ 2 h 127"/>
                <a:gd name="T6" fmla="*/ 366 w 398"/>
                <a:gd name="T7" fmla="*/ 9 h 127"/>
                <a:gd name="T8" fmla="*/ 379 w 398"/>
                <a:gd name="T9" fmla="*/ 18 h 127"/>
                <a:gd name="T10" fmla="*/ 389 w 398"/>
                <a:gd name="T11" fmla="*/ 31 h 127"/>
                <a:gd name="T12" fmla="*/ 395 w 398"/>
                <a:gd name="T13" fmla="*/ 47 h 127"/>
                <a:gd name="T14" fmla="*/ 398 w 398"/>
                <a:gd name="T15" fmla="*/ 63 h 127"/>
                <a:gd name="T16" fmla="*/ 395 w 398"/>
                <a:gd name="T17" fmla="*/ 80 h 127"/>
                <a:gd name="T18" fmla="*/ 389 w 398"/>
                <a:gd name="T19" fmla="*/ 96 h 127"/>
                <a:gd name="T20" fmla="*/ 379 w 398"/>
                <a:gd name="T21" fmla="*/ 108 h 127"/>
                <a:gd name="T22" fmla="*/ 366 w 398"/>
                <a:gd name="T23" fmla="*/ 118 h 127"/>
                <a:gd name="T24" fmla="*/ 351 w 398"/>
                <a:gd name="T25" fmla="*/ 125 h 127"/>
                <a:gd name="T26" fmla="*/ 333 w 398"/>
                <a:gd name="T27" fmla="*/ 127 h 127"/>
                <a:gd name="T28" fmla="*/ 65 w 398"/>
                <a:gd name="T29" fmla="*/ 127 h 127"/>
                <a:gd name="T30" fmla="*/ 48 w 398"/>
                <a:gd name="T31" fmla="*/ 125 h 127"/>
                <a:gd name="T32" fmla="*/ 33 w 398"/>
                <a:gd name="T33" fmla="*/ 118 h 127"/>
                <a:gd name="T34" fmla="*/ 20 w 398"/>
                <a:gd name="T35" fmla="*/ 108 h 127"/>
                <a:gd name="T36" fmla="*/ 9 w 398"/>
                <a:gd name="T37" fmla="*/ 96 h 127"/>
                <a:gd name="T38" fmla="*/ 3 w 398"/>
                <a:gd name="T39" fmla="*/ 80 h 127"/>
                <a:gd name="T40" fmla="*/ 0 w 398"/>
                <a:gd name="T41" fmla="*/ 63 h 127"/>
                <a:gd name="T42" fmla="*/ 3 w 398"/>
                <a:gd name="T43" fmla="*/ 47 h 127"/>
                <a:gd name="T44" fmla="*/ 9 w 398"/>
                <a:gd name="T45" fmla="*/ 31 h 127"/>
                <a:gd name="T46" fmla="*/ 20 w 398"/>
                <a:gd name="T47" fmla="*/ 18 h 127"/>
                <a:gd name="T48" fmla="*/ 33 w 398"/>
                <a:gd name="T49" fmla="*/ 9 h 127"/>
                <a:gd name="T50" fmla="*/ 48 w 398"/>
                <a:gd name="T51" fmla="*/ 2 h 127"/>
                <a:gd name="T52" fmla="*/ 65 w 398"/>
                <a:gd name="T53"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8" h="127">
                  <a:moveTo>
                    <a:pt x="65" y="0"/>
                  </a:moveTo>
                  <a:lnTo>
                    <a:pt x="333" y="0"/>
                  </a:lnTo>
                  <a:lnTo>
                    <a:pt x="351" y="2"/>
                  </a:lnTo>
                  <a:lnTo>
                    <a:pt x="366" y="9"/>
                  </a:lnTo>
                  <a:lnTo>
                    <a:pt x="379" y="18"/>
                  </a:lnTo>
                  <a:lnTo>
                    <a:pt x="389" y="31"/>
                  </a:lnTo>
                  <a:lnTo>
                    <a:pt x="395" y="47"/>
                  </a:lnTo>
                  <a:lnTo>
                    <a:pt x="398" y="63"/>
                  </a:lnTo>
                  <a:lnTo>
                    <a:pt x="395" y="80"/>
                  </a:lnTo>
                  <a:lnTo>
                    <a:pt x="389" y="96"/>
                  </a:lnTo>
                  <a:lnTo>
                    <a:pt x="379" y="108"/>
                  </a:lnTo>
                  <a:lnTo>
                    <a:pt x="366" y="118"/>
                  </a:lnTo>
                  <a:lnTo>
                    <a:pt x="351" y="125"/>
                  </a:lnTo>
                  <a:lnTo>
                    <a:pt x="333" y="127"/>
                  </a:lnTo>
                  <a:lnTo>
                    <a:pt x="65" y="127"/>
                  </a:lnTo>
                  <a:lnTo>
                    <a:pt x="48" y="125"/>
                  </a:lnTo>
                  <a:lnTo>
                    <a:pt x="33" y="118"/>
                  </a:lnTo>
                  <a:lnTo>
                    <a:pt x="20" y="108"/>
                  </a:lnTo>
                  <a:lnTo>
                    <a:pt x="9" y="96"/>
                  </a:lnTo>
                  <a:lnTo>
                    <a:pt x="3" y="80"/>
                  </a:lnTo>
                  <a:lnTo>
                    <a:pt x="0" y="63"/>
                  </a:lnTo>
                  <a:lnTo>
                    <a:pt x="3" y="47"/>
                  </a:lnTo>
                  <a:lnTo>
                    <a:pt x="9" y="31"/>
                  </a:lnTo>
                  <a:lnTo>
                    <a:pt x="20" y="18"/>
                  </a:lnTo>
                  <a:lnTo>
                    <a:pt x="33" y="9"/>
                  </a:lnTo>
                  <a:lnTo>
                    <a:pt x="48" y="2"/>
                  </a:ln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15">
              <a:extLst>
                <a:ext uri="{FF2B5EF4-FFF2-40B4-BE49-F238E27FC236}">
                  <a16:creationId xmlns:a16="http://schemas.microsoft.com/office/drawing/2014/main" id="{4DDEEE66-C171-45C5-A34A-E9D8CCEBB13C}"/>
                </a:ext>
              </a:extLst>
            </p:cNvPr>
            <p:cNvSpPr>
              <a:spLocks/>
            </p:cNvSpPr>
            <p:nvPr/>
          </p:nvSpPr>
          <p:spPr bwMode="auto">
            <a:xfrm>
              <a:off x="3836988" y="5413376"/>
              <a:ext cx="127000" cy="41275"/>
            </a:xfrm>
            <a:custGeom>
              <a:avLst/>
              <a:gdLst>
                <a:gd name="T0" fmla="*/ 65 w 398"/>
                <a:gd name="T1" fmla="*/ 0 h 128"/>
                <a:gd name="T2" fmla="*/ 333 w 398"/>
                <a:gd name="T3" fmla="*/ 0 h 128"/>
                <a:gd name="T4" fmla="*/ 351 w 398"/>
                <a:gd name="T5" fmla="*/ 2 h 128"/>
                <a:gd name="T6" fmla="*/ 366 w 398"/>
                <a:gd name="T7" fmla="*/ 9 h 128"/>
                <a:gd name="T8" fmla="*/ 379 w 398"/>
                <a:gd name="T9" fmla="*/ 19 h 128"/>
                <a:gd name="T10" fmla="*/ 389 w 398"/>
                <a:gd name="T11" fmla="*/ 32 h 128"/>
                <a:gd name="T12" fmla="*/ 395 w 398"/>
                <a:gd name="T13" fmla="*/ 47 h 128"/>
                <a:gd name="T14" fmla="*/ 398 w 398"/>
                <a:gd name="T15" fmla="*/ 64 h 128"/>
                <a:gd name="T16" fmla="*/ 395 w 398"/>
                <a:gd name="T17" fmla="*/ 81 h 128"/>
                <a:gd name="T18" fmla="*/ 389 w 398"/>
                <a:gd name="T19" fmla="*/ 96 h 128"/>
                <a:gd name="T20" fmla="*/ 379 w 398"/>
                <a:gd name="T21" fmla="*/ 109 h 128"/>
                <a:gd name="T22" fmla="*/ 366 w 398"/>
                <a:gd name="T23" fmla="*/ 119 h 128"/>
                <a:gd name="T24" fmla="*/ 351 w 398"/>
                <a:gd name="T25" fmla="*/ 125 h 128"/>
                <a:gd name="T26" fmla="*/ 333 w 398"/>
                <a:gd name="T27" fmla="*/ 128 h 128"/>
                <a:gd name="T28" fmla="*/ 65 w 398"/>
                <a:gd name="T29" fmla="*/ 128 h 128"/>
                <a:gd name="T30" fmla="*/ 48 w 398"/>
                <a:gd name="T31" fmla="*/ 125 h 128"/>
                <a:gd name="T32" fmla="*/ 33 w 398"/>
                <a:gd name="T33" fmla="*/ 119 h 128"/>
                <a:gd name="T34" fmla="*/ 20 w 398"/>
                <a:gd name="T35" fmla="*/ 109 h 128"/>
                <a:gd name="T36" fmla="*/ 9 w 398"/>
                <a:gd name="T37" fmla="*/ 96 h 128"/>
                <a:gd name="T38" fmla="*/ 3 w 398"/>
                <a:gd name="T39" fmla="*/ 81 h 128"/>
                <a:gd name="T40" fmla="*/ 0 w 398"/>
                <a:gd name="T41" fmla="*/ 64 h 128"/>
                <a:gd name="T42" fmla="*/ 3 w 398"/>
                <a:gd name="T43" fmla="*/ 47 h 128"/>
                <a:gd name="T44" fmla="*/ 9 w 398"/>
                <a:gd name="T45" fmla="*/ 32 h 128"/>
                <a:gd name="T46" fmla="*/ 20 w 398"/>
                <a:gd name="T47" fmla="*/ 19 h 128"/>
                <a:gd name="T48" fmla="*/ 33 w 398"/>
                <a:gd name="T49" fmla="*/ 9 h 128"/>
                <a:gd name="T50" fmla="*/ 48 w 398"/>
                <a:gd name="T51" fmla="*/ 2 h 128"/>
                <a:gd name="T52" fmla="*/ 65 w 398"/>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8" h="128">
                  <a:moveTo>
                    <a:pt x="65" y="0"/>
                  </a:moveTo>
                  <a:lnTo>
                    <a:pt x="333" y="0"/>
                  </a:lnTo>
                  <a:lnTo>
                    <a:pt x="351" y="2"/>
                  </a:lnTo>
                  <a:lnTo>
                    <a:pt x="366" y="9"/>
                  </a:lnTo>
                  <a:lnTo>
                    <a:pt x="379" y="19"/>
                  </a:lnTo>
                  <a:lnTo>
                    <a:pt x="389" y="32"/>
                  </a:lnTo>
                  <a:lnTo>
                    <a:pt x="395" y="47"/>
                  </a:lnTo>
                  <a:lnTo>
                    <a:pt x="398" y="64"/>
                  </a:lnTo>
                  <a:lnTo>
                    <a:pt x="395" y="81"/>
                  </a:lnTo>
                  <a:lnTo>
                    <a:pt x="389" y="96"/>
                  </a:lnTo>
                  <a:lnTo>
                    <a:pt x="379" y="109"/>
                  </a:lnTo>
                  <a:lnTo>
                    <a:pt x="366" y="119"/>
                  </a:lnTo>
                  <a:lnTo>
                    <a:pt x="351" y="125"/>
                  </a:lnTo>
                  <a:lnTo>
                    <a:pt x="333" y="128"/>
                  </a:lnTo>
                  <a:lnTo>
                    <a:pt x="65" y="128"/>
                  </a:lnTo>
                  <a:lnTo>
                    <a:pt x="48" y="125"/>
                  </a:lnTo>
                  <a:lnTo>
                    <a:pt x="33" y="119"/>
                  </a:lnTo>
                  <a:lnTo>
                    <a:pt x="20" y="109"/>
                  </a:lnTo>
                  <a:lnTo>
                    <a:pt x="9" y="96"/>
                  </a:lnTo>
                  <a:lnTo>
                    <a:pt x="3" y="81"/>
                  </a:lnTo>
                  <a:lnTo>
                    <a:pt x="0" y="64"/>
                  </a:lnTo>
                  <a:lnTo>
                    <a:pt x="3" y="47"/>
                  </a:lnTo>
                  <a:lnTo>
                    <a:pt x="9" y="32"/>
                  </a:lnTo>
                  <a:lnTo>
                    <a:pt x="20" y="19"/>
                  </a:lnTo>
                  <a:lnTo>
                    <a:pt x="33" y="9"/>
                  </a:lnTo>
                  <a:lnTo>
                    <a:pt x="48" y="2"/>
                  </a:ln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16">
              <a:extLst>
                <a:ext uri="{FF2B5EF4-FFF2-40B4-BE49-F238E27FC236}">
                  <a16:creationId xmlns:a16="http://schemas.microsoft.com/office/drawing/2014/main" id="{6D78DC31-A681-40CA-86FD-A11F431A26C8}"/>
                </a:ext>
              </a:extLst>
            </p:cNvPr>
            <p:cNvSpPr>
              <a:spLocks noEditPoints="1"/>
            </p:cNvSpPr>
            <p:nvPr/>
          </p:nvSpPr>
          <p:spPr bwMode="auto">
            <a:xfrm>
              <a:off x="4187826" y="5448301"/>
              <a:ext cx="203200" cy="252413"/>
            </a:xfrm>
            <a:custGeom>
              <a:avLst/>
              <a:gdLst>
                <a:gd name="T0" fmla="*/ 129 w 643"/>
                <a:gd name="T1" fmla="*/ 129 h 793"/>
                <a:gd name="T2" fmla="*/ 129 w 643"/>
                <a:gd name="T3" fmla="*/ 665 h 793"/>
                <a:gd name="T4" fmla="*/ 515 w 643"/>
                <a:gd name="T5" fmla="*/ 665 h 793"/>
                <a:gd name="T6" fmla="*/ 515 w 643"/>
                <a:gd name="T7" fmla="*/ 129 h 793"/>
                <a:gd name="T8" fmla="*/ 129 w 643"/>
                <a:gd name="T9" fmla="*/ 129 h 793"/>
                <a:gd name="T10" fmla="*/ 0 w 643"/>
                <a:gd name="T11" fmla="*/ 0 h 793"/>
                <a:gd name="T12" fmla="*/ 643 w 643"/>
                <a:gd name="T13" fmla="*/ 0 h 793"/>
                <a:gd name="T14" fmla="*/ 643 w 643"/>
                <a:gd name="T15" fmla="*/ 793 h 793"/>
                <a:gd name="T16" fmla="*/ 0 w 643"/>
                <a:gd name="T17" fmla="*/ 793 h 793"/>
                <a:gd name="T18" fmla="*/ 0 w 643"/>
                <a:gd name="T19" fmla="*/ 0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3" h="793">
                  <a:moveTo>
                    <a:pt x="129" y="129"/>
                  </a:moveTo>
                  <a:lnTo>
                    <a:pt x="129" y="665"/>
                  </a:lnTo>
                  <a:lnTo>
                    <a:pt x="515" y="665"/>
                  </a:lnTo>
                  <a:lnTo>
                    <a:pt x="515" y="129"/>
                  </a:lnTo>
                  <a:lnTo>
                    <a:pt x="129" y="129"/>
                  </a:lnTo>
                  <a:close/>
                  <a:moveTo>
                    <a:pt x="0" y="0"/>
                  </a:moveTo>
                  <a:lnTo>
                    <a:pt x="643" y="0"/>
                  </a:lnTo>
                  <a:lnTo>
                    <a:pt x="643" y="793"/>
                  </a:lnTo>
                  <a:lnTo>
                    <a:pt x="0" y="79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17">
              <a:extLst>
                <a:ext uri="{FF2B5EF4-FFF2-40B4-BE49-F238E27FC236}">
                  <a16:creationId xmlns:a16="http://schemas.microsoft.com/office/drawing/2014/main" id="{36BFBB3D-27AE-4F4B-A9F7-53F64A736897}"/>
                </a:ext>
              </a:extLst>
            </p:cNvPr>
            <p:cNvSpPr>
              <a:spLocks/>
            </p:cNvSpPr>
            <p:nvPr/>
          </p:nvSpPr>
          <p:spPr bwMode="auto">
            <a:xfrm>
              <a:off x="4127501" y="5160963"/>
              <a:ext cx="125413" cy="39688"/>
            </a:xfrm>
            <a:custGeom>
              <a:avLst/>
              <a:gdLst>
                <a:gd name="T0" fmla="*/ 63 w 396"/>
                <a:gd name="T1" fmla="*/ 0 h 127"/>
                <a:gd name="T2" fmla="*/ 332 w 396"/>
                <a:gd name="T3" fmla="*/ 0 h 127"/>
                <a:gd name="T4" fmla="*/ 349 w 396"/>
                <a:gd name="T5" fmla="*/ 2 h 127"/>
                <a:gd name="T6" fmla="*/ 364 w 396"/>
                <a:gd name="T7" fmla="*/ 8 h 127"/>
                <a:gd name="T8" fmla="*/ 377 w 396"/>
                <a:gd name="T9" fmla="*/ 18 h 127"/>
                <a:gd name="T10" fmla="*/ 387 w 396"/>
                <a:gd name="T11" fmla="*/ 31 h 127"/>
                <a:gd name="T12" fmla="*/ 394 w 396"/>
                <a:gd name="T13" fmla="*/ 46 h 127"/>
                <a:gd name="T14" fmla="*/ 396 w 396"/>
                <a:gd name="T15" fmla="*/ 63 h 127"/>
                <a:gd name="T16" fmla="*/ 394 w 396"/>
                <a:gd name="T17" fmla="*/ 80 h 127"/>
                <a:gd name="T18" fmla="*/ 387 w 396"/>
                <a:gd name="T19" fmla="*/ 95 h 127"/>
                <a:gd name="T20" fmla="*/ 377 w 396"/>
                <a:gd name="T21" fmla="*/ 108 h 127"/>
                <a:gd name="T22" fmla="*/ 364 w 396"/>
                <a:gd name="T23" fmla="*/ 118 h 127"/>
                <a:gd name="T24" fmla="*/ 349 w 396"/>
                <a:gd name="T25" fmla="*/ 124 h 127"/>
                <a:gd name="T26" fmla="*/ 332 w 396"/>
                <a:gd name="T27" fmla="*/ 127 h 127"/>
                <a:gd name="T28" fmla="*/ 63 w 396"/>
                <a:gd name="T29" fmla="*/ 127 h 127"/>
                <a:gd name="T30" fmla="*/ 46 w 396"/>
                <a:gd name="T31" fmla="*/ 124 h 127"/>
                <a:gd name="T32" fmla="*/ 31 w 396"/>
                <a:gd name="T33" fmla="*/ 118 h 127"/>
                <a:gd name="T34" fmla="*/ 18 w 396"/>
                <a:gd name="T35" fmla="*/ 108 h 127"/>
                <a:gd name="T36" fmla="*/ 9 w 396"/>
                <a:gd name="T37" fmla="*/ 95 h 127"/>
                <a:gd name="T38" fmla="*/ 2 w 396"/>
                <a:gd name="T39" fmla="*/ 80 h 127"/>
                <a:gd name="T40" fmla="*/ 0 w 396"/>
                <a:gd name="T41" fmla="*/ 63 h 127"/>
                <a:gd name="T42" fmla="*/ 2 w 396"/>
                <a:gd name="T43" fmla="*/ 46 h 127"/>
                <a:gd name="T44" fmla="*/ 9 w 396"/>
                <a:gd name="T45" fmla="*/ 31 h 127"/>
                <a:gd name="T46" fmla="*/ 18 w 396"/>
                <a:gd name="T47" fmla="*/ 18 h 127"/>
                <a:gd name="T48" fmla="*/ 31 w 396"/>
                <a:gd name="T49" fmla="*/ 8 h 127"/>
                <a:gd name="T50" fmla="*/ 46 w 396"/>
                <a:gd name="T51" fmla="*/ 2 h 127"/>
                <a:gd name="T52" fmla="*/ 63 w 396"/>
                <a:gd name="T53"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6" h="127">
                  <a:moveTo>
                    <a:pt x="63" y="0"/>
                  </a:moveTo>
                  <a:lnTo>
                    <a:pt x="332" y="0"/>
                  </a:lnTo>
                  <a:lnTo>
                    <a:pt x="349" y="2"/>
                  </a:lnTo>
                  <a:lnTo>
                    <a:pt x="364" y="8"/>
                  </a:lnTo>
                  <a:lnTo>
                    <a:pt x="377" y="18"/>
                  </a:lnTo>
                  <a:lnTo>
                    <a:pt x="387" y="31"/>
                  </a:lnTo>
                  <a:lnTo>
                    <a:pt x="394" y="46"/>
                  </a:lnTo>
                  <a:lnTo>
                    <a:pt x="396" y="63"/>
                  </a:lnTo>
                  <a:lnTo>
                    <a:pt x="394" y="80"/>
                  </a:lnTo>
                  <a:lnTo>
                    <a:pt x="387" y="95"/>
                  </a:lnTo>
                  <a:lnTo>
                    <a:pt x="377" y="108"/>
                  </a:lnTo>
                  <a:lnTo>
                    <a:pt x="364" y="118"/>
                  </a:lnTo>
                  <a:lnTo>
                    <a:pt x="349" y="124"/>
                  </a:lnTo>
                  <a:lnTo>
                    <a:pt x="332" y="127"/>
                  </a:lnTo>
                  <a:lnTo>
                    <a:pt x="63" y="127"/>
                  </a:lnTo>
                  <a:lnTo>
                    <a:pt x="46" y="124"/>
                  </a:lnTo>
                  <a:lnTo>
                    <a:pt x="31" y="118"/>
                  </a:lnTo>
                  <a:lnTo>
                    <a:pt x="18" y="108"/>
                  </a:lnTo>
                  <a:lnTo>
                    <a:pt x="9" y="95"/>
                  </a:lnTo>
                  <a:lnTo>
                    <a:pt x="2" y="80"/>
                  </a:lnTo>
                  <a:lnTo>
                    <a:pt x="0" y="63"/>
                  </a:lnTo>
                  <a:lnTo>
                    <a:pt x="2" y="46"/>
                  </a:lnTo>
                  <a:lnTo>
                    <a:pt x="9" y="31"/>
                  </a:lnTo>
                  <a:lnTo>
                    <a:pt x="18" y="18"/>
                  </a:lnTo>
                  <a:lnTo>
                    <a:pt x="31" y="8"/>
                  </a:lnTo>
                  <a:lnTo>
                    <a:pt x="46" y="2"/>
                  </a:lnTo>
                  <a:lnTo>
                    <a:pt x="6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18">
              <a:extLst>
                <a:ext uri="{FF2B5EF4-FFF2-40B4-BE49-F238E27FC236}">
                  <a16:creationId xmlns:a16="http://schemas.microsoft.com/office/drawing/2014/main" id="{13A3A2F9-DF89-421D-AA69-129B966BFD30}"/>
                </a:ext>
              </a:extLst>
            </p:cNvPr>
            <p:cNvSpPr>
              <a:spLocks/>
            </p:cNvSpPr>
            <p:nvPr/>
          </p:nvSpPr>
          <p:spPr bwMode="auto">
            <a:xfrm>
              <a:off x="4327526" y="5160963"/>
              <a:ext cx="125413" cy="39688"/>
            </a:xfrm>
            <a:custGeom>
              <a:avLst/>
              <a:gdLst>
                <a:gd name="T0" fmla="*/ 65 w 397"/>
                <a:gd name="T1" fmla="*/ 0 h 127"/>
                <a:gd name="T2" fmla="*/ 333 w 397"/>
                <a:gd name="T3" fmla="*/ 0 h 127"/>
                <a:gd name="T4" fmla="*/ 350 w 397"/>
                <a:gd name="T5" fmla="*/ 2 h 127"/>
                <a:gd name="T6" fmla="*/ 366 w 397"/>
                <a:gd name="T7" fmla="*/ 8 h 127"/>
                <a:gd name="T8" fmla="*/ 379 w 397"/>
                <a:gd name="T9" fmla="*/ 18 h 127"/>
                <a:gd name="T10" fmla="*/ 389 w 397"/>
                <a:gd name="T11" fmla="*/ 31 h 127"/>
                <a:gd name="T12" fmla="*/ 395 w 397"/>
                <a:gd name="T13" fmla="*/ 46 h 127"/>
                <a:gd name="T14" fmla="*/ 397 w 397"/>
                <a:gd name="T15" fmla="*/ 63 h 127"/>
                <a:gd name="T16" fmla="*/ 395 w 397"/>
                <a:gd name="T17" fmla="*/ 80 h 127"/>
                <a:gd name="T18" fmla="*/ 389 w 397"/>
                <a:gd name="T19" fmla="*/ 95 h 127"/>
                <a:gd name="T20" fmla="*/ 379 w 397"/>
                <a:gd name="T21" fmla="*/ 108 h 127"/>
                <a:gd name="T22" fmla="*/ 366 w 397"/>
                <a:gd name="T23" fmla="*/ 118 h 127"/>
                <a:gd name="T24" fmla="*/ 350 w 397"/>
                <a:gd name="T25" fmla="*/ 124 h 127"/>
                <a:gd name="T26" fmla="*/ 333 w 397"/>
                <a:gd name="T27" fmla="*/ 127 h 127"/>
                <a:gd name="T28" fmla="*/ 65 w 397"/>
                <a:gd name="T29" fmla="*/ 127 h 127"/>
                <a:gd name="T30" fmla="*/ 48 w 397"/>
                <a:gd name="T31" fmla="*/ 124 h 127"/>
                <a:gd name="T32" fmla="*/ 33 w 397"/>
                <a:gd name="T33" fmla="*/ 118 h 127"/>
                <a:gd name="T34" fmla="*/ 19 w 397"/>
                <a:gd name="T35" fmla="*/ 108 h 127"/>
                <a:gd name="T36" fmla="*/ 9 w 397"/>
                <a:gd name="T37" fmla="*/ 95 h 127"/>
                <a:gd name="T38" fmla="*/ 3 w 397"/>
                <a:gd name="T39" fmla="*/ 80 h 127"/>
                <a:gd name="T40" fmla="*/ 0 w 397"/>
                <a:gd name="T41" fmla="*/ 63 h 127"/>
                <a:gd name="T42" fmla="*/ 3 w 397"/>
                <a:gd name="T43" fmla="*/ 46 h 127"/>
                <a:gd name="T44" fmla="*/ 9 w 397"/>
                <a:gd name="T45" fmla="*/ 31 h 127"/>
                <a:gd name="T46" fmla="*/ 19 w 397"/>
                <a:gd name="T47" fmla="*/ 18 h 127"/>
                <a:gd name="T48" fmla="*/ 33 w 397"/>
                <a:gd name="T49" fmla="*/ 8 h 127"/>
                <a:gd name="T50" fmla="*/ 48 w 397"/>
                <a:gd name="T51" fmla="*/ 2 h 127"/>
                <a:gd name="T52" fmla="*/ 65 w 397"/>
                <a:gd name="T53"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7" h="127">
                  <a:moveTo>
                    <a:pt x="65" y="0"/>
                  </a:moveTo>
                  <a:lnTo>
                    <a:pt x="333" y="0"/>
                  </a:lnTo>
                  <a:lnTo>
                    <a:pt x="350" y="2"/>
                  </a:lnTo>
                  <a:lnTo>
                    <a:pt x="366" y="8"/>
                  </a:lnTo>
                  <a:lnTo>
                    <a:pt x="379" y="18"/>
                  </a:lnTo>
                  <a:lnTo>
                    <a:pt x="389" y="31"/>
                  </a:lnTo>
                  <a:lnTo>
                    <a:pt x="395" y="46"/>
                  </a:lnTo>
                  <a:lnTo>
                    <a:pt x="397" y="63"/>
                  </a:lnTo>
                  <a:lnTo>
                    <a:pt x="395" y="80"/>
                  </a:lnTo>
                  <a:lnTo>
                    <a:pt x="389" y="95"/>
                  </a:lnTo>
                  <a:lnTo>
                    <a:pt x="379" y="108"/>
                  </a:lnTo>
                  <a:lnTo>
                    <a:pt x="366" y="118"/>
                  </a:lnTo>
                  <a:lnTo>
                    <a:pt x="350" y="124"/>
                  </a:lnTo>
                  <a:lnTo>
                    <a:pt x="333" y="127"/>
                  </a:lnTo>
                  <a:lnTo>
                    <a:pt x="65" y="127"/>
                  </a:lnTo>
                  <a:lnTo>
                    <a:pt x="48" y="124"/>
                  </a:lnTo>
                  <a:lnTo>
                    <a:pt x="33" y="118"/>
                  </a:lnTo>
                  <a:lnTo>
                    <a:pt x="19" y="108"/>
                  </a:lnTo>
                  <a:lnTo>
                    <a:pt x="9" y="95"/>
                  </a:lnTo>
                  <a:lnTo>
                    <a:pt x="3" y="80"/>
                  </a:lnTo>
                  <a:lnTo>
                    <a:pt x="0" y="63"/>
                  </a:lnTo>
                  <a:lnTo>
                    <a:pt x="3" y="46"/>
                  </a:lnTo>
                  <a:lnTo>
                    <a:pt x="9" y="31"/>
                  </a:lnTo>
                  <a:lnTo>
                    <a:pt x="19" y="18"/>
                  </a:lnTo>
                  <a:lnTo>
                    <a:pt x="33" y="8"/>
                  </a:lnTo>
                  <a:lnTo>
                    <a:pt x="48" y="2"/>
                  </a:ln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19">
              <a:extLst>
                <a:ext uri="{FF2B5EF4-FFF2-40B4-BE49-F238E27FC236}">
                  <a16:creationId xmlns:a16="http://schemas.microsoft.com/office/drawing/2014/main" id="{8621F869-4A8A-4603-A165-B1F90C126CAE}"/>
                </a:ext>
              </a:extLst>
            </p:cNvPr>
            <p:cNvSpPr>
              <a:spLocks/>
            </p:cNvSpPr>
            <p:nvPr/>
          </p:nvSpPr>
          <p:spPr bwMode="auto">
            <a:xfrm>
              <a:off x="4127501" y="5308601"/>
              <a:ext cx="125413" cy="39688"/>
            </a:xfrm>
            <a:custGeom>
              <a:avLst/>
              <a:gdLst>
                <a:gd name="T0" fmla="*/ 63 w 396"/>
                <a:gd name="T1" fmla="*/ 0 h 127"/>
                <a:gd name="T2" fmla="*/ 332 w 396"/>
                <a:gd name="T3" fmla="*/ 0 h 127"/>
                <a:gd name="T4" fmla="*/ 349 w 396"/>
                <a:gd name="T5" fmla="*/ 2 h 127"/>
                <a:gd name="T6" fmla="*/ 364 w 396"/>
                <a:gd name="T7" fmla="*/ 8 h 127"/>
                <a:gd name="T8" fmla="*/ 377 w 396"/>
                <a:gd name="T9" fmla="*/ 18 h 127"/>
                <a:gd name="T10" fmla="*/ 387 w 396"/>
                <a:gd name="T11" fmla="*/ 31 h 127"/>
                <a:gd name="T12" fmla="*/ 394 w 396"/>
                <a:gd name="T13" fmla="*/ 46 h 127"/>
                <a:gd name="T14" fmla="*/ 396 w 396"/>
                <a:gd name="T15" fmla="*/ 63 h 127"/>
                <a:gd name="T16" fmla="*/ 394 w 396"/>
                <a:gd name="T17" fmla="*/ 80 h 127"/>
                <a:gd name="T18" fmla="*/ 387 w 396"/>
                <a:gd name="T19" fmla="*/ 95 h 127"/>
                <a:gd name="T20" fmla="*/ 377 w 396"/>
                <a:gd name="T21" fmla="*/ 108 h 127"/>
                <a:gd name="T22" fmla="*/ 364 w 396"/>
                <a:gd name="T23" fmla="*/ 118 h 127"/>
                <a:gd name="T24" fmla="*/ 349 w 396"/>
                <a:gd name="T25" fmla="*/ 125 h 127"/>
                <a:gd name="T26" fmla="*/ 332 w 396"/>
                <a:gd name="T27" fmla="*/ 127 h 127"/>
                <a:gd name="T28" fmla="*/ 63 w 396"/>
                <a:gd name="T29" fmla="*/ 127 h 127"/>
                <a:gd name="T30" fmla="*/ 46 w 396"/>
                <a:gd name="T31" fmla="*/ 125 h 127"/>
                <a:gd name="T32" fmla="*/ 31 w 396"/>
                <a:gd name="T33" fmla="*/ 118 h 127"/>
                <a:gd name="T34" fmla="*/ 18 w 396"/>
                <a:gd name="T35" fmla="*/ 108 h 127"/>
                <a:gd name="T36" fmla="*/ 9 w 396"/>
                <a:gd name="T37" fmla="*/ 95 h 127"/>
                <a:gd name="T38" fmla="*/ 2 w 396"/>
                <a:gd name="T39" fmla="*/ 80 h 127"/>
                <a:gd name="T40" fmla="*/ 0 w 396"/>
                <a:gd name="T41" fmla="*/ 63 h 127"/>
                <a:gd name="T42" fmla="*/ 2 w 396"/>
                <a:gd name="T43" fmla="*/ 46 h 127"/>
                <a:gd name="T44" fmla="*/ 9 w 396"/>
                <a:gd name="T45" fmla="*/ 31 h 127"/>
                <a:gd name="T46" fmla="*/ 18 w 396"/>
                <a:gd name="T47" fmla="*/ 18 h 127"/>
                <a:gd name="T48" fmla="*/ 31 w 396"/>
                <a:gd name="T49" fmla="*/ 8 h 127"/>
                <a:gd name="T50" fmla="*/ 46 w 396"/>
                <a:gd name="T51" fmla="*/ 2 h 127"/>
                <a:gd name="T52" fmla="*/ 63 w 396"/>
                <a:gd name="T53"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6" h="127">
                  <a:moveTo>
                    <a:pt x="63" y="0"/>
                  </a:moveTo>
                  <a:lnTo>
                    <a:pt x="332" y="0"/>
                  </a:lnTo>
                  <a:lnTo>
                    <a:pt x="349" y="2"/>
                  </a:lnTo>
                  <a:lnTo>
                    <a:pt x="364" y="8"/>
                  </a:lnTo>
                  <a:lnTo>
                    <a:pt x="377" y="18"/>
                  </a:lnTo>
                  <a:lnTo>
                    <a:pt x="387" y="31"/>
                  </a:lnTo>
                  <a:lnTo>
                    <a:pt x="394" y="46"/>
                  </a:lnTo>
                  <a:lnTo>
                    <a:pt x="396" y="63"/>
                  </a:lnTo>
                  <a:lnTo>
                    <a:pt x="394" y="80"/>
                  </a:lnTo>
                  <a:lnTo>
                    <a:pt x="387" y="95"/>
                  </a:lnTo>
                  <a:lnTo>
                    <a:pt x="377" y="108"/>
                  </a:lnTo>
                  <a:lnTo>
                    <a:pt x="364" y="118"/>
                  </a:lnTo>
                  <a:lnTo>
                    <a:pt x="349" y="125"/>
                  </a:lnTo>
                  <a:lnTo>
                    <a:pt x="332" y="127"/>
                  </a:lnTo>
                  <a:lnTo>
                    <a:pt x="63" y="127"/>
                  </a:lnTo>
                  <a:lnTo>
                    <a:pt x="46" y="125"/>
                  </a:lnTo>
                  <a:lnTo>
                    <a:pt x="31" y="118"/>
                  </a:lnTo>
                  <a:lnTo>
                    <a:pt x="18" y="108"/>
                  </a:lnTo>
                  <a:lnTo>
                    <a:pt x="9" y="95"/>
                  </a:lnTo>
                  <a:lnTo>
                    <a:pt x="2" y="80"/>
                  </a:lnTo>
                  <a:lnTo>
                    <a:pt x="0" y="63"/>
                  </a:lnTo>
                  <a:lnTo>
                    <a:pt x="2" y="46"/>
                  </a:lnTo>
                  <a:lnTo>
                    <a:pt x="9" y="31"/>
                  </a:lnTo>
                  <a:lnTo>
                    <a:pt x="18" y="18"/>
                  </a:lnTo>
                  <a:lnTo>
                    <a:pt x="31" y="8"/>
                  </a:lnTo>
                  <a:lnTo>
                    <a:pt x="46" y="2"/>
                  </a:lnTo>
                  <a:lnTo>
                    <a:pt x="6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20">
              <a:extLst>
                <a:ext uri="{FF2B5EF4-FFF2-40B4-BE49-F238E27FC236}">
                  <a16:creationId xmlns:a16="http://schemas.microsoft.com/office/drawing/2014/main" id="{DAC5D2A7-9608-46FB-93F1-071E40154B03}"/>
                </a:ext>
              </a:extLst>
            </p:cNvPr>
            <p:cNvSpPr>
              <a:spLocks/>
            </p:cNvSpPr>
            <p:nvPr/>
          </p:nvSpPr>
          <p:spPr bwMode="auto">
            <a:xfrm>
              <a:off x="4327526" y="5308601"/>
              <a:ext cx="125413" cy="39688"/>
            </a:xfrm>
            <a:custGeom>
              <a:avLst/>
              <a:gdLst>
                <a:gd name="T0" fmla="*/ 65 w 397"/>
                <a:gd name="T1" fmla="*/ 0 h 127"/>
                <a:gd name="T2" fmla="*/ 333 w 397"/>
                <a:gd name="T3" fmla="*/ 0 h 127"/>
                <a:gd name="T4" fmla="*/ 350 w 397"/>
                <a:gd name="T5" fmla="*/ 2 h 127"/>
                <a:gd name="T6" fmla="*/ 366 w 397"/>
                <a:gd name="T7" fmla="*/ 8 h 127"/>
                <a:gd name="T8" fmla="*/ 379 w 397"/>
                <a:gd name="T9" fmla="*/ 18 h 127"/>
                <a:gd name="T10" fmla="*/ 389 w 397"/>
                <a:gd name="T11" fmla="*/ 31 h 127"/>
                <a:gd name="T12" fmla="*/ 395 w 397"/>
                <a:gd name="T13" fmla="*/ 46 h 127"/>
                <a:gd name="T14" fmla="*/ 397 w 397"/>
                <a:gd name="T15" fmla="*/ 63 h 127"/>
                <a:gd name="T16" fmla="*/ 395 w 397"/>
                <a:gd name="T17" fmla="*/ 80 h 127"/>
                <a:gd name="T18" fmla="*/ 389 w 397"/>
                <a:gd name="T19" fmla="*/ 95 h 127"/>
                <a:gd name="T20" fmla="*/ 379 w 397"/>
                <a:gd name="T21" fmla="*/ 108 h 127"/>
                <a:gd name="T22" fmla="*/ 366 w 397"/>
                <a:gd name="T23" fmla="*/ 118 h 127"/>
                <a:gd name="T24" fmla="*/ 350 w 397"/>
                <a:gd name="T25" fmla="*/ 125 h 127"/>
                <a:gd name="T26" fmla="*/ 333 w 397"/>
                <a:gd name="T27" fmla="*/ 127 h 127"/>
                <a:gd name="T28" fmla="*/ 65 w 397"/>
                <a:gd name="T29" fmla="*/ 127 h 127"/>
                <a:gd name="T30" fmla="*/ 48 w 397"/>
                <a:gd name="T31" fmla="*/ 125 h 127"/>
                <a:gd name="T32" fmla="*/ 33 w 397"/>
                <a:gd name="T33" fmla="*/ 118 h 127"/>
                <a:gd name="T34" fmla="*/ 19 w 397"/>
                <a:gd name="T35" fmla="*/ 108 h 127"/>
                <a:gd name="T36" fmla="*/ 9 w 397"/>
                <a:gd name="T37" fmla="*/ 95 h 127"/>
                <a:gd name="T38" fmla="*/ 3 w 397"/>
                <a:gd name="T39" fmla="*/ 80 h 127"/>
                <a:gd name="T40" fmla="*/ 0 w 397"/>
                <a:gd name="T41" fmla="*/ 63 h 127"/>
                <a:gd name="T42" fmla="*/ 3 w 397"/>
                <a:gd name="T43" fmla="*/ 46 h 127"/>
                <a:gd name="T44" fmla="*/ 9 w 397"/>
                <a:gd name="T45" fmla="*/ 31 h 127"/>
                <a:gd name="T46" fmla="*/ 19 w 397"/>
                <a:gd name="T47" fmla="*/ 18 h 127"/>
                <a:gd name="T48" fmla="*/ 33 w 397"/>
                <a:gd name="T49" fmla="*/ 8 h 127"/>
                <a:gd name="T50" fmla="*/ 48 w 397"/>
                <a:gd name="T51" fmla="*/ 2 h 127"/>
                <a:gd name="T52" fmla="*/ 65 w 397"/>
                <a:gd name="T53"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7" h="127">
                  <a:moveTo>
                    <a:pt x="65" y="0"/>
                  </a:moveTo>
                  <a:lnTo>
                    <a:pt x="333" y="0"/>
                  </a:lnTo>
                  <a:lnTo>
                    <a:pt x="350" y="2"/>
                  </a:lnTo>
                  <a:lnTo>
                    <a:pt x="366" y="8"/>
                  </a:lnTo>
                  <a:lnTo>
                    <a:pt x="379" y="18"/>
                  </a:lnTo>
                  <a:lnTo>
                    <a:pt x="389" y="31"/>
                  </a:lnTo>
                  <a:lnTo>
                    <a:pt x="395" y="46"/>
                  </a:lnTo>
                  <a:lnTo>
                    <a:pt x="397" y="63"/>
                  </a:lnTo>
                  <a:lnTo>
                    <a:pt x="395" y="80"/>
                  </a:lnTo>
                  <a:lnTo>
                    <a:pt x="389" y="95"/>
                  </a:lnTo>
                  <a:lnTo>
                    <a:pt x="379" y="108"/>
                  </a:lnTo>
                  <a:lnTo>
                    <a:pt x="366" y="118"/>
                  </a:lnTo>
                  <a:lnTo>
                    <a:pt x="350" y="125"/>
                  </a:lnTo>
                  <a:lnTo>
                    <a:pt x="333" y="127"/>
                  </a:lnTo>
                  <a:lnTo>
                    <a:pt x="65" y="127"/>
                  </a:lnTo>
                  <a:lnTo>
                    <a:pt x="48" y="125"/>
                  </a:lnTo>
                  <a:lnTo>
                    <a:pt x="33" y="118"/>
                  </a:lnTo>
                  <a:lnTo>
                    <a:pt x="19" y="108"/>
                  </a:lnTo>
                  <a:lnTo>
                    <a:pt x="9" y="95"/>
                  </a:lnTo>
                  <a:lnTo>
                    <a:pt x="3" y="80"/>
                  </a:lnTo>
                  <a:lnTo>
                    <a:pt x="0" y="63"/>
                  </a:lnTo>
                  <a:lnTo>
                    <a:pt x="3" y="46"/>
                  </a:lnTo>
                  <a:lnTo>
                    <a:pt x="9" y="31"/>
                  </a:lnTo>
                  <a:lnTo>
                    <a:pt x="19" y="18"/>
                  </a:lnTo>
                  <a:lnTo>
                    <a:pt x="33" y="8"/>
                  </a:lnTo>
                  <a:lnTo>
                    <a:pt x="48" y="2"/>
                  </a:ln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21">
              <a:extLst>
                <a:ext uri="{FF2B5EF4-FFF2-40B4-BE49-F238E27FC236}">
                  <a16:creationId xmlns:a16="http://schemas.microsoft.com/office/drawing/2014/main" id="{8C92B2DC-311A-425A-A928-6412EF5C5445}"/>
                </a:ext>
              </a:extLst>
            </p:cNvPr>
            <p:cNvSpPr>
              <a:spLocks noEditPoints="1"/>
            </p:cNvSpPr>
            <p:nvPr/>
          </p:nvSpPr>
          <p:spPr bwMode="auto">
            <a:xfrm>
              <a:off x="3506788" y="5186363"/>
              <a:ext cx="269875" cy="385763"/>
            </a:xfrm>
            <a:custGeom>
              <a:avLst/>
              <a:gdLst>
                <a:gd name="T0" fmla="*/ 383 w 851"/>
                <a:gd name="T1" fmla="*/ 233 h 1215"/>
                <a:gd name="T2" fmla="*/ 308 w 851"/>
                <a:gd name="T3" fmla="*/ 334 h 1215"/>
                <a:gd name="T4" fmla="*/ 230 w 851"/>
                <a:gd name="T5" fmla="*/ 458 h 1215"/>
                <a:gd name="T6" fmla="*/ 167 w 851"/>
                <a:gd name="T7" fmla="*/ 598 h 1215"/>
                <a:gd name="T8" fmla="*/ 131 w 851"/>
                <a:gd name="T9" fmla="*/ 743 h 1215"/>
                <a:gd name="T10" fmla="*/ 139 w 851"/>
                <a:gd name="T11" fmla="*/ 871 h 1215"/>
                <a:gd name="T12" fmla="*/ 191 w 851"/>
                <a:gd name="T13" fmla="*/ 972 h 1215"/>
                <a:gd name="T14" fmla="*/ 275 w 851"/>
                <a:gd name="T15" fmla="*/ 1047 h 1215"/>
                <a:gd name="T16" fmla="*/ 385 w 851"/>
                <a:gd name="T17" fmla="*/ 1084 h 1215"/>
                <a:gd name="T18" fmla="*/ 505 w 851"/>
                <a:gd name="T19" fmla="*/ 1076 h 1215"/>
                <a:gd name="T20" fmla="*/ 606 w 851"/>
                <a:gd name="T21" fmla="*/ 1025 h 1215"/>
                <a:gd name="T22" fmla="*/ 681 w 851"/>
                <a:gd name="T23" fmla="*/ 941 h 1215"/>
                <a:gd name="T24" fmla="*/ 719 w 851"/>
                <a:gd name="T25" fmla="*/ 831 h 1215"/>
                <a:gd name="T26" fmla="*/ 710 w 851"/>
                <a:gd name="T27" fmla="*/ 684 h 1215"/>
                <a:gd name="T28" fmla="*/ 659 w 851"/>
                <a:gd name="T29" fmla="*/ 528 h 1215"/>
                <a:gd name="T30" fmla="*/ 581 w 851"/>
                <a:gd name="T31" fmla="*/ 386 h 1215"/>
                <a:gd name="T32" fmla="*/ 498 w 851"/>
                <a:gd name="T33" fmla="*/ 268 h 1215"/>
                <a:gd name="T34" fmla="*/ 426 w 851"/>
                <a:gd name="T35" fmla="*/ 182 h 1215"/>
                <a:gd name="T36" fmla="*/ 473 w 851"/>
                <a:gd name="T37" fmla="*/ 47 h 1215"/>
                <a:gd name="T38" fmla="*/ 506 w 851"/>
                <a:gd name="T39" fmla="*/ 80 h 1215"/>
                <a:gd name="T40" fmla="*/ 561 w 851"/>
                <a:gd name="T41" fmla="*/ 141 h 1215"/>
                <a:gd name="T42" fmla="*/ 630 w 851"/>
                <a:gd name="T43" fmla="*/ 229 h 1215"/>
                <a:gd name="T44" fmla="*/ 702 w 851"/>
                <a:gd name="T45" fmla="*/ 336 h 1215"/>
                <a:gd name="T46" fmla="*/ 769 w 851"/>
                <a:gd name="T47" fmla="*/ 460 h 1215"/>
                <a:gd name="T48" fmla="*/ 821 w 851"/>
                <a:gd name="T49" fmla="*/ 597 h 1215"/>
                <a:gd name="T50" fmla="*/ 849 w 851"/>
                <a:gd name="T51" fmla="*/ 742 h 1215"/>
                <a:gd name="T52" fmla="*/ 840 w 851"/>
                <a:gd name="T53" fmla="*/ 889 h 1215"/>
                <a:gd name="T54" fmla="*/ 784 w 851"/>
                <a:gd name="T55" fmla="*/ 1018 h 1215"/>
                <a:gd name="T56" fmla="*/ 691 w 851"/>
                <a:gd name="T57" fmla="*/ 1121 h 1215"/>
                <a:gd name="T58" fmla="*/ 568 w 851"/>
                <a:gd name="T59" fmla="*/ 1190 h 1215"/>
                <a:gd name="T60" fmla="*/ 426 w 851"/>
                <a:gd name="T61" fmla="*/ 1215 h 1215"/>
                <a:gd name="T62" fmla="*/ 282 w 851"/>
                <a:gd name="T63" fmla="*/ 1190 h 1215"/>
                <a:gd name="T64" fmla="*/ 159 w 851"/>
                <a:gd name="T65" fmla="*/ 1121 h 1215"/>
                <a:gd name="T66" fmla="*/ 67 w 851"/>
                <a:gd name="T67" fmla="*/ 1018 h 1215"/>
                <a:gd name="T68" fmla="*/ 11 w 851"/>
                <a:gd name="T69" fmla="*/ 889 h 1215"/>
                <a:gd name="T70" fmla="*/ 2 w 851"/>
                <a:gd name="T71" fmla="*/ 744 h 1215"/>
                <a:gd name="T72" fmla="*/ 29 w 851"/>
                <a:gd name="T73" fmla="*/ 604 h 1215"/>
                <a:gd name="T74" fmla="*/ 81 w 851"/>
                <a:gd name="T75" fmla="*/ 468 h 1215"/>
                <a:gd name="T76" fmla="*/ 148 w 851"/>
                <a:gd name="T77" fmla="*/ 344 h 1215"/>
                <a:gd name="T78" fmla="*/ 220 w 851"/>
                <a:gd name="T79" fmla="*/ 236 h 1215"/>
                <a:gd name="T80" fmla="*/ 289 w 851"/>
                <a:gd name="T81" fmla="*/ 146 h 1215"/>
                <a:gd name="T82" fmla="*/ 344 w 851"/>
                <a:gd name="T83" fmla="*/ 82 h 1215"/>
                <a:gd name="T84" fmla="*/ 375 w 851"/>
                <a:gd name="T85" fmla="*/ 48 h 1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51" h="1215">
                  <a:moveTo>
                    <a:pt x="426" y="182"/>
                  </a:moveTo>
                  <a:lnTo>
                    <a:pt x="407" y="207"/>
                  </a:lnTo>
                  <a:lnTo>
                    <a:pt x="383" y="233"/>
                  </a:lnTo>
                  <a:lnTo>
                    <a:pt x="359" y="264"/>
                  </a:lnTo>
                  <a:lnTo>
                    <a:pt x="334" y="298"/>
                  </a:lnTo>
                  <a:lnTo>
                    <a:pt x="308" y="334"/>
                  </a:lnTo>
                  <a:lnTo>
                    <a:pt x="282" y="373"/>
                  </a:lnTo>
                  <a:lnTo>
                    <a:pt x="255" y="415"/>
                  </a:lnTo>
                  <a:lnTo>
                    <a:pt x="230" y="458"/>
                  </a:lnTo>
                  <a:lnTo>
                    <a:pt x="207" y="503"/>
                  </a:lnTo>
                  <a:lnTo>
                    <a:pt x="185" y="551"/>
                  </a:lnTo>
                  <a:lnTo>
                    <a:pt x="167" y="598"/>
                  </a:lnTo>
                  <a:lnTo>
                    <a:pt x="150" y="646"/>
                  </a:lnTo>
                  <a:lnTo>
                    <a:pt x="138" y="695"/>
                  </a:lnTo>
                  <a:lnTo>
                    <a:pt x="131" y="743"/>
                  </a:lnTo>
                  <a:lnTo>
                    <a:pt x="128" y="791"/>
                  </a:lnTo>
                  <a:lnTo>
                    <a:pt x="131" y="831"/>
                  </a:lnTo>
                  <a:lnTo>
                    <a:pt x="139" y="871"/>
                  </a:lnTo>
                  <a:lnTo>
                    <a:pt x="151" y="907"/>
                  </a:lnTo>
                  <a:lnTo>
                    <a:pt x="169" y="941"/>
                  </a:lnTo>
                  <a:lnTo>
                    <a:pt x="191" y="972"/>
                  </a:lnTo>
                  <a:lnTo>
                    <a:pt x="215" y="1000"/>
                  </a:lnTo>
                  <a:lnTo>
                    <a:pt x="244" y="1025"/>
                  </a:lnTo>
                  <a:lnTo>
                    <a:pt x="275" y="1047"/>
                  </a:lnTo>
                  <a:lnTo>
                    <a:pt x="310" y="1064"/>
                  </a:lnTo>
                  <a:lnTo>
                    <a:pt x="346" y="1076"/>
                  </a:lnTo>
                  <a:lnTo>
                    <a:pt x="385" y="1084"/>
                  </a:lnTo>
                  <a:lnTo>
                    <a:pt x="426" y="1087"/>
                  </a:lnTo>
                  <a:lnTo>
                    <a:pt x="465" y="1084"/>
                  </a:lnTo>
                  <a:lnTo>
                    <a:pt x="505" y="1076"/>
                  </a:lnTo>
                  <a:lnTo>
                    <a:pt x="541" y="1064"/>
                  </a:lnTo>
                  <a:lnTo>
                    <a:pt x="575" y="1047"/>
                  </a:lnTo>
                  <a:lnTo>
                    <a:pt x="606" y="1025"/>
                  </a:lnTo>
                  <a:lnTo>
                    <a:pt x="635" y="1000"/>
                  </a:lnTo>
                  <a:lnTo>
                    <a:pt x="660" y="972"/>
                  </a:lnTo>
                  <a:lnTo>
                    <a:pt x="681" y="941"/>
                  </a:lnTo>
                  <a:lnTo>
                    <a:pt x="699" y="907"/>
                  </a:lnTo>
                  <a:lnTo>
                    <a:pt x="711" y="871"/>
                  </a:lnTo>
                  <a:lnTo>
                    <a:pt x="719" y="831"/>
                  </a:lnTo>
                  <a:lnTo>
                    <a:pt x="723" y="791"/>
                  </a:lnTo>
                  <a:lnTo>
                    <a:pt x="719" y="737"/>
                  </a:lnTo>
                  <a:lnTo>
                    <a:pt x="710" y="684"/>
                  </a:lnTo>
                  <a:lnTo>
                    <a:pt x="697" y="631"/>
                  </a:lnTo>
                  <a:lnTo>
                    <a:pt x="680" y="578"/>
                  </a:lnTo>
                  <a:lnTo>
                    <a:pt x="659" y="528"/>
                  </a:lnTo>
                  <a:lnTo>
                    <a:pt x="635" y="478"/>
                  </a:lnTo>
                  <a:lnTo>
                    <a:pt x="609" y="430"/>
                  </a:lnTo>
                  <a:lnTo>
                    <a:pt x="581" y="386"/>
                  </a:lnTo>
                  <a:lnTo>
                    <a:pt x="554" y="343"/>
                  </a:lnTo>
                  <a:lnTo>
                    <a:pt x="526" y="304"/>
                  </a:lnTo>
                  <a:lnTo>
                    <a:pt x="498" y="268"/>
                  </a:lnTo>
                  <a:lnTo>
                    <a:pt x="472" y="236"/>
                  </a:lnTo>
                  <a:lnTo>
                    <a:pt x="448" y="208"/>
                  </a:lnTo>
                  <a:lnTo>
                    <a:pt x="426" y="182"/>
                  </a:lnTo>
                  <a:close/>
                  <a:moveTo>
                    <a:pt x="424" y="0"/>
                  </a:moveTo>
                  <a:lnTo>
                    <a:pt x="469" y="43"/>
                  </a:lnTo>
                  <a:lnTo>
                    <a:pt x="473" y="47"/>
                  </a:lnTo>
                  <a:lnTo>
                    <a:pt x="481" y="54"/>
                  </a:lnTo>
                  <a:lnTo>
                    <a:pt x="492" y="65"/>
                  </a:lnTo>
                  <a:lnTo>
                    <a:pt x="506" y="80"/>
                  </a:lnTo>
                  <a:lnTo>
                    <a:pt x="522" y="97"/>
                  </a:lnTo>
                  <a:lnTo>
                    <a:pt x="541" y="118"/>
                  </a:lnTo>
                  <a:lnTo>
                    <a:pt x="561" y="141"/>
                  </a:lnTo>
                  <a:lnTo>
                    <a:pt x="583" y="168"/>
                  </a:lnTo>
                  <a:lnTo>
                    <a:pt x="605" y="198"/>
                  </a:lnTo>
                  <a:lnTo>
                    <a:pt x="630" y="229"/>
                  </a:lnTo>
                  <a:lnTo>
                    <a:pt x="654" y="262"/>
                  </a:lnTo>
                  <a:lnTo>
                    <a:pt x="678" y="298"/>
                  </a:lnTo>
                  <a:lnTo>
                    <a:pt x="702" y="336"/>
                  </a:lnTo>
                  <a:lnTo>
                    <a:pt x="726" y="376"/>
                  </a:lnTo>
                  <a:lnTo>
                    <a:pt x="748" y="417"/>
                  </a:lnTo>
                  <a:lnTo>
                    <a:pt x="769" y="460"/>
                  </a:lnTo>
                  <a:lnTo>
                    <a:pt x="789" y="504"/>
                  </a:lnTo>
                  <a:lnTo>
                    <a:pt x="806" y="551"/>
                  </a:lnTo>
                  <a:lnTo>
                    <a:pt x="821" y="597"/>
                  </a:lnTo>
                  <a:lnTo>
                    <a:pt x="834" y="645"/>
                  </a:lnTo>
                  <a:lnTo>
                    <a:pt x="843" y="693"/>
                  </a:lnTo>
                  <a:lnTo>
                    <a:pt x="849" y="742"/>
                  </a:lnTo>
                  <a:lnTo>
                    <a:pt x="851" y="791"/>
                  </a:lnTo>
                  <a:lnTo>
                    <a:pt x="848" y="841"/>
                  </a:lnTo>
                  <a:lnTo>
                    <a:pt x="840" y="889"/>
                  </a:lnTo>
                  <a:lnTo>
                    <a:pt x="825" y="934"/>
                  </a:lnTo>
                  <a:lnTo>
                    <a:pt x="807" y="978"/>
                  </a:lnTo>
                  <a:lnTo>
                    <a:pt x="784" y="1018"/>
                  </a:lnTo>
                  <a:lnTo>
                    <a:pt x="757" y="1056"/>
                  </a:lnTo>
                  <a:lnTo>
                    <a:pt x="726" y="1090"/>
                  </a:lnTo>
                  <a:lnTo>
                    <a:pt x="691" y="1121"/>
                  </a:lnTo>
                  <a:lnTo>
                    <a:pt x="653" y="1148"/>
                  </a:lnTo>
                  <a:lnTo>
                    <a:pt x="613" y="1172"/>
                  </a:lnTo>
                  <a:lnTo>
                    <a:pt x="568" y="1190"/>
                  </a:lnTo>
                  <a:lnTo>
                    <a:pt x="523" y="1204"/>
                  </a:lnTo>
                  <a:lnTo>
                    <a:pt x="475" y="1212"/>
                  </a:lnTo>
                  <a:lnTo>
                    <a:pt x="426" y="1215"/>
                  </a:lnTo>
                  <a:lnTo>
                    <a:pt x="375" y="1212"/>
                  </a:lnTo>
                  <a:lnTo>
                    <a:pt x="328" y="1204"/>
                  </a:lnTo>
                  <a:lnTo>
                    <a:pt x="282" y="1190"/>
                  </a:lnTo>
                  <a:lnTo>
                    <a:pt x="238" y="1172"/>
                  </a:lnTo>
                  <a:lnTo>
                    <a:pt x="198" y="1148"/>
                  </a:lnTo>
                  <a:lnTo>
                    <a:pt x="159" y="1121"/>
                  </a:lnTo>
                  <a:lnTo>
                    <a:pt x="125" y="1090"/>
                  </a:lnTo>
                  <a:lnTo>
                    <a:pt x="94" y="1056"/>
                  </a:lnTo>
                  <a:lnTo>
                    <a:pt x="67" y="1018"/>
                  </a:lnTo>
                  <a:lnTo>
                    <a:pt x="43" y="978"/>
                  </a:lnTo>
                  <a:lnTo>
                    <a:pt x="25" y="934"/>
                  </a:lnTo>
                  <a:lnTo>
                    <a:pt x="11" y="889"/>
                  </a:lnTo>
                  <a:lnTo>
                    <a:pt x="3" y="841"/>
                  </a:lnTo>
                  <a:lnTo>
                    <a:pt x="0" y="791"/>
                  </a:lnTo>
                  <a:lnTo>
                    <a:pt x="2" y="744"/>
                  </a:lnTo>
                  <a:lnTo>
                    <a:pt x="8" y="697"/>
                  </a:lnTo>
                  <a:lnTo>
                    <a:pt x="17" y="650"/>
                  </a:lnTo>
                  <a:lnTo>
                    <a:pt x="29" y="604"/>
                  </a:lnTo>
                  <a:lnTo>
                    <a:pt x="44" y="558"/>
                  </a:lnTo>
                  <a:lnTo>
                    <a:pt x="62" y="512"/>
                  </a:lnTo>
                  <a:lnTo>
                    <a:pt x="81" y="468"/>
                  </a:lnTo>
                  <a:lnTo>
                    <a:pt x="102" y="426"/>
                  </a:lnTo>
                  <a:lnTo>
                    <a:pt x="124" y="384"/>
                  </a:lnTo>
                  <a:lnTo>
                    <a:pt x="148" y="344"/>
                  </a:lnTo>
                  <a:lnTo>
                    <a:pt x="172" y="306"/>
                  </a:lnTo>
                  <a:lnTo>
                    <a:pt x="196" y="270"/>
                  </a:lnTo>
                  <a:lnTo>
                    <a:pt x="220" y="236"/>
                  </a:lnTo>
                  <a:lnTo>
                    <a:pt x="244" y="204"/>
                  </a:lnTo>
                  <a:lnTo>
                    <a:pt x="267" y="173"/>
                  </a:lnTo>
                  <a:lnTo>
                    <a:pt x="289" y="146"/>
                  </a:lnTo>
                  <a:lnTo>
                    <a:pt x="309" y="122"/>
                  </a:lnTo>
                  <a:lnTo>
                    <a:pt x="328" y="101"/>
                  </a:lnTo>
                  <a:lnTo>
                    <a:pt x="344" y="82"/>
                  </a:lnTo>
                  <a:lnTo>
                    <a:pt x="357" y="68"/>
                  </a:lnTo>
                  <a:lnTo>
                    <a:pt x="368" y="56"/>
                  </a:lnTo>
                  <a:lnTo>
                    <a:pt x="375" y="48"/>
                  </a:lnTo>
                  <a:lnTo>
                    <a:pt x="379" y="44"/>
                  </a:lnTo>
                  <a:lnTo>
                    <a:pt x="4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22">
              <a:extLst>
                <a:ext uri="{FF2B5EF4-FFF2-40B4-BE49-F238E27FC236}">
                  <a16:creationId xmlns:a16="http://schemas.microsoft.com/office/drawing/2014/main" id="{FA61EE76-ECA8-4C35-997C-5FEA71A596D8}"/>
                </a:ext>
              </a:extLst>
            </p:cNvPr>
            <p:cNvSpPr>
              <a:spLocks/>
            </p:cNvSpPr>
            <p:nvPr/>
          </p:nvSpPr>
          <p:spPr bwMode="auto">
            <a:xfrm>
              <a:off x="3621088" y="5397501"/>
              <a:ext cx="41275" cy="298450"/>
            </a:xfrm>
            <a:custGeom>
              <a:avLst/>
              <a:gdLst>
                <a:gd name="T0" fmla="*/ 65 w 128"/>
                <a:gd name="T1" fmla="*/ 0 h 936"/>
                <a:gd name="T2" fmla="*/ 81 w 128"/>
                <a:gd name="T3" fmla="*/ 2 h 936"/>
                <a:gd name="T4" fmla="*/ 97 w 128"/>
                <a:gd name="T5" fmla="*/ 9 h 936"/>
                <a:gd name="T6" fmla="*/ 109 w 128"/>
                <a:gd name="T7" fmla="*/ 18 h 936"/>
                <a:gd name="T8" fmla="*/ 119 w 128"/>
                <a:gd name="T9" fmla="*/ 31 h 936"/>
                <a:gd name="T10" fmla="*/ 126 w 128"/>
                <a:gd name="T11" fmla="*/ 47 h 936"/>
                <a:gd name="T12" fmla="*/ 128 w 128"/>
                <a:gd name="T13" fmla="*/ 63 h 936"/>
                <a:gd name="T14" fmla="*/ 128 w 128"/>
                <a:gd name="T15" fmla="*/ 872 h 936"/>
                <a:gd name="T16" fmla="*/ 126 w 128"/>
                <a:gd name="T17" fmla="*/ 889 h 936"/>
                <a:gd name="T18" fmla="*/ 119 w 128"/>
                <a:gd name="T19" fmla="*/ 904 h 936"/>
                <a:gd name="T20" fmla="*/ 109 w 128"/>
                <a:gd name="T21" fmla="*/ 917 h 936"/>
                <a:gd name="T22" fmla="*/ 97 w 128"/>
                <a:gd name="T23" fmla="*/ 927 h 936"/>
                <a:gd name="T24" fmla="*/ 81 w 128"/>
                <a:gd name="T25" fmla="*/ 933 h 936"/>
                <a:gd name="T26" fmla="*/ 65 w 128"/>
                <a:gd name="T27" fmla="*/ 936 h 936"/>
                <a:gd name="T28" fmla="*/ 48 w 128"/>
                <a:gd name="T29" fmla="*/ 933 h 936"/>
                <a:gd name="T30" fmla="*/ 32 w 128"/>
                <a:gd name="T31" fmla="*/ 927 h 936"/>
                <a:gd name="T32" fmla="*/ 19 w 128"/>
                <a:gd name="T33" fmla="*/ 917 h 936"/>
                <a:gd name="T34" fmla="*/ 9 w 128"/>
                <a:gd name="T35" fmla="*/ 904 h 936"/>
                <a:gd name="T36" fmla="*/ 2 w 128"/>
                <a:gd name="T37" fmla="*/ 889 h 936"/>
                <a:gd name="T38" fmla="*/ 0 w 128"/>
                <a:gd name="T39" fmla="*/ 872 h 936"/>
                <a:gd name="T40" fmla="*/ 0 w 128"/>
                <a:gd name="T41" fmla="*/ 63 h 936"/>
                <a:gd name="T42" fmla="*/ 2 w 128"/>
                <a:gd name="T43" fmla="*/ 47 h 936"/>
                <a:gd name="T44" fmla="*/ 9 w 128"/>
                <a:gd name="T45" fmla="*/ 31 h 936"/>
                <a:gd name="T46" fmla="*/ 19 w 128"/>
                <a:gd name="T47" fmla="*/ 18 h 936"/>
                <a:gd name="T48" fmla="*/ 32 w 128"/>
                <a:gd name="T49" fmla="*/ 9 h 936"/>
                <a:gd name="T50" fmla="*/ 48 w 128"/>
                <a:gd name="T51" fmla="*/ 2 h 936"/>
                <a:gd name="T52" fmla="*/ 65 w 128"/>
                <a:gd name="T53" fmla="*/ 0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936">
                  <a:moveTo>
                    <a:pt x="65" y="0"/>
                  </a:moveTo>
                  <a:lnTo>
                    <a:pt x="81" y="2"/>
                  </a:lnTo>
                  <a:lnTo>
                    <a:pt x="97" y="9"/>
                  </a:lnTo>
                  <a:lnTo>
                    <a:pt x="109" y="18"/>
                  </a:lnTo>
                  <a:lnTo>
                    <a:pt x="119" y="31"/>
                  </a:lnTo>
                  <a:lnTo>
                    <a:pt x="126" y="47"/>
                  </a:lnTo>
                  <a:lnTo>
                    <a:pt x="128" y="63"/>
                  </a:lnTo>
                  <a:lnTo>
                    <a:pt x="128" y="872"/>
                  </a:lnTo>
                  <a:lnTo>
                    <a:pt x="126" y="889"/>
                  </a:lnTo>
                  <a:lnTo>
                    <a:pt x="119" y="904"/>
                  </a:lnTo>
                  <a:lnTo>
                    <a:pt x="109" y="917"/>
                  </a:lnTo>
                  <a:lnTo>
                    <a:pt x="97" y="927"/>
                  </a:lnTo>
                  <a:lnTo>
                    <a:pt x="81" y="933"/>
                  </a:lnTo>
                  <a:lnTo>
                    <a:pt x="65" y="936"/>
                  </a:lnTo>
                  <a:lnTo>
                    <a:pt x="48" y="933"/>
                  </a:lnTo>
                  <a:lnTo>
                    <a:pt x="32" y="927"/>
                  </a:lnTo>
                  <a:lnTo>
                    <a:pt x="19" y="917"/>
                  </a:lnTo>
                  <a:lnTo>
                    <a:pt x="9" y="904"/>
                  </a:lnTo>
                  <a:lnTo>
                    <a:pt x="2" y="889"/>
                  </a:lnTo>
                  <a:lnTo>
                    <a:pt x="0" y="872"/>
                  </a:lnTo>
                  <a:lnTo>
                    <a:pt x="0" y="63"/>
                  </a:lnTo>
                  <a:lnTo>
                    <a:pt x="2" y="47"/>
                  </a:lnTo>
                  <a:lnTo>
                    <a:pt x="9" y="31"/>
                  </a:lnTo>
                  <a:lnTo>
                    <a:pt x="19" y="18"/>
                  </a:lnTo>
                  <a:lnTo>
                    <a:pt x="32" y="9"/>
                  </a:lnTo>
                  <a:lnTo>
                    <a:pt x="48" y="2"/>
                  </a:ln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50" name="Group 49">
            <a:extLst>
              <a:ext uri="{FF2B5EF4-FFF2-40B4-BE49-F238E27FC236}">
                <a16:creationId xmlns:a16="http://schemas.microsoft.com/office/drawing/2014/main" id="{E6745ABE-609E-4F02-B8BC-F8ABD9AE0E65}"/>
              </a:ext>
            </a:extLst>
          </p:cNvPr>
          <p:cNvGrpSpPr/>
          <p:nvPr/>
        </p:nvGrpSpPr>
        <p:grpSpPr>
          <a:xfrm>
            <a:off x="10318539" y="4007295"/>
            <a:ext cx="497025" cy="457200"/>
            <a:chOff x="3976179" y="996986"/>
            <a:chExt cx="497025" cy="457200"/>
          </a:xfrm>
          <a:solidFill>
            <a:schemeClr val="accent1"/>
          </a:solidFill>
        </p:grpSpPr>
        <p:sp>
          <p:nvSpPr>
            <p:cNvPr id="51" name="Freeform 359">
              <a:extLst>
                <a:ext uri="{FF2B5EF4-FFF2-40B4-BE49-F238E27FC236}">
                  <a16:creationId xmlns:a16="http://schemas.microsoft.com/office/drawing/2014/main" id="{50F51373-B857-4BAB-A20C-BD09C60F03DC}"/>
                </a:ext>
              </a:extLst>
            </p:cNvPr>
            <p:cNvSpPr>
              <a:spLocks noEditPoints="1"/>
            </p:cNvSpPr>
            <p:nvPr/>
          </p:nvSpPr>
          <p:spPr bwMode="auto">
            <a:xfrm>
              <a:off x="3976179" y="996986"/>
              <a:ext cx="497025" cy="457200"/>
            </a:xfrm>
            <a:custGeom>
              <a:avLst/>
              <a:gdLst>
                <a:gd name="T0" fmla="*/ 1987 w 3430"/>
                <a:gd name="T1" fmla="*/ 2514 h 3159"/>
                <a:gd name="T2" fmla="*/ 1665 w 3430"/>
                <a:gd name="T3" fmla="*/ 3058 h 3159"/>
                <a:gd name="T4" fmla="*/ 1482 w 3430"/>
                <a:gd name="T5" fmla="*/ 2303 h 3159"/>
                <a:gd name="T6" fmla="*/ 1444 w 3430"/>
                <a:gd name="T7" fmla="*/ 2358 h 3159"/>
                <a:gd name="T8" fmla="*/ 1984 w 3430"/>
                <a:gd name="T9" fmla="*/ 2339 h 3159"/>
                <a:gd name="T10" fmla="*/ 1930 w 3430"/>
                <a:gd name="T11" fmla="*/ 2300 h 3159"/>
                <a:gd name="T12" fmla="*/ 3288 w 3430"/>
                <a:gd name="T13" fmla="*/ 1555 h 3159"/>
                <a:gd name="T14" fmla="*/ 142 w 3430"/>
                <a:gd name="T15" fmla="*/ 1555 h 3159"/>
                <a:gd name="T16" fmla="*/ 1715 w 3430"/>
                <a:gd name="T17" fmla="*/ 819 h 3159"/>
                <a:gd name="T18" fmla="*/ 884 w 3430"/>
                <a:gd name="T19" fmla="*/ 1648 h 3159"/>
                <a:gd name="T20" fmla="*/ 876 w 3430"/>
                <a:gd name="T21" fmla="*/ 1652 h 3159"/>
                <a:gd name="T22" fmla="*/ 865 w 3430"/>
                <a:gd name="T23" fmla="*/ 1655 h 3159"/>
                <a:gd name="T24" fmla="*/ 262 w 3430"/>
                <a:gd name="T25" fmla="*/ 1656 h 3159"/>
                <a:gd name="T26" fmla="*/ 1346 w 3430"/>
                <a:gd name="T27" fmla="*/ 2325 h 3159"/>
                <a:gd name="T28" fmla="*/ 1412 w 3430"/>
                <a:gd name="T29" fmla="*/ 2227 h 3159"/>
                <a:gd name="T30" fmla="*/ 1930 w 3430"/>
                <a:gd name="T31" fmla="*/ 2200 h 3159"/>
                <a:gd name="T32" fmla="*/ 2042 w 3430"/>
                <a:gd name="T33" fmla="*/ 2245 h 3159"/>
                <a:gd name="T34" fmla="*/ 2087 w 3430"/>
                <a:gd name="T35" fmla="*/ 2358 h 3159"/>
                <a:gd name="T36" fmla="*/ 2574 w 3430"/>
                <a:gd name="T37" fmla="*/ 1656 h 3159"/>
                <a:gd name="T38" fmla="*/ 2563 w 3430"/>
                <a:gd name="T39" fmla="*/ 1655 h 3159"/>
                <a:gd name="T40" fmla="*/ 2553 w 3430"/>
                <a:gd name="T41" fmla="*/ 1651 h 3159"/>
                <a:gd name="T42" fmla="*/ 2544 w 3430"/>
                <a:gd name="T43" fmla="*/ 1646 h 3159"/>
                <a:gd name="T44" fmla="*/ 1766 w 3430"/>
                <a:gd name="T45" fmla="*/ 208 h 3159"/>
                <a:gd name="T46" fmla="*/ 2097 w 3430"/>
                <a:gd name="T47" fmla="*/ 333 h 3159"/>
                <a:gd name="T48" fmla="*/ 2158 w 3430"/>
                <a:gd name="T49" fmla="*/ 208 h 3159"/>
                <a:gd name="T50" fmla="*/ 1745 w 3430"/>
                <a:gd name="T51" fmla="*/ 9 h 3159"/>
                <a:gd name="T52" fmla="*/ 1766 w 3430"/>
                <a:gd name="T53" fmla="*/ 107 h 3159"/>
                <a:gd name="T54" fmla="*/ 2289 w 3430"/>
                <a:gd name="T55" fmla="*/ 123 h 3159"/>
                <a:gd name="T56" fmla="*/ 2300 w 3430"/>
                <a:gd name="T57" fmla="*/ 173 h 3159"/>
                <a:gd name="T58" fmla="*/ 2300 w 3430"/>
                <a:gd name="T59" fmla="*/ 463 h 3159"/>
                <a:gd name="T60" fmla="*/ 2289 w 3430"/>
                <a:gd name="T61" fmla="*/ 514 h 3159"/>
                <a:gd name="T62" fmla="*/ 1766 w 3430"/>
                <a:gd name="T63" fmla="*/ 530 h 3159"/>
                <a:gd name="T64" fmla="*/ 3017 w 3430"/>
                <a:gd name="T65" fmla="*/ 967 h 3159"/>
                <a:gd name="T66" fmla="*/ 3423 w 3430"/>
                <a:gd name="T67" fmla="*/ 1579 h 3159"/>
                <a:gd name="T68" fmla="*/ 3424 w 3430"/>
                <a:gd name="T69" fmla="*/ 1630 h 3159"/>
                <a:gd name="T70" fmla="*/ 3380 w 3430"/>
                <a:gd name="T71" fmla="*/ 1656 h 3159"/>
                <a:gd name="T72" fmla="*/ 3396 w 3430"/>
                <a:gd name="T73" fmla="*/ 3061 h 3159"/>
                <a:gd name="T74" fmla="*/ 3430 w 3430"/>
                <a:gd name="T75" fmla="*/ 3108 h 3159"/>
                <a:gd name="T76" fmla="*/ 3396 w 3430"/>
                <a:gd name="T77" fmla="*/ 3156 h 3159"/>
                <a:gd name="T78" fmla="*/ 21 w 3430"/>
                <a:gd name="T79" fmla="*/ 3149 h 3159"/>
                <a:gd name="T80" fmla="*/ 0 w 3430"/>
                <a:gd name="T81" fmla="*/ 3108 h 3159"/>
                <a:gd name="T82" fmla="*/ 34 w 3430"/>
                <a:gd name="T83" fmla="*/ 3061 h 3159"/>
                <a:gd name="T84" fmla="*/ 50 w 3430"/>
                <a:gd name="T85" fmla="*/ 1656 h 3159"/>
                <a:gd name="T86" fmla="*/ 6 w 3430"/>
                <a:gd name="T87" fmla="*/ 1630 h 3159"/>
                <a:gd name="T88" fmla="*/ 8 w 3430"/>
                <a:gd name="T89" fmla="*/ 1579 h 3159"/>
                <a:gd name="T90" fmla="*/ 414 w 3430"/>
                <a:gd name="T91" fmla="*/ 967 h 3159"/>
                <a:gd name="T92" fmla="*/ 1665 w 3430"/>
                <a:gd name="T93" fmla="*/ 50 h 3159"/>
                <a:gd name="T94" fmla="*/ 1699 w 3430"/>
                <a:gd name="T95" fmla="*/ 2 h 3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430" h="3159">
                  <a:moveTo>
                    <a:pt x="1766" y="2514"/>
                  </a:moveTo>
                  <a:lnTo>
                    <a:pt x="1766" y="3058"/>
                  </a:lnTo>
                  <a:lnTo>
                    <a:pt x="1987" y="3058"/>
                  </a:lnTo>
                  <a:lnTo>
                    <a:pt x="1987" y="2514"/>
                  </a:lnTo>
                  <a:lnTo>
                    <a:pt x="1766" y="2514"/>
                  </a:lnTo>
                  <a:close/>
                  <a:moveTo>
                    <a:pt x="1444" y="2514"/>
                  </a:moveTo>
                  <a:lnTo>
                    <a:pt x="1444" y="3058"/>
                  </a:lnTo>
                  <a:lnTo>
                    <a:pt x="1665" y="3058"/>
                  </a:lnTo>
                  <a:lnTo>
                    <a:pt x="1665" y="2514"/>
                  </a:lnTo>
                  <a:lnTo>
                    <a:pt x="1444" y="2514"/>
                  </a:lnTo>
                  <a:close/>
                  <a:moveTo>
                    <a:pt x="1501" y="2300"/>
                  </a:moveTo>
                  <a:lnTo>
                    <a:pt x="1482" y="2303"/>
                  </a:lnTo>
                  <a:lnTo>
                    <a:pt x="1466" y="2311"/>
                  </a:lnTo>
                  <a:lnTo>
                    <a:pt x="1454" y="2323"/>
                  </a:lnTo>
                  <a:lnTo>
                    <a:pt x="1447" y="2339"/>
                  </a:lnTo>
                  <a:lnTo>
                    <a:pt x="1444" y="2358"/>
                  </a:lnTo>
                  <a:lnTo>
                    <a:pt x="1444" y="2414"/>
                  </a:lnTo>
                  <a:lnTo>
                    <a:pt x="1987" y="2414"/>
                  </a:lnTo>
                  <a:lnTo>
                    <a:pt x="1987" y="2358"/>
                  </a:lnTo>
                  <a:lnTo>
                    <a:pt x="1984" y="2339"/>
                  </a:lnTo>
                  <a:lnTo>
                    <a:pt x="1976" y="2323"/>
                  </a:lnTo>
                  <a:lnTo>
                    <a:pt x="1964" y="2311"/>
                  </a:lnTo>
                  <a:lnTo>
                    <a:pt x="1948" y="2303"/>
                  </a:lnTo>
                  <a:lnTo>
                    <a:pt x="1930" y="2300"/>
                  </a:lnTo>
                  <a:lnTo>
                    <a:pt x="1501" y="2300"/>
                  </a:lnTo>
                  <a:close/>
                  <a:moveTo>
                    <a:pt x="2105" y="1066"/>
                  </a:moveTo>
                  <a:lnTo>
                    <a:pt x="2595" y="1555"/>
                  </a:lnTo>
                  <a:lnTo>
                    <a:pt x="3288" y="1555"/>
                  </a:lnTo>
                  <a:lnTo>
                    <a:pt x="2976" y="1066"/>
                  </a:lnTo>
                  <a:lnTo>
                    <a:pt x="2105" y="1066"/>
                  </a:lnTo>
                  <a:close/>
                  <a:moveTo>
                    <a:pt x="453" y="1066"/>
                  </a:moveTo>
                  <a:lnTo>
                    <a:pt x="142" y="1555"/>
                  </a:lnTo>
                  <a:lnTo>
                    <a:pt x="835" y="1555"/>
                  </a:lnTo>
                  <a:lnTo>
                    <a:pt x="1325" y="1066"/>
                  </a:lnTo>
                  <a:lnTo>
                    <a:pt x="453" y="1066"/>
                  </a:lnTo>
                  <a:close/>
                  <a:moveTo>
                    <a:pt x="1715" y="819"/>
                  </a:moveTo>
                  <a:lnTo>
                    <a:pt x="891" y="1642"/>
                  </a:lnTo>
                  <a:lnTo>
                    <a:pt x="888" y="1645"/>
                  </a:lnTo>
                  <a:lnTo>
                    <a:pt x="886" y="1646"/>
                  </a:lnTo>
                  <a:lnTo>
                    <a:pt x="884" y="1648"/>
                  </a:lnTo>
                  <a:lnTo>
                    <a:pt x="882" y="1649"/>
                  </a:lnTo>
                  <a:lnTo>
                    <a:pt x="880" y="1650"/>
                  </a:lnTo>
                  <a:lnTo>
                    <a:pt x="878" y="1651"/>
                  </a:lnTo>
                  <a:lnTo>
                    <a:pt x="876" y="1652"/>
                  </a:lnTo>
                  <a:lnTo>
                    <a:pt x="873" y="1653"/>
                  </a:lnTo>
                  <a:lnTo>
                    <a:pt x="870" y="1654"/>
                  </a:lnTo>
                  <a:lnTo>
                    <a:pt x="868" y="1655"/>
                  </a:lnTo>
                  <a:lnTo>
                    <a:pt x="865" y="1655"/>
                  </a:lnTo>
                  <a:lnTo>
                    <a:pt x="863" y="1655"/>
                  </a:lnTo>
                  <a:lnTo>
                    <a:pt x="861" y="1656"/>
                  </a:lnTo>
                  <a:lnTo>
                    <a:pt x="856" y="1656"/>
                  </a:lnTo>
                  <a:lnTo>
                    <a:pt x="262" y="1656"/>
                  </a:lnTo>
                  <a:lnTo>
                    <a:pt x="262" y="3058"/>
                  </a:lnTo>
                  <a:lnTo>
                    <a:pt x="1343" y="3058"/>
                  </a:lnTo>
                  <a:lnTo>
                    <a:pt x="1343" y="2358"/>
                  </a:lnTo>
                  <a:lnTo>
                    <a:pt x="1346" y="2325"/>
                  </a:lnTo>
                  <a:lnTo>
                    <a:pt x="1355" y="2296"/>
                  </a:lnTo>
                  <a:lnTo>
                    <a:pt x="1370" y="2269"/>
                  </a:lnTo>
                  <a:lnTo>
                    <a:pt x="1388" y="2245"/>
                  </a:lnTo>
                  <a:lnTo>
                    <a:pt x="1412" y="2227"/>
                  </a:lnTo>
                  <a:lnTo>
                    <a:pt x="1439" y="2212"/>
                  </a:lnTo>
                  <a:lnTo>
                    <a:pt x="1468" y="2203"/>
                  </a:lnTo>
                  <a:lnTo>
                    <a:pt x="1501" y="2200"/>
                  </a:lnTo>
                  <a:lnTo>
                    <a:pt x="1930" y="2200"/>
                  </a:lnTo>
                  <a:lnTo>
                    <a:pt x="1961" y="2203"/>
                  </a:lnTo>
                  <a:lnTo>
                    <a:pt x="1992" y="2212"/>
                  </a:lnTo>
                  <a:lnTo>
                    <a:pt x="2019" y="2227"/>
                  </a:lnTo>
                  <a:lnTo>
                    <a:pt x="2042" y="2245"/>
                  </a:lnTo>
                  <a:lnTo>
                    <a:pt x="2060" y="2269"/>
                  </a:lnTo>
                  <a:lnTo>
                    <a:pt x="2076" y="2296"/>
                  </a:lnTo>
                  <a:lnTo>
                    <a:pt x="2084" y="2325"/>
                  </a:lnTo>
                  <a:lnTo>
                    <a:pt x="2087" y="2358"/>
                  </a:lnTo>
                  <a:lnTo>
                    <a:pt x="2087" y="3058"/>
                  </a:lnTo>
                  <a:lnTo>
                    <a:pt x="3169" y="3058"/>
                  </a:lnTo>
                  <a:lnTo>
                    <a:pt x="3169" y="1656"/>
                  </a:lnTo>
                  <a:lnTo>
                    <a:pt x="2574" y="1656"/>
                  </a:lnTo>
                  <a:lnTo>
                    <a:pt x="2570" y="1656"/>
                  </a:lnTo>
                  <a:lnTo>
                    <a:pt x="2568" y="1655"/>
                  </a:lnTo>
                  <a:lnTo>
                    <a:pt x="2565" y="1655"/>
                  </a:lnTo>
                  <a:lnTo>
                    <a:pt x="2563" y="1655"/>
                  </a:lnTo>
                  <a:lnTo>
                    <a:pt x="2559" y="1654"/>
                  </a:lnTo>
                  <a:lnTo>
                    <a:pt x="2557" y="1653"/>
                  </a:lnTo>
                  <a:lnTo>
                    <a:pt x="2555" y="1652"/>
                  </a:lnTo>
                  <a:lnTo>
                    <a:pt x="2553" y="1651"/>
                  </a:lnTo>
                  <a:lnTo>
                    <a:pt x="2551" y="1650"/>
                  </a:lnTo>
                  <a:lnTo>
                    <a:pt x="2549" y="1649"/>
                  </a:lnTo>
                  <a:lnTo>
                    <a:pt x="2547" y="1648"/>
                  </a:lnTo>
                  <a:lnTo>
                    <a:pt x="2544" y="1646"/>
                  </a:lnTo>
                  <a:lnTo>
                    <a:pt x="2543" y="1645"/>
                  </a:lnTo>
                  <a:lnTo>
                    <a:pt x="2539" y="1642"/>
                  </a:lnTo>
                  <a:lnTo>
                    <a:pt x="1715" y="819"/>
                  </a:lnTo>
                  <a:close/>
                  <a:moveTo>
                    <a:pt x="1766" y="208"/>
                  </a:moveTo>
                  <a:lnTo>
                    <a:pt x="1766" y="429"/>
                  </a:lnTo>
                  <a:lnTo>
                    <a:pt x="2158" y="429"/>
                  </a:lnTo>
                  <a:lnTo>
                    <a:pt x="2103" y="346"/>
                  </a:lnTo>
                  <a:lnTo>
                    <a:pt x="2097" y="333"/>
                  </a:lnTo>
                  <a:lnTo>
                    <a:pt x="2095" y="318"/>
                  </a:lnTo>
                  <a:lnTo>
                    <a:pt x="2097" y="303"/>
                  </a:lnTo>
                  <a:lnTo>
                    <a:pt x="2103" y="290"/>
                  </a:lnTo>
                  <a:lnTo>
                    <a:pt x="2158" y="208"/>
                  </a:lnTo>
                  <a:lnTo>
                    <a:pt x="1766" y="208"/>
                  </a:lnTo>
                  <a:close/>
                  <a:moveTo>
                    <a:pt x="1715" y="0"/>
                  </a:moveTo>
                  <a:lnTo>
                    <a:pt x="1731" y="2"/>
                  </a:lnTo>
                  <a:lnTo>
                    <a:pt x="1745" y="9"/>
                  </a:lnTo>
                  <a:lnTo>
                    <a:pt x="1756" y="21"/>
                  </a:lnTo>
                  <a:lnTo>
                    <a:pt x="1763" y="34"/>
                  </a:lnTo>
                  <a:lnTo>
                    <a:pt x="1766" y="50"/>
                  </a:lnTo>
                  <a:lnTo>
                    <a:pt x="1766" y="107"/>
                  </a:lnTo>
                  <a:lnTo>
                    <a:pt x="2253" y="107"/>
                  </a:lnTo>
                  <a:lnTo>
                    <a:pt x="2266" y="109"/>
                  </a:lnTo>
                  <a:lnTo>
                    <a:pt x="2278" y="114"/>
                  </a:lnTo>
                  <a:lnTo>
                    <a:pt x="2289" y="123"/>
                  </a:lnTo>
                  <a:lnTo>
                    <a:pt x="2296" y="134"/>
                  </a:lnTo>
                  <a:lnTo>
                    <a:pt x="2302" y="147"/>
                  </a:lnTo>
                  <a:lnTo>
                    <a:pt x="2303" y="160"/>
                  </a:lnTo>
                  <a:lnTo>
                    <a:pt x="2300" y="173"/>
                  </a:lnTo>
                  <a:lnTo>
                    <a:pt x="2294" y="185"/>
                  </a:lnTo>
                  <a:lnTo>
                    <a:pt x="2205" y="318"/>
                  </a:lnTo>
                  <a:lnTo>
                    <a:pt x="2294" y="451"/>
                  </a:lnTo>
                  <a:lnTo>
                    <a:pt x="2300" y="463"/>
                  </a:lnTo>
                  <a:lnTo>
                    <a:pt x="2303" y="477"/>
                  </a:lnTo>
                  <a:lnTo>
                    <a:pt x="2302" y="490"/>
                  </a:lnTo>
                  <a:lnTo>
                    <a:pt x="2296" y="503"/>
                  </a:lnTo>
                  <a:lnTo>
                    <a:pt x="2289" y="514"/>
                  </a:lnTo>
                  <a:lnTo>
                    <a:pt x="2278" y="523"/>
                  </a:lnTo>
                  <a:lnTo>
                    <a:pt x="2266" y="528"/>
                  </a:lnTo>
                  <a:lnTo>
                    <a:pt x="2253" y="530"/>
                  </a:lnTo>
                  <a:lnTo>
                    <a:pt x="1766" y="530"/>
                  </a:lnTo>
                  <a:lnTo>
                    <a:pt x="1766" y="726"/>
                  </a:lnTo>
                  <a:lnTo>
                    <a:pt x="2004" y="965"/>
                  </a:lnTo>
                  <a:lnTo>
                    <a:pt x="3005" y="965"/>
                  </a:lnTo>
                  <a:lnTo>
                    <a:pt x="3017" y="967"/>
                  </a:lnTo>
                  <a:lnTo>
                    <a:pt x="3028" y="972"/>
                  </a:lnTo>
                  <a:lnTo>
                    <a:pt x="3039" y="979"/>
                  </a:lnTo>
                  <a:lnTo>
                    <a:pt x="3046" y="989"/>
                  </a:lnTo>
                  <a:lnTo>
                    <a:pt x="3423" y="1579"/>
                  </a:lnTo>
                  <a:lnTo>
                    <a:pt x="3428" y="1591"/>
                  </a:lnTo>
                  <a:lnTo>
                    <a:pt x="3430" y="1604"/>
                  </a:lnTo>
                  <a:lnTo>
                    <a:pt x="3429" y="1618"/>
                  </a:lnTo>
                  <a:lnTo>
                    <a:pt x="3424" y="1630"/>
                  </a:lnTo>
                  <a:lnTo>
                    <a:pt x="3416" y="1641"/>
                  </a:lnTo>
                  <a:lnTo>
                    <a:pt x="3406" y="1649"/>
                  </a:lnTo>
                  <a:lnTo>
                    <a:pt x="3394" y="1654"/>
                  </a:lnTo>
                  <a:lnTo>
                    <a:pt x="3380" y="1656"/>
                  </a:lnTo>
                  <a:lnTo>
                    <a:pt x="3269" y="1656"/>
                  </a:lnTo>
                  <a:lnTo>
                    <a:pt x="3269" y="3058"/>
                  </a:lnTo>
                  <a:lnTo>
                    <a:pt x="3380" y="3058"/>
                  </a:lnTo>
                  <a:lnTo>
                    <a:pt x="3396" y="3061"/>
                  </a:lnTo>
                  <a:lnTo>
                    <a:pt x="3410" y="3067"/>
                  </a:lnTo>
                  <a:lnTo>
                    <a:pt x="3421" y="3079"/>
                  </a:lnTo>
                  <a:lnTo>
                    <a:pt x="3428" y="3092"/>
                  </a:lnTo>
                  <a:lnTo>
                    <a:pt x="3430" y="3108"/>
                  </a:lnTo>
                  <a:lnTo>
                    <a:pt x="3428" y="3124"/>
                  </a:lnTo>
                  <a:lnTo>
                    <a:pt x="3421" y="3138"/>
                  </a:lnTo>
                  <a:lnTo>
                    <a:pt x="3410" y="3149"/>
                  </a:lnTo>
                  <a:lnTo>
                    <a:pt x="3396" y="3156"/>
                  </a:lnTo>
                  <a:lnTo>
                    <a:pt x="3380" y="3159"/>
                  </a:lnTo>
                  <a:lnTo>
                    <a:pt x="50" y="3159"/>
                  </a:lnTo>
                  <a:lnTo>
                    <a:pt x="34" y="3156"/>
                  </a:lnTo>
                  <a:lnTo>
                    <a:pt x="21" y="3149"/>
                  </a:lnTo>
                  <a:lnTo>
                    <a:pt x="9" y="3138"/>
                  </a:lnTo>
                  <a:lnTo>
                    <a:pt x="2" y="3124"/>
                  </a:lnTo>
                  <a:lnTo>
                    <a:pt x="0" y="3108"/>
                  </a:lnTo>
                  <a:lnTo>
                    <a:pt x="0" y="3108"/>
                  </a:lnTo>
                  <a:lnTo>
                    <a:pt x="2" y="3092"/>
                  </a:lnTo>
                  <a:lnTo>
                    <a:pt x="9" y="3079"/>
                  </a:lnTo>
                  <a:lnTo>
                    <a:pt x="21" y="3067"/>
                  </a:lnTo>
                  <a:lnTo>
                    <a:pt x="34" y="3061"/>
                  </a:lnTo>
                  <a:lnTo>
                    <a:pt x="50" y="3058"/>
                  </a:lnTo>
                  <a:lnTo>
                    <a:pt x="161" y="3058"/>
                  </a:lnTo>
                  <a:lnTo>
                    <a:pt x="161" y="1656"/>
                  </a:lnTo>
                  <a:lnTo>
                    <a:pt x="50" y="1656"/>
                  </a:lnTo>
                  <a:lnTo>
                    <a:pt x="37" y="1654"/>
                  </a:lnTo>
                  <a:lnTo>
                    <a:pt x="25" y="1649"/>
                  </a:lnTo>
                  <a:lnTo>
                    <a:pt x="15" y="1641"/>
                  </a:lnTo>
                  <a:lnTo>
                    <a:pt x="6" y="1630"/>
                  </a:lnTo>
                  <a:lnTo>
                    <a:pt x="1" y="1618"/>
                  </a:lnTo>
                  <a:lnTo>
                    <a:pt x="0" y="1604"/>
                  </a:lnTo>
                  <a:lnTo>
                    <a:pt x="2" y="1591"/>
                  </a:lnTo>
                  <a:lnTo>
                    <a:pt x="8" y="1579"/>
                  </a:lnTo>
                  <a:lnTo>
                    <a:pt x="384" y="989"/>
                  </a:lnTo>
                  <a:lnTo>
                    <a:pt x="392" y="979"/>
                  </a:lnTo>
                  <a:lnTo>
                    <a:pt x="402" y="972"/>
                  </a:lnTo>
                  <a:lnTo>
                    <a:pt x="414" y="967"/>
                  </a:lnTo>
                  <a:lnTo>
                    <a:pt x="426" y="965"/>
                  </a:lnTo>
                  <a:lnTo>
                    <a:pt x="1426" y="965"/>
                  </a:lnTo>
                  <a:lnTo>
                    <a:pt x="1665" y="726"/>
                  </a:lnTo>
                  <a:lnTo>
                    <a:pt x="1665" y="50"/>
                  </a:lnTo>
                  <a:lnTo>
                    <a:pt x="1667" y="34"/>
                  </a:lnTo>
                  <a:lnTo>
                    <a:pt x="1674" y="21"/>
                  </a:lnTo>
                  <a:lnTo>
                    <a:pt x="1686" y="9"/>
                  </a:lnTo>
                  <a:lnTo>
                    <a:pt x="1699" y="2"/>
                  </a:lnTo>
                  <a:lnTo>
                    <a:pt x="17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360">
              <a:extLst>
                <a:ext uri="{FF2B5EF4-FFF2-40B4-BE49-F238E27FC236}">
                  <a16:creationId xmlns:a16="http://schemas.microsoft.com/office/drawing/2014/main" id="{7A2CF0EA-6DBF-4751-92AF-E9597EACDE09}"/>
                </a:ext>
              </a:extLst>
            </p:cNvPr>
            <p:cNvSpPr>
              <a:spLocks noEditPoints="1"/>
            </p:cNvSpPr>
            <p:nvPr/>
          </p:nvSpPr>
          <p:spPr bwMode="auto">
            <a:xfrm>
              <a:off x="4170529" y="1183371"/>
              <a:ext cx="108326" cy="108326"/>
            </a:xfrm>
            <a:custGeom>
              <a:avLst/>
              <a:gdLst>
                <a:gd name="T0" fmla="*/ 332 w 744"/>
                <a:gd name="T1" fmla="*/ 104 h 744"/>
                <a:gd name="T2" fmla="*/ 258 w 744"/>
                <a:gd name="T3" fmla="*/ 126 h 744"/>
                <a:gd name="T4" fmla="*/ 194 w 744"/>
                <a:gd name="T5" fmla="*/ 168 h 744"/>
                <a:gd name="T6" fmla="*/ 144 w 744"/>
                <a:gd name="T7" fmla="*/ 225 h 744"/>
                <a:gd name="T8" fmla="*/ 112 w 744"/>
                <a:gd name="T9" fmla="*/ 294 h 744"/>
                <a:gd name="T10" fmla="*/ 101 w 744"/>
                <a:gd name="T11" fmla="*/ 372 h 744"/>
                <a:gd name="T12" fmla="*/ 112 w 744"/>
                <a:gd name="T13" fmla="*/ 451 h 744"/>
                <a:gd name="T14" fmla="*/ 144 w 744"/>
                <a:gd name="T15" fmla="*/ 520 h 744"/>
                <a:gd name="T16" fmla="*/ 194 w 744"/>
                <a:gd name="T17" fmla="*/ 577 h 744"/>
                <a:gd name="T18" fmla="*/ 258 w 744"/>
                <a:gd name="T19" fmla="*/ 619 h 744"/>
                <a:gd name="T20" fmla="*/ 332 w 744"/>
                <a:gd name="T21" fmla="*/ 641 h 744"/>
                <a:gd name="T22" fmla="*/ 413 w 744"/>
                <a:gd name="T23" fmla="*/ 641 h 744"/>
                <a:gd name="T24" fmla="*/ 486 w 744"/>
                <a:gd name="T25" fmla="*/ 619 h 744"/>
                <a:gd name="T26" fmla="*/ 551 w 744"/>
                <a:gd name="T27" fmla="*/ 577 h 744"/>
                <a:gd name="T28" fmla="*/ 600 w 744"/>
                <a:gd name="T29" fmla="*/ 520 h 744"/>
                <a:gd name="T30" fmla="*/ 633 w 744"/>
                <a:gd name="T31" fmla="*/ 451 h 744"/>
                <a:gd name="T32" fmla="*/ 644 w 744"/>
                <a:gd name="T33" fmla="*/ 372 h 744"/>
                <a:gd name="T34" fmla="*/ 633 w 744"/>
                <a:gd name="T35" fmla="*/ 294 h 744"/>
                <a:gd name="T36" fmla="*/ 600 w 744"/>
                <a:gd name="T37" fmla="*/ 225 h 744"/>
                <a:gd name="T38" fmla="*/ 551 w 744"/>
                <a:gd name="T39" fmla="*/ 168 h 744"/>
                <a:gd name="T40" fmla="*/ 486 w 744"/>
                <a:gd name="T41" fmla="*/ 126 h 744"/>
                <a:gd name="T42" fmla="*/ 413 w 744"/>
                <a:gd name="T43" fmla="*/ 104 h 744"/>
                <a:gd name="T44" fmla="*/ 372 w 744"/>
                <a:gd name="T45" fmla="*/ 0 h 744"/>
                <a:gd name="T46" fmla="*/ 463 w 744"/>
                <a:gd name="T47" fmla="*/ 12 h 744"/>
                <a:gd name="T48" fmla="*/ 547 w 744"/>
                <a:gd name="T49" fmla="*/ 44 h 744"/>
                <a:gd name="T50" fmla="*/ 619 w 744"/>
                <a:gd name="T51" fmla="*/ 95 h 744"/>
                <a:gd name="T52" fmla="*/ 678 w 744"/>
                <a:gd name="T53" fmla="*/ 160 h 744"/>
                <a:gd name="T54" fmla="*/ 719 w 744"/>
                <a:gd name="T55" fmla="*/ 238 h 744"/>
                <a:gd name="T56" fmla="*/ 742 w 744"/>
                <a:gd name="T57" fmla="*/ 326 h 744"/>
                <a:gd name="T58" fmla="*/ 742 w 744"/>
                <a:gd name="T59" fmla="*/ 419 h 744"/>
                <a:gd name="T60" fmla="*/ 719 w 744"/>
                <a:gd name="T61" fmla="*/ 507 h 744"/>
                <a:gd name="T62" fmla="*/ 678 w 744"/>
                <a:gd name="T63" fmla="*/ 585 h 744"/>
                <a:gd name="T64" fmla="*/ 619 w 744"/>
                <a:gd name="T65" fmla="*/ 651 h 744"/>
                <a:gd name="T66" fmla="*/ 547 w 744"/>
                <a:gd name="T67" fmla="*/ 701 h 744"/>
                <a:gd name="T68" fmla="*/ 463 w 744"/>
                <a:gd name="T69" fmla="*/ 733 h 744"/>
                <a:gd name="T70" fmla="*/ 372 w 744"/>
                <a:gd name="T71" fmla="*/ 744 h 744"/>
                <a:gd name="T72" fmla="*/ 280 w 744"/>
                <a:gd name="T73" fmla="*/ 733 h 744"/>
                <a:gd name="T74" fmla="*/ 197 w 744"/>
                <a:gd name="T75" fmla="*/ 701 h 744"/>
                <a:gd name="T76" fmla="*/ 124 w 744"/>
                <a:gd name="T77" fmla="*/ 651 h 744"/>
                <a:gd name="T78" fmla="*/ 66 w 744"/>
                <a:gd name="T79" fmla="*/ 585 h 744"/>
                <a:gd name="T80" fmla="*/ 25 w 744"/>
                <a:gd name="T81" fmla="*/ 507 h 744"/>
                <a:gd name="T82" fmla="*/ 3 w 744"/>
                <a:gd name="T83" fmla="*/ 419 h 744"/>
                <a:gd name="T84" fmla="*/ 3 w 744"/>
                <a:gd name="T85" fmla="*/ 326 h 744"/>
                <a:gd name="T86" fmla="*/ 25 w 744"/>
                <a:gd name="T87" fmla="*/ 238 h 744"/>
                <a:gd name="T88" fmla="*/ 66 w 744"/>
                <a:gd name="T89" fmla="*/ 160 h 744"/>
                <a:gd name="T90" fmla="*/ 124 w 744"/>
                <a:gd name="T91" fmla="*/ 95 h 744"/>
                <a:gd name="T92" fmla="*/ 197 w 744"/>
                <a:gd name="T93" fmla="*/ 44 h 744"/>
                <a:gd name="T94" fmla="*/ 280 w 744"/>
                <a:gd name="T95" fmla="*/ 12 h 744"/>
                <a:gd name="T96" fmla="*/ 372 w 744"/>
                <a:gd name="T97" fmla="*/ 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4" h="744">
                  <a:moveTo>
                    <a:pt x="372" y="101"/>
                  </a:moveTo>
                  <a:lnTo>
                    <a:pt x="332" y="104"/>
                  </a:lnTo>
                  <a:lnTo>
                    <a:pt x="294" y="113"/>
                  </a:lnTo>
                  <a:lnTo>
                    <a:pt x="258" y="126"/>
                  </a:lnTo>
                  <a:lnTo>
                    <a:pt x="224" y="145"/>
                  </a:lnTo>
                  <a:lnTo>
                    <a:pt x="194" y="168"/>
                  </a:lnTo>
                  <a:lnTo>
                    <a:pt x="167" y="195"/>
                  </a:lnTo>
                  <a:lnTo>
                    <a:pt x="144" y="225"/>
                  </a:lnTo>
                  <a:lnTo>
                    <a:pt x="125" y="258"/>
                  </a:lnTo>
                  <a:lnTo>
                    <a:pt x="112" y="294"/>
                  </a:lnTo>
                  <a:lnTo>
                    <a:pt x="104" y="333"/>
                  </a:lnTo>
                  <a:lnTo>
                    <a:pt x="101" y="372"/>
                  </a:lnTo>
                  <a:lnTo>
                    <a:pt x="104" y="413"/>
                  </a:lnTo>
                  <a:lnTo>
                    <a:pt x="112" y="451"/>
                  </a:lnTo>
                  <a:lnTo>
                    <a:pt x="125" y="487"/>
                  </a:lnTo>
                  <a:lnTo>
                    <a:pt x="144" y="520"/>
                  </a:lnTo>
                  <a:lnTo>
                    <a:pt x="167" y="551"/>
                  </a:lnTo>
                  <a:lnTo>
                    <a:pt x="194" y="577"/>
                  </a:lnTo>
                  <a:lnTo>
                    <a:pt x="224" y="600"/>
                  </a:lnTo>
                  <a:lnTo>
                    <a:pt x="258" y="619"/>
                  </a:lnTo>
                  <a:lnTo>
                    <a:pt x="294" y="633"/>
                  </a:lnTo>
                  <a:lnTo>
                    <a:pt x="332" y="641"/>
                  </a:lnTo>
                  <a:lnTo>
                    <a:pt x="372" y="645"/>
                  </a:lnTo>
                  <a:lnTo>
                    <a:pt x="413" y="641"/>
                  </a:lnTo>
                  <a:lnTo>
                    <a:pt x="451" y="633"/>
                  </a:lnTo>
                  <a:lnTo>
                    <a:pt x="486" y="619"/>
                  </a:lnTo>
                  <a:lnTo>
                    <a:pt x="520" y="600"/>
                  </a:lnTo>
                  <a:lnTo>
                    <a:pt x="551" y="577"/>
                  </a:lnTo>
                  <a:lnTo>
                    <a:pt x="577" y="551"/>
                  </a:lnTo>
                  <a:lnTo>
                    <a:pt x="600" y="520"/>
                  </a:lnTo>
                  <a:lnTo>
                    <a:pt x="618" y="487"/>
                  </a:lnTo>
                  <a:lnTo>
                    <a:pt x="633" y="451"/>
                  </a:lnTo>
                  <a:lnTo>
                    <a:pt x="641" y="413"/>
                  </a:lnTo>
                  <a:lnTo>
                    <a:pt x="644" y="372"/>
                  </a:lnTo>
                  <a:lnTo>
                    <a:pt x="641" y="333"/>
                  </a:lnTo>
                  <a:lnTo>
                    <a:pt x="633" y="294"/>
                  </a:lnTo>
                  <a:lnTo>
                    <a:pt x="618" y="258"/>
                  </a:lnTo>
                  <a:lnTo>
                    <a:pt x="600" y="225"/>
                  </a:lnTo>
                  <a:lnTo>
                    <a:pt x="577" y="195"/>
                  </a:lnTo>
                  <a:lnTo>
                    <a:pt x="551" y="168"/>
                  </a:lnTo>
                  <a:lnTo>
                    <a:pt x="520" y="145"/>
                  </a:lnTo>
                  <a:lnTo>
                    <a:pt x="486" y="126"/>
                  </a:lnTo>
                  <a:lnTo>
                    <a:pt x="451" y="113"/>
                  </a:lnTo>
                  <a:lnTo>
                    <a:pt x="413" y="104"/>
                  </a:lnTo>
                  <a:lnTo>
                    <a:pt x="372" y="101"/>
                  </a:lnTo>
                  <a:close/>
                  <a:moveTo>
                    <a:pt x="372" y="0"/>
                  </a:moveTo>
                  <a:lnTo>
                    <a:pt x="419" y="4"/>
                  </a:lnTo>
                  <a:lnTo>
                    <a:pt x="463" y="12"/>
                  </a:lnTo>
                  <a:lnTo>
                    <a:pt x="507" y="25"/>
                  </a:lnTo>
                  <a:lnTo>
                    <a:pt x="547" y="44"/>
                  </a:lnTo>
                  <a:lnTo>
                    <a:pt x="585" y="67"/>
                  </a:lnTo>
                  <a:lnTo>
                    <a:pt x="619" y="95"/>
                  </a:lnTo>
                  <a:lnTo>
                    <a:pt x="651" y="125"/>
                  </a:lnTo>
                  <a:lnTo>
                    <a:pt x="678" y="160"/>
                  </a:lnTo>
                  <a:lnTo>
                    <a:pt x="701" y="198"/>
                  </a:lnTo>
                  <a:lnTo>
                    <a:pt x="719" y="238"/>
                  </a:lnTo>
                  <a:lnTo>
                    <a:pt x="733" y="281"/>
                  </a:lnTo>
                  <a:lnTo>
                    <a:pt x="742" y="326"/>
                  </a:lnTo>
                  <a:lnTo>
                    <a:pt x="744" y="372"/>
                  </a:lnTo>
                  <a:lnTo>
                    <a:pt x="742" y="419"/>
                  </a:lnTo>
                  <a:lnTo>
                    <a:pt x="733" y="464"/>
                  </a:lnTo>
                  <a:lnTo>
                    <a:pt x="719" y="507"/>
                  </a:lnTo>
                  <a:lnTo>
                    <a:pt x="701" y="547"/>
                  </a:lnTo>
                  <a:lnTo>
                    <a:pt x="678" y="585"/>
                  </a:lnTo>
                  <a:lnTo>
                    <a:pt x="651" y="620"/>
                  </a:lnTo>
                  <a:lnTo>
                    <a:pt x="619" y="651"/>
                  </a:lnTo>
                  <a:lnTo>
                    <a:pt x="585" y="678"/>
                  </a:lnTo>
                  <a:lnTo>
                    <a:pt x="547" y="701"/>
                  </a:lnTo>
                  <a:lnTo>
                    <a:pt x="507" y="719"/>
                  </a:lnTo>
                  <a:lnTo>
                    <a:pt x="463" y="733"/>
                  </a:lnTo>
                  <a:lnTo>
                    <a:pt x="419" y="742"/>
                  </a:lnTo>
                  <a:lnTo>
                    <a:pt x="372" y="744"/>
                  </a:lnTo>
                  <a:lnTo>
                    <a:pt x="325" y="742"/>
                  </a:lnTo>
                  <a:lnTo>
                    <a:pt x="280" y="733"/>
                  </a:lnTo>
                  <a:lnTo>
                    <a:pt x="238" y="719"/>
                  </a:lnTo>
                  <a:lnTo>
                    <a:pt x="197" y="701"/>
                  </a:lnTo>
                  <a:lnTo>
                    <a:pt x="160" y="678"/>
                  </a:lnTo>
                  <a:lnTo>
                    <a:pt x="124" y="651"/>
                  </a:lnTo>
                  <a:lnTo>
                    <a:pt x="93" y="620"/>
                  </a:lnTo>
                  <a:lnTo>
                    <a:pt x="66" y="585"/>
                  </a:lnTo>
                  <a:lnTo>
                    <a:pt x="43" y="547"/>
                  </a:lnTo>
                  <a:lnTo>
                    <a:pt x="25" y="507"/>
                  </a:lnTo>
                  <a:lnTo>
                    <a:pt x="11" y="464"/>
                  </a:lnTo>
                  <a:lnTo>
                    <a:pt x="3" y="419"/>
                  </a:lnTo>
                  <a:lnTo>
                    <a:pt x="0" y="372"/>
                  </a:lnTo>
                  <a:lnTo>
                    <a:pt x="3" y="326"/>
                  </a:lnTo>
                  <a:lnTo>
                    <a:pt x="11" y="281"/>
                  </a:lnTo>
                  <a:lnTo>
                    <a:pt x="25" y="238"/>
                  </a:lnTo>
                  <a:lnTo>
                    <a:pt x="43" y="198"/>
                  </a:lnTo>
                  <a:lnTo>
                    <a:pt x="66" y="160"/>
                  </a:lnTo>
                  <a:lnTo>
                    <a:pt x="93" y="125"/>
                  </a:lnTo>
                  <a:lnTo>
                    <a:pt x="124" y="95"/>
                  </a:lnTo>
                  <a:lnTo>
                    <a:pt x="160" y="67"/>
                  </a:lnTo>
                  <a:lnTo>
                    <a:pt x="197" y="44"/>
                  </a:lnTo>
                  <a:lnTo>
                    <a:pt x="238" y="25"/>
                  </a:lnTo>
                  <a:lnTo>
                    <a:pt x="280" y="12"/>
                  </a:lnTo>
                  <a:lnTo>
                    <a:pt x="325" y="4"/>
                  </a:lnTo>
                  <a:lnTo>
                    <a:pt x="37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361">
              <a:extLst>
                <a:ext uri="{FF2B5EF4-FFF2-40B4-BE49-F238E27FC236}">
                  <a16:creationId xmlns:a16="http://schemas.microsoft.com/office/drawing/2014/main" id="{D0F4C5A9-84B8-4A8B-BACB-B22CDFFE8949}"/>
                </a:ext>
              </a:extLst>
            </p:cNvPr>
            <p:cNvSpPr>
              <a:spLocks/>
            </p:cNvSpPr>
            <p:nvPr/>
          </p:nvSpPr>
          <p:spPr bwMode="auto">
            <a:xfrm>
              <a:off x="4194424" y="1207266"/>
              <a:ext cx="38233" cy="38233"/>
            </a:xfrm>
            <a:custGeom>
              <a:avLst/>
              <a:gdLst>
                <a:gd name="T0" fmla="*/ 211 w 262"/>
                <a:gd name="T1" fmla="*/ 0 h 262"/>
                <a:gd name="T2" fmla="*/ 227 w 262"/>
                <a:gd name="T3" fmla="*/ 3 h 262"/>
                <a:gd name="T4" fmla="*/ 241 w 262"/>
                <a:gd name="T5" fmla="*/ 10 h 262"/>
                <a:gd name="T6" fmla="*/ 252 w 262"/>
                <a:gd name="T7" fmla="*/ 21 h 262"/>
                <a:gd name="T8" fmla="*/ 259 w 262"/>
                <a:gd name="T9" fmla="*/ 35 h 262"/>
                <a:gd name="T10" fmla="*/ 262 w 262"/>
                <a:gd name="T11" fmla="*/ 50 h 262"/>
                <a:gd name="T12" fmla="*/ 262 w 262"/>
                <a:gd name="T13" fmla="*/ 211 h 262"/>
                <a:gd name="T14" fmla="*/ 259 w 262"/>
                <a:gd name="T15" fmla="*/ 228 h 262"/>
                <a:gd name="T16" fmla="*/ 252 w 262"/>
                <a:gd name="T17" fmla="*/ 242 h 262"/>
                <a:gd name="T18" fmla="*/ 241 w 262"/>
                <a:gd name="T19" fmla="*/ 252 h 262"/>
                <a:gd name="T20" fmla="*/ 227 w 262"/>
                <a:gd name="T21" fmla="*/ 259 h 262"/>
                <a:gd name="T22" fmla="*/ 211 w 262"/>
                <a:gd name="T23" fmla="*/ 262 h 262"/>
                <a:gd name="T24" fmla="*/ 50 w 262"/>
                <a:gd name="T25" fmla="*/ 262 h 262"/>
                <a:gd name="T26" fmla="*/ 34 w 262"/>
                <a:gd name="T27" fmla="*/ 259 h 262"/>
                <a:gd name="T28" fmla="*/ 21 w 262"/>
                <a:gd name="T29" fmla="*/ 252 h 262"/>
                <a:gd name="T30" fmla="*/ 9 w 262"/>
                <a:gd name="T31" fmla="*/ 242 h 262"/>
                <a:gd name="T32" fmla="*/ 2 w 262"/>
                <a:gd name="T33" fmla="*/ 228 h 262"/>
                <a:gd name="T34" fmla="*/ 0 w 262"/>
                <a:gd name="T35" fmla="*/ 211 h 262"/>
                <a:gd name="T36" fmla="*/ 2 w 262"/>
                <a:gd name="T37" fmla="*/ 196 h 262"/>
                <a:gd name="T38" fmla="*/ 9 w 262"/>
                <a:gd name="T39" fmla="*/ 182 h 262"/>
                <a:gd name="T40" fmla="*/ 21 w 262"/>
                <a:gd name="T41" fmla="*/ 171 h 262"/>
                <a:gd name="T42" fmla="*/ 34 w 262"/>
                <a:gd name="T43" fmla="*/ 164 h 262"/>
                <a:gd name="T44" fmla="*/ 50 w 262"/>
                <a:gd name="T45" fmla="*/ 161 h 262"/>
                <a:gd name="T46" fmla="*/ 161 w 262"/>
                <a:gd name="T47" fmla="*/ 161 h 262"/>
                <a:gd name="T48" fmla="*/ 161 w 262"/>
                <a:gd name="T49" fmla="*/ 50 h 262"/>
                <a:gd name="T50" fmla="*/ 163 w 262"/>
                <a:gd name="T51" fmla="*/ 35 h 262"/>
                <a:gd name="T52" fmla="*/ 170 w 262"/>
                <a:gd name="T53" fmla="*/ 21 h 262"/>
                <a:gd name="T54" fmla="*/ 182 w 262"/>
                <a:gd name="T55" fmla="*/ 10 h 262"/>
                <a:gd name="T56" fmla="*/ 195 w 262"/>
                <a:gd name="T57" fmla="*/ 3 h 262"/>
                <a:gd name="T58" fmla="*/ 211 w 262"/>
                <a:gd name="T59" fmla="*/ 0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2" h="262">
                  <a:moveTo>
                    <a:pt x="211" y="0"/>
                  </a:moveTo>
                  <a:lnTo>
                    <a:pt x="227" y="3"/>
                  </a:lnTo>
                  <a:lnTo>
                    <a:pt x="241" y="10"/>
                  </a:lnTo>
                  <a:lnTo>
                    <a:pt x="252" y="21"/>
                  </a:lnTo>
                  <a:lnTo>
                    <a:pt x="259" y="35"/>
                  </a:lnTo>
                  <a:lnTo>
                    <a:pt x="262" y="50"/>
                  </a:lnTo>
                  <a:lnTo>
                    <a:pt x="262" y="211"/>
                  </a:lnTo>
                  <a:lnTo>
                    <a:pt x="259" y="228"/>
                  </a:lnTo>
                  <a:lnTo>
                    <a:pt x="252" y="242"/>
                  </a:lnTo>
                  <a:lnTo>
                    <a:pt x="241" y="252"/>
                  </a:lnTo>
                  <a:lnTo>
                    <a:pt x="227" y="259"/>
                  </a:lnTo>
                  <a:lnTo>
                    <a:pt x="211" y="262"/>
                  </a:lnTo>
                  <a:lnTo>
                    <a:pt x="50" y="262"/>
                  </a:lnTo>
                  <a:lnTo>
                    <a:pt x="34" y="259"/>
                  </a:lnTo>
                  <a:lnTo>
                    <a:pt x="21" y="252"/>
                  </a:lnTo>
                  <a:lnTo>
                    <a:pt x="9" y="242"/>
                  </a:lnTo>
                  <a:lnTo>
                    <a:pt x="2" y="228"/>
                  </a:lnTo>
                  <a:lnTo>
                    <a:pt x="0" y="211"/>
                  </a:lnTo>
                  <a:lnTo>
                    <a:pt x="2" y="196"/>
                  </a:lnTo>
                  <a:lnTo>
                    <a:pt x="9" y="182"/>
                  </a:lnTo>
                  <a:lnTo>
                    <a:pt x="21" y="171"/>
                  </a:lnTo>
                  <a:lnTo>
                    <a:pt x="34" y="164"/>
                  </a:lnTo>
                  <a:lnTo>
                    <a:pt x="50" y="161"/>
                  </a:lnTo>
                  <a:lnTo>
                    <a:pt x="161" y="161"/>
                  </a:lnTo>
                  <a:lnTo>
                    <a:pt x="161" y="50"/>
                  </a:lnTo>
                  <a:lnTo>
                    <a:pt x="163" y="35"/>
                  </a:lnTo>
                  <a:lnTo>
                    <a:pt x="170" y="21"/>
                  </a:lnTo>
                  <a:lnTo>
                    <a:pt x="182" y="10"/>
                  </a:lnTo>
                  <a:lnTo>
                    <a:pt x="195" y="3"/>
                  </a:lnTo>
                  <a:lnTo>
                    <a:pt x="2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362">
              <a:extLst>
                <a:ext uri="{FF2B5EF4-FFF2-40B4-BE49-F238E27FC236}">
                  <a16:creationId xmlns:a16="http://schemas.microsoft.com/office/drawing/2014/main" id="{1FFD30F1-0D95-4F8A-8323-4B4868714EF3}"/>
                </a:ext>
              </a:extLst>
            </p:cNvPr>
            <p:cNvSpPr>
              <a:spLocks noEditPoints="1"/>
            </p:cNvSpPr>
            <p:nvPr/>
          </p:nvSpPr>
          <p:spPr bwMode="auto">
            <a:xfrm>
              <a:off x="4100435" y="1353825"/>
              <a:ext cx="54163" cy="62129"/>
            </a:xfrm>
            <a:custGeom>
              <a:avLst/>
              <a:gdLst>
                <a:gd name="T0" fmla="*/ 101 w 369"/>
                <a:gd name="T1" fmla="*/ 262 h 423"/>
                <a:gd name="T2" fmla="*/ 101 w 369"/>
                <a:gd name="T3" fmla="*/ 322 h 423"/>
                <a:gd name="T4" fmla="*/ 268 w 369"/>
                <a:gd name="T5" fmla="*/ 322 h 423"/>
                <a:gd name="T6" fmla="*/ 268 w 369"/>
                <a:gd name="T7" fmla="*/ 262 h 423"/>
                <a:gd name="T8" fmla="*/ 101 w 369"/>
                <a:gd name="T9" fmla="*/ 262 h 423"/>
                <a:gd name="T10" fmla="*/ 101 w 369"/>
                <a:gd name="T11" fmla="*/ 101 h 423"/>
                <a:gd name="T12" fmla="*/ 101 w 369"/>
                <a:gd name="T13" fmla="*/ 161 h 423"/>
                <a:gd name="T14" fmla="*/ 268 w 369"/>
                <a:gd name="T15" fmla="*/ 161 h 423"/>
                <a:gd name="T16" fmla="*/ 268 w 369"/>
                <a:gd name="T17" fmla="*/ 101 h 423"/>
                <a:gd name="T18" fmla="*/ 101 w 369"/>
                <a:gd name="T19" fmla="*/ 101 h 423"/>
                <a:gd name="T20" fmla="*/ 51 w 369"/>
                <a:gd name="T21" fmla="*/ 0 h 423"/>
                <a:gd name="T22" fmla="*/ 319 w 369"/>
                <a:gd name="T23" fmla="*/ 0 h 423"/>
                <a:gd name="T24" fmla="*/ 335 w 369"/>
                <a:gd name="T25" fmla="*/ 2 h 423"/>
                <a:gd name="T26" fmla="*/ 348 w 369"/>
                <a:gd name="T27" fmla="*/ 9 h 423"/>
                <a:gd name="T28" fmla="*/ 360 w 369"/>
                <a:gd name="T29" fmla="*/ 21 h 423"/>
                <a:gd name="T30" fmla="*/ 367 w 369"/>
                <a:gd name="T31" fmla="*/ 34 h 423"/>
                <a:gd name="T32" fmla="*/ 369 w 369"/>
                <a:gd name="T33" fmla="*/ 50 h 423"/>
                <a:gd name="T34" fmla="*/ 369 w 369"/>
                <a:gd name="T35" fmla="*/ 372 h 423"/>
                <a:gd name="T36" fmla="*/ 367 w 369"/>
                <a:gd name="T37" fmla="*/ 388 h 423"/>
                <a:gd name="T38" fmla="*/ 360 w 369"/>
                <a:gd name="T39" fmla="*/ 402 h 423"/>
                <a:gd name="T40" fmla="*/ 348 w 369"/>
                <a:gd name="T41" fmla="*/ 412 h 423"/>
                <a:gd name="T42" fmla="*/ 335 w 369"/>
                <a:gd name="T43" fmla="*/ 420 h 423"/>
                <a:gd name="T44" fmla="*/ 319 w 369"/>
                <a:gd name="T45" fmla="*/ 423 h 423"/>
                <a:gd name="T46" fmla="*/ 51 w 369"/>
                <a:gd name="T47" fmla="*/ 423 h 423"/>
                <a:gd name="T48" fmla="*/ 34 w 369"/>
                <a:gd name="T49" fmla="*/ 420 h 423"/>
                <a:gd name="T50" fmla="*/ 21 w 369"/>
                <a:gd name="T51" fmla="*/ 412 h 423"/>
                <a:gd name="T52" fmla="*/ 10 w 369"/>
                <a:gd name="T53" fmla="*/ 402 h 423"/>
                <a:gd name="T54" fmla="*/ 3 w 369"/>
                <a:gd name="T55" fmla="*/ 388 h 423"/>
                <a:gd name="T56" fmla="*/ 0 w 369"/>
                <a:gd name="T57" fmla="*/ 372 h 423"/>
                <a:gd name="T58" fmla="*/ 0 w 369"/>
                <a:gd name="T59" fmla="*/ 50 h 423"/>
                <a:gd name="T60" fmla="*/ 3 w 369"/>
                <a:gd name="T61" fmla="*/ 34 h 423"/>
                <a:gd name="T62" fmla="*/ 10 w 369"/>
                <a:gd name="T63" fmla="*/ 21 h 423"/>
                <a:gd name="T64" fmla="*/ 21 w 369"/>
                <a:gd name="T65" fmla="*/ 9 h 423"/>
                <a:gd name="T66" fmla="*/ 34 w 369"/>
                <a:gd name="T67" fmla="*/ 2 h 423"/>
                <a:gd name="T68" fmla="*/ 51 w 369"/>
                <a:gd name="T69"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9" h="423">
                  <a:moveTo>
                    <a:pt x="101" y="262"/>
                  </a:moveTo>
                  <a:lnTo>
                    <a:pt x="101" y="322"/>
                  </a:lnTo>
                  <a:lnTo>
                    <a:pt x="268" y="322"/>
                  </a:lnTo>
                  <a:lnTo>
                    <a:pt x="268" y="262"/>
                  </a:lnTo>
                  <a:lnTo>
                    <a:pt x="101" y="262"/>
                  </a:lnTo>
                  <a:close/>
                  <a:moveTo>
                    <a:pt x="101" y="101"/>
                  </a:moveTo>
                  <a:lnTo>
                    <a:pt x="101" y="161"/>
                  </a:lnTo>
                  <a:lnTo>
                    <a:pt x="268" y="161"/>
                  </a:lnTo>
                  <a:lnTo>
                    <a:pt x="268" y="101"/>
                  </a:lnTo>
                  <a:lnTo>
                    <a:pt x="101" y="101"/>
                  </a:lnTo>
                  <a:close/>
                  <a:moveTo>
                    <a:pt x="51" y="0"/>
                  </a:moveTo>
                  <a:lnTo>
                    <a:pt x="319" y="0"/>
                  </a:lnTo>
                  <a:lnTo>
                    <a:pt x="335" y="2"/>
                  </a:lnTo>
                  <a:lnTo>
                    <a:pt x="348" y="9"/>
                  </a:lnTo>
                  <a:lnTo>
                    <a:pt x="360" y="21"/>
                  </a:lnTo>
                  <a:lnTo>
                    <a:pt x="367" y="34"/>
                  </a:lnTo>
                  <a:lnTo>
                    <a:pt x="369" y="50"/>
                  </a:lnTo>
                  <a:lnTo>
                    <a:pt x="369" y="372"/>
                  </a:lnTo>
                  <a:lnTo>
                    <a:pt x="367" y="388"/>
                  </a:lnTo>
                  <a:lnTo>
                    <a:pt x="360" y="402"/>
                  </a:lnTo>
                  <a:lnTo>
                    <a:pt x="348" y="412"/>
                  </a:lnTo>
                  <a:lnTo>
                    <a:pt x="335" y="420"/>
                  </a:lnTo>
                  <a:lnTo>
                    <a:pt x="319" y="423"/>
                  </a:lnTo>
                  <a:lnTo>
                    <a:pt x="51" y="423"/>
                  </a:lnTo>
                  <a:lnTo>
                    <a:pt x="34" y="420"/>
                  </a:lnTo>
                  <a:lnTo>
                    <a:pt x="21" y="412"/>
                  </a:lnTo>
                  <a:lnTo>
                    <a:pt x="10" y="402"/>
                  </a:lnTo>
                  <a:lnTo>
                    <a:pt x="3" y="388"/>
                  </a:lnTo>
                  <a:lnTo>
                    <a:pt x="0" y="372"/>
                  </a:lnTo>
                  <a:lnTo>
                    <a:pt x="0" y="50"/>
                  </a:lnTo>
                  <a:lnTo>
                    <a:pt x="3" y="34"/>
                  </a:lnTo>
                  <a:lnTo>
                    <a:pt x="10" y="21"/>
                  </a:lnTo>
                  <a:lnTo>
                    <a:pt x="21" y="9"/>
                  </a:lnTo>
                  <a:lnTo>
                    <a:pt x="34" y="2"/>
                  </a:lnTo>
                  <a:lnTo>
                    <a:pt x="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363">
              <a:extLst>
                <a:ext uri="{FF2B5EF4-FFF2-40B4-BE49-F238E27FC236}">
                  <a16:creationId xmlns:a16="http://schemas.microsoft.com/office/drawing/2014/main" id="{11E7EFA6-B408-4206-BEB9-F52280C0FAE2}"/>
                </a:ext>
              </a:extLst>
            </p:cNvPr>
            <p:cNvSpPr>
              <a:spLocks noEditPoints="1"/>
            </p:cNvSpPr>
            <p:nvPr/>
          </p:nvSpPr>
          <p:spPr bwMode="auto">
            <a:xfrm>
              <a:off x="4030342" y="1353825"/>
              <a:ext cx="54163" cy="62129"/>
            </a:xfrm>
            <a:custGeom>
              <a:avLst/>
              <a:gdLst>
                <a:gd name="T0" fmla="*/ 101 w 370"/>
                <a:gd name="T1" fmla="*/ 262 h 423"/>
                <a:gd name="T2" fmla="*/ 101 w 370"/>
                <a:gd name="T3" fmla="*/ 322 h 423"/>
                <a:gd name="T4" fmla="*/ 270 w 370"/>
                <a:gd name="T5" fmla="*/ 322 h 423"/>
                <a:gd name="T6" fmla="*/ 270 w 370"/>
                <a:gd name="T7" fmla="*/ 262 h 423"/>
                <a:gd name="T8" fmla="*/ 101 w 370"/>
                <a:gd name="T9" fmla="*/ 262 h 423"/>
                <a:gd name="T10" fmla="*/ 101 w 370"/>
                <a:gd name="T11" fmla="*/ 101 h 423"/>
                <a:gd name="T12" fmla="*/ 101 w 370"/>
                <a:gd name="T13" fmla="*/ 161 h 423"/>
                <a:gd name="T14" fmla="*/ 270 w 370"/>
                <a:gd name="T15" fmla="*/ 161 h 423"/>
                <a:gd name="T16" fmla="*/ 270 w 370"/>
                <a:gd name="T17" fmla="*/ 101 h 423"/>
                <a:gd name="T18" fmla="*/ 101 w 370"/>
                <a:gd name="T19" fmla="*/ 101 h 423"/>
                <a:gd name="T20" fmla="*/ 51 w 370"/>
                <a:gd name="T21" fmla="*/ 0 h 423"/>
                <a:gd name="T22" fmla="*/ 320 w 370"/>
                <a:gd name="T23" fmla="*/ 0 h 423"/>
                <a:gd name="T24" fmla="*/ 335 w 370"/>
                <a:gd name="T25" fmla="*/ 2 h 423"/>
                <a:gd name="T26" fmla="*/ 350 w 370"/>
                <a:gd name="T27" fmla="*/ 9 h 423"/>
                <a:gd name="T28" fmla="*/ 360 w 370"/>
                <a:gd name="T29" fmla="*/ 21 h 423"/>
                <a:gd name="T30" fmla="*/ 368 w 370"/>
                <a:gd name="T31" fmla="*/ 34 h 423"/>
                <a:gd name="T32" fmla="*/ 370 w 370"/>
                <a:gd name="T33" fmla="*/ 50 h 423"/>
                <a:gd name="T34" fmla="*/ 370 w 370"/>
                <a:gd name="T35" fmla="*/ 372 h 423"/>
                <a:gd name="T36" fmla="*/ 368 w 370"/>
                <a:gd name="T37" fmla="*/ 388 h 423"/>
                <a:gd name="T38" fmla="*/ 360 w 370"/>
                <a:gd name="T39" fmla="*/ 402 h 423"/>
                <a:gd name="T40" fmla="*/ 350 w 370"/>
                <a:gd name="T41" fmla="*/ 412 h 423"/>
                <a:gd name="T42" fmla="*/ 335 w 370"/>
                <a:gd name="T43" fmla="*/ 420 h 423"/>
                <a:gd name="T44" fmla="*/ 320 w 370"/>
                <a:gd name="T45" fmla="*/ 423 h 423"/>
                <a:gd name="T46" fmla="*/ 51 w 370"/>
                <a:gd name="T47" fmla="*/ 423 h 423"/>
                <a:gd name="T48" fmla="*/ 36 w 370"/>
                <a:gd name="T49" fmla="*/ 420 h 423"/>
                <a:gd name="T50" fmla="*/ 21 w 370"/>
                <a:gd name="T51" fmla="*/ 412 h 423"/>
                <a:gd name="T52" fmla="*/ 11 w 370"/>
                <a:gd name="T53" fmla="*/ 402 h 423"/>
                <a:gd name="T54" fmla="*/ 4 w 370"/>
                <a:gd name="T55" fmla="*/ 388 h 423"/>
                <a:gd name="T56" fmla="*/ 0 w 370"/>
                <a:gd name="T57" fmla="*/ 372 h 423"/>
                <a:gd name="T58" fmla="*/ 0 w 370"/>
                <a:gd name="T59" fmla="*/ 50 h 423"/>
                <a:gd name="T60" fmla="*/ 4 w 370"/>
                <a:gd name="T61" fmla="*/ 34 h 423"/>
                <a:gd name="T62" fmla="*/ 11 w 370"/>
                <a:gd name="T63" fmla="*/ 21 h 423"/>
                <a:gd name="T64" fmla="*/ 21 w 370"/>
                <a:gd name="T65" fmla="*/ 9 h 423"/>
                <a:gd name="T66" fmla="*/ 36 w 370"/>
                <a:gd name="T67" fmla="*/ 2 h 423"/>
                <a:gd name="T68" fmla="*/ 51 w 370"/>
                <a:gd name="T69"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0" h="423">
                  <a:moveTo>
                    <a:pt x="101" y="262"/>
                  </a:moveTo>
                  <a:lnTo>
                    <a:pt x="101" y="322"/>
                  </a:lnTo>
                  <a:lnTo>
                    <a:pt x="270" y="322"/>
                  </a:lnTo>
                  <a:lnTo>
                    <a:pt x="270" y="262"/>
                  </a:lnTo>
                  <a:lnTo>
                    <a:pt x="101" y="262"/>
                  </a:lnTo>
                  <a:close/>
                  <a:moveTo>
                    <a:pt x="101" y="101"/>
                  </a:moveTo>
                  <a:lnTo>
                    <a:pt x="101" y="161"/>
                  </a:lnTo>
                  <a:lnTo>
                    <a:pt x="270" y="161"/>
                  </a:lnTo>
                  <a:lnTo>
                    <a:pt x="270" y="101"/>
                  </a:lnTo>
                  <a:lnTo>
                    <a:pt x="101" y="101"/>
                  </a:lnTo>
                  <a:close/>
                  <a:moveTo>
                    <a:pt x="51" y="0"/>
                  </a:moveTo>
                  <a:lnTo>
                    <a:pt x="320" y="0"/>
                  </a:lnTo>
                  <a:lnTo>
                    <a:pt x="335" y="2"/>
                  </a:lnTo>
                  <a:lnTo>
                    <a:pt x="350" y="9"/>
                  </a:lnTo>
                  <a:lnTo>
                    <a:pt x="360" y="21"/>
                  </a:lnTo>
                  <a:lnTo>
                    <a:pt x="368" y="34"/>
                  </a:lnTo>
                  <a:lnTo>
                    <a:pt x="370" y="50"/>
                  </a:lnTo>
                  <a:lnTo>
                    <a:pt x="370" y="372"/>
                  </a:lnTo>
                  <a:lnTo>
                    <a:pt x="368" y="388"/>
                  </a:lnTo>
                  <a:lnTo>
                    <a:pt x="360" y="402"/>
                  </a:lnTo>
                  <a:lnTo>
                    <a:pt x="350" y="412"/>
                  </a:lnTo>
                  <a:lnTo>
                    <a:pt x="335" y="420"/>
                  </a:lnTo>
                  <a:lnTo>
                    <a:pt x="320" y="423"/>
                  </a:lnTo>
                  <a:lnTo>
                    <a:pt x="51" y="423"/>
                  </a:lnTo>
                  <a:lnTo>
                    <a:pt x="36" y="420"/>
                  </a:lnTo>
                  <a:lnTo>
                    <a:pt x="21" y="412"/>
                  </a:lnTo>
                  <a:lnTo>
                    <a:pt x="11" y="402"/>
                  </a:lnTo>
                  <a:lnTo>
                    <a:pt x="4" y="388"/>
                  </a:lnTo>
                  <a:lnTo>
                    <a:pt x="0" y="372"/>
                  </a:lnTo>
                  <a:lnTo>
                    <a:pt x="0" y="50"/>
                  </a:lnTo>
                  <a:lnTo>
                    <a:pt x="4" y="34"/>
                  </a:lnTo>
                  <a:lnTo>
                    <a:pt x="11" y="21"/>
                  </a:lnTo>
                  <a:lnTo>
                    <a:pt x="21" y="9"/>
                  </a:lnTo>
                  <a:lnTo>
                    <a:pt x="36" y="2"/>
                  </a:lnTo>
                  <a:lnTo>
                    <a:pt x="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364">
              <a:extLst>
                <a:ext uri="{FF2B5EF4-FFF2-40B4-BE49-F238E27FC236}">
                  <a16:creationId xmlns:a16="http://schemas.microsoft.com/office/drawing/2014/main" id="{398B46F9-D6DC-436E-8805-0FA8956F1A93}"/>
                </a:ext>
              </a:extLst>
            </p:cNvPr>
            <p:cNvSpPr>
              <a:spLocks noEditPoints="1"/>
            </p:cNvSpPr>
            <p:nvPr/>
          </p:nvSpPr>
          <p:spPr bwMode="auto">
            <a:xfrm>
              <a:off x="4100435" y="1261429"/>
              <a:ext cx="54163" cy="68501"/>
            </a:xfrm>
            <a:custGeom>
              <a:avLst/>
              <a:gdLst>
                <a:gd name="T0" fmla="*/ 101 w 369"/>
                <a:gd name="T1" fmla="*/ 315 h 476"/>
                <a:gd name="T2" fmla="*/ 101 w 369"/>
                <a:gd name="T3" fmla="*/ 376 h 476"/>
                <a:gd name="T4" fmla="*/ 268 w 369"/>
                <a:gd name="T5" fmla="*/ 376 h 476"/>
                <a:gd name="T6" fmla="*/ 268 w 369"/>
                <a:gd name="T7" fmla="*/ 315 h 476"/>
                <a:gd name="T8" fmla="*/ 101 w 369"/>
                <a:gd name="T9" fmla="*/ 315 h 476"/>
                <a:gd name="T10" fmla="*/ 101 w 369"/>
                <a:gd name="T11" fmla="*/ 100 h 476"/>
                <a:gd name="T12" fmla="*/ 101 w 369"/>
                <a:gd name="T13" fmla="*/ 215 h 476"/>
                <a:gd name="T14" fmla="*/ 268 w 369"/>
                <a:gd name="T15" fmla="*/ 215 h 476"/>
                <a:gd name="T16" fmla="*/ 268 w 369"/>
                <a:gd name="T17" fmla="*/ 100 h 476"/>
                <a:gd name="T18" fmla="*/ 101 w 369"/>
                <a:gd name="T19" fmla="*/ 100 h 476"/>
                <a:gd name="T20" fmla="*/ 68 w 369"/>
                <a:gd name="T21" fmla="*/ 0 h 476"/>
                <a:gd name="T22" fmla="*/ 303 w 369"/>
                <a:gd name="T23" fmla="*/ 0 h 476"/>
                <a:gd name="T24" fmla="*/ 320 w 369"/>
                <a:gd name="T25" fmla="*/ 3 h 476"/>
                <a:gd name="T26" fmla="*/ 336 w 369"/>
                <a:gd name="T27" fmla="*/ 9 h 476"/>
                <a:gd name="T28" fmla="*/ 349 w 369"/>
                <a:gd name="T29" fmla="*/ 19 h 476"/>
                <a:gd name="T30" fmla="*/ 360 w 369"/>
                <a:gd name="T31" fmla="*/ 33 h 476"/>
                <a:gd name="T32" fmla="*/ 367 w 369"/>
                <a:gd name="T33" fmla="*/ 49 h 476"/>
                <a:gd name="T34" fmla="*/ 369 w 369"/>
                <a:gd name="T35" fmla="*/ 67 h 476"/>
                <a:gd name="T36" fmla="*/ 369 w 369"/>
                <a:gd name="T37" fmla="*/ 426 h 476"/>
                <a:gd name="T38" fmla="*/ 367 w 369"/>
                <a:gd name="T39" fmla="*/ 442 h 476"/>
                <a:gd name="T40" fmla="*/ 360 w 369"/>
                <a:gd name="T41" fmla="*/ 456 h 476"/>
                <a:gd name="T42" fmla="*/ 348 w 369"/>
                <a:gd name="T43" fmla="*/ 466 h 476"/>
                <a:gd name="T44" fmla="*/ 335 w 369"/>
                <a:gd name="T45" fmla="*/ 473 h 476"/>
                <a:gd name="T46" fmla="*/ 319 w 369"/>
                <a:gd name="T47" fmla="*/ 476 h 476"/>
                <a:gd name="T48" fmla="*/ 51 w 369"/>
                <a:gd name="T49" fmla="*/ 476 h 476"/>
                <a:gd name="T50" fmla="*/ 34 w 369"/>
                <a:gd name="T51" fmla="*/ 473 h 476"/>
                <a:gd name="T52" fmla="*/ 21 w 369"/>
                <a:gd name="T53" fmla="*/ 466 h 476"/>
                <a:gd name="T54" fmla="*/ 10 w 369"/>
                <a:gd name="T55" fmla="*/ 456 h 476"/>
                <a:gd name="T56" fmla="*/ 3 w 369"/>
                <a:gd name="T57" fmla="*/ 442 h 476"/>
                <a:gd name="T58" fmla="*/ 0 w 369"/>
                <a:gd name="T59" fmla="*/ 426 h 476"/>
                <a:gd name="T60" fmla="*/ 0 w 369"/>
                <a:gd name="T61" fmla="*/ 67 h 476"/>
                <a:gd name="T62" fmla="*/ 3 w 369"/>
                <a:gd name="T63" fmla="*/ 49 h 476"/>
                <a:gd name="T64" fmla="*/ 9 w 369"/>
                <a:gd name="T65" fmla="*/ 33 h 476"/>
                <a:gd name="T66" fmla="*/ 20 w 369"/>
                <a:gd name="T67" fmla="*/ 19 h 476"/>
                <a:gd name="T68" fmla="*/ 33 w 369"/>
                <a:gd name="T69" fmla="*/ 9 h 476"/>
                <a:gd name="T70" fmla="*/ 50 w 369"/>
                <a:gd name="T71" fmla="*/ 3 h 476"/>
                <a:gd name="T72" fmla="*/ 68 w 369"/>
                <a:gd name="T73" fmla="*/ 0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9" h="476">
                  <a:moveTo>
                    <a:pt x="101" y="315"/>
                  </a:moveTo>
                  <a:lnTo>
                    <a:pt x="101" y="376"/>
                  </a:lnTo>
                  <a:lnTo>
                    <a:pt x="268" y="376"/>
                  </a:lnTo>
                  <a:lnTo>
                    <a:pt x="268" y="315"/>
                  </a:lnTo>
                  <a:lnTo>
                    <a:pt x="101" y="315"/>
                  </a:lnTo>
                  <a:close/>
                  <a:moveTo>
                    <a:pt x="101" y="100"/>
                  </a:moveTo>
                  <a:lnTo>
                    <a:pt x="101" y="215"/>
                  </a:lnTo>
                  <a:lnTo>
                    <a:pt x="268" y="215"/>
                  </a:lnTo>
                  <a:lnTo>
                    <a:pt x="268" y="100"/>
                  </a:lnTo>
                  <a:lnTo>
                    <a:pt x="101" y="100"/>
                  </a:lnTo>
                  <a:close/>
                  <a:moveTo>
                    <a:pt x="68" y="0"/>
                  </a:moveTo>
                  <a:lnTo>
                    <a:pt x="303" y="0"/>
                  </a:lnTo>
                  <a:lnTo>
                    <a:pt x="320" y="3"/>
                  </a:lnTo>
                  <a:lnTo>
                    <a:pt x="336" y="9"/>
                  </a:lnTo>
                  <a:lnTo>
                    <a:pt x="349" y="19"/>
                  </a:lnTo>
                  <a:lnTo>
                    <a:pt x="360" y="33"/>
                  </a:lnTo>
                  <a:lnTo>
                    <a:pt x="367" y="49"/>
                  </a:lnTo>
                  <a:lnTo>
                    <a:pt x="369" y="67"/>
                  </a:lnTo>
                  <a:lnTo>
                    <a:pt x="369" y="426"/>
                  </a:lnTo>
                  <a:lnTo>
                    <a:pt x="367" y="442"/>
                  </a:lnTo>
                  <a:lnTo>
                    <a:pt x="360" y="456"/>
                  </a:lnTo>
                  <a:lnTo>
                    <a:pt x="348" y="466"/>
                  </a:lnTo>
                  <a:lnTo>
                    <a:pt x="335" y="473"/>
                  </a:lnTo>
                  <a:lnTo>
                    <a:pt x="319" y="476"/>
                  </a:lnTo>
                  <a:lnTo>
                    <a:pt x="51" y="476"/>
                  </a:lnTo>
                  <a:lnTo>
                    <a:pt x="34" y="473"/>
                  </a:lnTo>
                  <a:lnTo>
                    <a:pt x="21" y="466"/>
                  </a:lnTo>
                  <a:lnTo>
                    <a:pt x="10" y="456"/>
                  </a:lnTo>
                  <a:lnTo>
                    <a:pt x="3" y="442"/>
                  </a:lnTo>
                  <a:lnTo>
                    <a:pt x="0" y="426"/>
                  </a:lnTo>
                  <a:lnTo>
                    <a:pt x="0" y="67"/>
                  </a:lnTo>
                  <a:lnTo>
                    <a:pt x="3" y="49"/>
                  </a:lnTo>
                  <a:lnTo>
                    <a:pt x="9" y="33"/>
                  </a:lnTo>
                  <a:lnTo>
                    <a:pt x="20" y="19"/>
                  </a:lnTo>
                  <a:lnTo>
                    <a:pt x="33" y="9"/>
                  </a:lnTo>
                  <a:lnTo>
                    <a:pt x="50" y="3"/>
                  </a:lnTo>
                  <a:lnTo>
                    <a:pt x="6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365">
              <a:extLst>
                <a:ext uri="{FF2B5EF4-FFF2-40B4-BE49-F238E27FC236}">
                  <a16:creationId xmlns:a16="http://schemas.microsoft.com/office/drawing/2014/main" id="{4513A1B1-E615-451F-A043-E01FFEDDADDE}"/>
                </a:ext>
              </a:extLst>
            </p:cNvPr>
            <p:cNvSpPr>
              <a:spLocks noEditPoints="1"/>
            </p:cNvSpPr>
            <p:nvPr/>
          </p:nvSpPr>
          <p:spPr bwMode="auto">
            <a:xfrm>
              <a:off x="4030342" y="1261429"/>
              <a:ext cx="54163" cy="68501"/>
            </a:xfrm>
            <a:custGeom>
              <a:avLst/>
              <a:gdLst>
                <a:gd name="T0" fmla="*/ 101 w 370"/>
                <a:gd name="T1" fmla="*/ 315 h 476"/>
                <a:gd name="T2" fmla="*/ 101 w 370"/>
                <a:gd name="T3" fmla="*/ 376 h 476"/>
                <a:gd name="T4" fmla="*/ 270 w 370"/>
                <a:gd name="T5" fmla="*/ 376 h 476"/>
                <a:gd name="T6" fmla="*/ 270 w 370"/>
                <a:gd name="T7" fmla="*/ 315 h 476"/>
                <a:gd name="T8" fmla="*/ 101 w 370"/>
                <a:gd name="T9" fmla="*/ 315 h 476"/>
                <a:gd name="T10" fmla="*/ 101 w 370"/>
                <a:gd name="T11" fmla="*/ 100 h 476"/>
                <a:gd name="T12" fmla="*/ 101 w 370"/>
                <a:gd name="T13" fmla="*/ 215 h 476"/>
                <a:gd name="T14" fmla="*/ 270 w 370"/>
                <a:gd name="T15" fmla="*/ 215 h 476"/>
                <a:gd name="T16" fmla="*/ 270 w 370"/>
                <a:gd name="T17" fmla="*/ 100 h 476"/>
                <a:gd name="T18" fmla="*/ 101 w 370"/>
                <a:gd name="T19" fmla="*/ 100 h 476"/>
                <a:gd name="T20" fmla="*/ 68 w 370"/>
                <a:gd name="T21" fmla="*/ 0 h 476"/>
                <a:gd name="T22" fmla="*/ 303 w 370"/>
                <a:gd name="T23" fmla="*/ 0 h 476"/>
                <a:gd name="T24" fmla="*/ 321 w 370"/>
                <a:gd name="T25" fmla="*/ 3 h 476"/>
                <a:gd name="T26" fmla="*/ 336 w 370"/>
                <a:gd name="T27" fmla="*/ 9 h 476"/>
                <a:gd name="T28" fmla="*/ 351 w 370"/>
                <a:gd name="T29" fmla="*/ 19 h 476"/>
                <a:gd name="T30" fmla="*/ 361 w 370"/>
                <a:gd name="T31" fmla="*/ 33 h 476"/>
                <a:gd name="T32" fmla="*/ 368 w 370"/>
                <a:gd name="T33" fmla="*/ 49 h 476"/>
                <a:gd name="T34" fmla="*/ 370 w 370"/>
                <a:gd name="T35" fmla="*/ 67 h 476"/>
                <a:gd name="T36" fmla="*/ 370 w 370"/>
                <a:gd name="T37" fmla="*/ 426 h 476"/>
                <a:gd name="T38" fmla="*/ 368 w 370"/>
                <a:gd name="T39" fmla="*/ 442 h 476"/>
                <a:gd name="T40" fmla="*/ 360 w 370"/>
                <a:gd name="T41" fmla="*/ 456 h 476"/>
                <a:gd name="T42" fmla="*/ 350 w 370"/>
                <a:gd name="T43" fmla="*/ 466 h 476"/>
                <a:gd name="T44" fmla="*/ 335 w 370"/>
                <a:gd name="T45" fmla="*/ 473 h 476"/>
                <a:gd name="T46" fmla="*/ 320 w 370"/>
                <a:gd name="T47" fmla="*/ 476 h 476"/>
                <a:gd name="T48" fmla="*/ 51 w 370"/>
                <a:gd name="T49" fmla="*/ 476 h 476"/>
                <a:gd name="T50" fmla="*/ 36 w 370"/>
                <a:gd name="T51" fmla="*/ 473 h 476"/>
                <a:gd name="T52" fmla="*/ 21 w 370"/>
                <a:gd name="T53" fmla="*/ 466 h 476"/>
                <a:gd name="T54" fmla="*/ 11 w 370"/>
                <a:gd name="T55" fmla="*/ 456 h 476"/>
                <a:gd name="T56" fmla="*/ 4 w 370"/>
                <a:gd name="T57" fmla="*/ 442 h 476"/>
                <a:gd name="T58" fmla="*/ 0 w 370"/>
                <a:gd name="T59" fmla="*/ 426 h 476"/>
                <a:gd name="T60" fmla="*/ 0 w 370"/>
                <a:gd name="T61" fmla="*/ 67 h 476"/>
                <a:gd name="T62" fmla="*/ 4 w 370"/>
                <a:gd name="T63" fmla="*/ 49 h 476"/>
                <a:gd name="T64" fmla="*/ 10 w 370"/>
                <a:gd name="T65" fmla="*/ 33 h 476"/>
                <a:gd name="T66" fmla="*/ 20 w 370"/>
                <a:gd name="T67" fmla="*/ 19 h 476"/>
                <a:gd name="T68" fmla="*/ 34 w 370"/>
                <a:gd name="T69" fmla="*/ 9 h 476"/>
                <a:gd name="T70" fmla="*/ 50 w 370"/>
                <a:gd name="T71" fmla="*/ 3 h 476"/>
                <a:gd name="T72" fmla="*/ 68 w 370"/>
                <a:gd name="T73" fmla="*/ 0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70" h="476">
                  <a:moveTo>
                    <a:pt x="101" y="315"/>
                  </a:moveTo>
                  <a:lnTo>
                    <a:pt x="101" y="376"/>
                  </a:lnTo>
                  <a:lnTo>
                    <a:pt x="270" y="376"/>
                  </a:lnTo>
                  <a:lnTo>
                    <a:pt x="270" y="315"/>
                  </a:lnTo>
                  <a:lnTo>
                    <a:pt x="101" y="315"/>
                  </a:lnTo>
                  <a:close/>
                  <a:moveTo>
                    <a:pt x="101" y="100"/>
                  </a:moveTo>
                  <a:lnTo>
                    <a:pt x="101" y="215"/>
                  </a:lnTo>
                  <a:lnTo>
                    <a:pt x="270" y="215"/>
                  </a:lnTo>
                  <a:lnTo>
                    <a:pt x="270" y="100"/>
                  </a:lnTo>
                  <a:lnTo>
                    <a:pt x="101" y="100"/>
                  </a:lnTo>
                  <a:close/>
                  <a:moveTo>
                    <a:pt x="68" y="0"/>
                  </a:moveTo>
                  <a:lnTo>
                    <a:pt x="303" y="0"/>
                  </a:lnTo>
                  <a:lnTo>
                    <a:pt x="321" y="3"/>
                  </a:lnTo>
                  <a:lnTo>
                    <a:pt x="336" y="9"/>
                  </a:lnTo>
                  <a:lnTo>
                    <a:pt x="351" y="19"/>
                  </a:lnTo>
                  <a:lnTo>
                    <a:pt x="361" y="33"/>
                  </a:lnTo>
                  <a:lnTo>
                    <a:pt x="368" y="49"/>
                  </a:lnTo>
                  <a:lnTo>
                    <a:pt x="370" y="67"/>
                  </a:lnTo>
                  <a:lnTo>
                    <a:pt x="370" y="426"/>
                  </a:lnTo>
                  <a:lnTo>
                    <a:pt x="368" y="442"/>
                  </a:lnTo>
                  <a:lnTo>
                    <a:pt x="360" y="456"/>
                  </a:lnTo>
                  <a:lnTo>
                    <a:pt x="350" y="466"/>
                  </a:lnTo>
                  <a:lnTo>
                    <a:pt x="335" y="473"/>
                  </a:lnTo>
                  <a:lnTo>
                    <a:pt x="320" y="476"/>
                  </a:lnTo>
                  <a:lnTo>
                    <a:pt x="51" y="476"/>
                  </a:lnTo>
                  <a:lnTo>
                    <a:pt x="36" y="473"/>
                  </a:lnTo>
                  <a:lnTo>
                    <a:pt x="21" y="466"/>
                  </a:lnTo>
                  <a:lnTo>
                    <a:pt x="11" y="456"/>
                  </a:lnTo>
                  <a:lnTo>
                    <a:pt x="4" y="442"/>
                  </a:lnTo>
                  <a:lnTo>
                    <a:pt x="0" y="426"/>
                  </a:lnTo>
                  <a:lnTo>
                    <a:pt x="0" y="67"/>
                  </a:lnTo>
                  <a:lnTo>
                    <a:pt x="4" y="49"/>
                  </a:lnTo>
                  <a:lnTo>
                    <a:pt x="10" y="33"/>
                  </a:lnTo>
                  <a:lnTo>
                    <a:pt x="20" y="19"/>
                  </a:lnTo>
                  <a:lnTo>
                    <a:pt x="34" y="9"/>
                  </a:lnTo>
                  <a:lnTo>
                    <a:pt x="50" y="3"/>
                  </a:lnTo>
                  <a:lnTo>
                    <a:pt x="6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366">
              <a:extLst>
                <a:ext uri="{FF2B5EF4-FFF2-40B4-BE49-F238E27FC236}">
                  <a16:creationId xmlns:a16="http://schemas.microsoft.com/office/drawing/2014/main" id="{C1F664B8-52FB-472C-A9F5-A1414D896E69}"/>
                </a:ext>
              </a:extLst>
            </p:cNvPr>
            <p:cNvSpPr>
              <a:spLocks noEditPoints="1"/>
            </p:cNvSpPr>
            <p:nvPr/>
          </p:nvSpPr>
          <p:spPr bwMode="auto">
            <a:xfrm>
              <a:off x="4364878" y="1353825"/>
              <a:ext cx="54163" cy="62129"/>
            </a:xfrm>
            <a:custGeom>
              <a:avLst/>
              <a:gdLst>
                <a:gd name="T0" fmla="*/ 101 w 369"/>
                <a:gd name="T1" fmla="*/ 262 h 423"/>
                <a:gd name="T2" fmla="*/ 101 w 369"/>
                <a:gd name="T3" fmla="*/ 322 h 423"/>
                <a:gd name="T4" fmla="*/ 269 w 369"/>
                <a:gd name="T5" fmla="*/ 322 h 423"/>
                <a:gd name="T6" fmla="*/ 269 w 369"/>
                <a:gd name="T7" fmla="*/ 262 h 423"/>
                <a:gd name="T8" fmla="*/ 101 w 369"/>
                <a:gd name="T9" fmla="*/ 262 h 423"/>
                <a:gd name="T10" fmla="*/ 101 w 369"/>
                <a:gd name="T11" fmla="*/ 101 h 423"/>
                <a:gd name="T12" fmla="*/ 101 w 369"/>
                <a:gd name="T13" fmla="*/ 161 h 423"/>
                <a:gd name="T14" fmla="*/ 269 w 369"/>
                <a:gd name="T15" fmla="*/ 161 h 423"/>
                <a:gd name="T16" fmla="*/ 269 w 369"/>
                <a:gd name="T17" fmla="*/ 101 h 423"/>
                <a:gd name="T18" fmla="*/ 101 w 369"/>
                <a:gd name="T19" fmla="*/ 101 h 423"/>
                <a:gd name="T20" fmla="*/ 50 w 369"/>
                <a:gd name="T21" fmla="*/ 0 h 423"/>
                <a:gd name="T22" fmla="*/ 320 w 369"/>
                <a:gd name="T23" fmla="*/ 0 h 423"/>
                <a:gd name="T24" fmla="*/ 335 w 369"/>
                <a:gd name="T25" fmla="*/ 2 h 423"/>
                <a:gd name="T26" fmla="*/ 349 w 369"/>
                <a:gd name="T27" fmla="*/ 9 h 423"/>
                <a:gd name="T28" fmla="*/ 360 w 369"/>
                <a:gd name="T29" fmla="*/ 21 h 423"/>
                <a:gd name="T30" fmla="*/ 366 w 369"/>
                <a:gd name="T31" fmla="*/ 34 h 423"/>
                <a:gd name="T32" fmla="*/ 369 w 369"/>
                <a:gd name="T33" fmla="*/ 50 h 423"/>
                <a:gd name="T34" fmla="*/ 369 w 369"/>
                <a:gd name="T35" fmla="*/ 372 h 423"/>
                <a:gd name="T36" fmla="*/ 366 w 369"/>
                <a:gd name="T37" fmla="*/ 388 h 423"/>
                <a:gd name="T38" fmla="*/ 360 w 369"/>
                <a:gd name="T39" fmla="*/ 402 h 423"/>
                <a:gd name="T40" fmla="*/ 349 w 369"/>
                <a:gd name="T41" fmla="*/ 412 h 423"/>
                <a:gd name="T42" fmla="*/ 335 w 369"/>
                <a:gd name="T43" fmla="*/ 420 h 423"/>
                <a:gd name="T44" fmla="*/ 320 w 369"/>
                <a:gd name="T45" fmla="*/ 423 h 423"/>
                <a:gd name="T46" fmla="*/ 50 w 369"/>
                <a:gd name="T47" fmla="*/ 423 h 423"/>
                <a:gd name="T48" fmla="*/ 35 w 369"/>
                <a:gd name="T49" fmla="*/ 420 h 423"/>
                <a:gd name="T50" fmla="*/ 21 w 369"/>
                <a:gd name="T51" fmla="*/ 412 h 423"/>
                <a:gd name="T52" fmla="*/ 10 w 369"/>
                <a:gd name="T53" fmla="*/ 402 h 423"/>
                <a:gd name="T54" fmla="*/ 2 w 369"/>
                <a:gd name="T55" fmla="*/ 388 h 423"/>
                <a:gd name="T56" fmla="*/ 0 w 369"/>
                <a:gd name="T57" fmla="*/ 372 h 423"/>
                <a:gd name="T58" fmla="*/ 0 w 369"/>
                <a:gd name="T59" fmla="*/ 50 h 423"/>
                <a:gd name="T60" fmla="*/ 2 w 369"/>
                <a:gd name="T61" fmla="*/ 34 h 423"/>
                <a:gd name="T62" fmla="*/ 10 w 369"/>
                <a:gd name="T63" fmla="*/ 21 h 423"/>
                <a:gd name="T64" fmla="*/ 21 w 369"/>
                <a:gd name="T65" fmla="*/ 9 h 423"/>
                <a:gd name="T66" fmla="*/ 35 w 369"/>
                <a:gd name="T67" fmla="*/ 2 h 423"/>
                <a:gd name="T68" fmla="*/ 50 w 369"/>
                <a:gd name="T69"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9" h="423">
                  <a:moveTo>
                    <a:pt x="101" y="262"/>
                  </a:moveTo>
                  <a:lnTo>
                    <a:pt x="101" y="322"/>
                  </a:lnTo>
                  <a:lnTo>
                    <a:pt x="269" y="322"/>
                  </a:lnTo>
                  <a:lnTo>
                    <a:pt x="269" y="262"/>
                  </a:lnTo>
                  <a:lnTo>
                    <a:pt x="101" y="262"/>
                  </a:lnTo>
                  <a:close/>
                  <a:moveTo>
                    <a:pt x="101" y="101"/>
                  </a:moveTo>
                  <a:lnTo>
                    <a:pt x="101" y="161"/>
                  </a:lnTo>
                  <a:lnTo>
                    <a:pt x="269" y="161"/>
                  </a:lnTo>
                  <a:lnTo>
                    <a:pt x="269" y="101"/>
                  </a:lnTo>
                  <a:lnTo>
                    <a:pt x="101" y="101"/>
                  </a:lnTo>
                  <a:close/>
                  <a:moveTo>
                    <a:pt x="50" y="0"/>
                  </a:moveTo>
                  <a:lnTo>
                    <a:pt x="320" y="0"/>
                  </a:lnTo>
                  <a:lnTo>
                    <a:pt x="335" y="2"/>
                  </a:lnTo>
                  <a:lnTo>
                    <a:pt x="349" y="9"/>
                  </a:lnTo>
                  <a:lnTo>
                    <a:pt x="360" y="21"/>
                  </a:lnTo>
                  <a:lnTo>
                    <a:pt x="366" y="34"/>
                  </a:lnTo>
                  <a:lnTo>
                    <a:pt x="369" y="50"/>
                  </a:lnTo>
                  <a:lnTo>
                    <a:pt x="369" y="372"/>
                  </a:lnTo>
                  <a:lnTo>
                    <a:pt x="366" y="388"/>
                  </a:lnTo>
                  <a:lnTo>
                    <a:pt x="360" y="402"/>
                  </a:lnTo>
                  <a:lnTo>
                    <a:pt x="349" y="412"/>
                  </a:lnTo>
                  <a:lnTo>
                    <a:pt x="335" y="420"/>
                  </a:lnTo>
                  <a:lnTo>
                    <a:pt x="320" y="423"/>
                  </a:lnTo>
                  <a:lnTo>
                    <a:pt x="50" y="423"/>
                  </a:lnTo>
                  <a:lnTo>
                    <a:pt x="35" y="420"/>
                  </a:lnTo>
                  <a:lnTo>
                    <a:pt x="21" y="412"/>
                  </a:lnTo>
                  <a:lnTo>
                    <a:pt x="10" y="402"/>
                  </a:lnTo>
                  <a:lnTo>
                    <a:pt x="2" y="388"/>
                  </a:lnTo>
                  <a:lnTo>
                    <a:pt x="0" y="372"/>
                  </a:lnTo>
                  <a:lnTo>
                    <a:pt x="0" y="50"/>
                  </a:lnTo>
                  <a:lnTo>
                    <a:pt x="2" y="34"/>
                  </a:lnTo>
                  <a:lnTo>
                    <a:pt x="10" y="21"/>
                  </a:lnTo>
                  <a:lnTo>
                    <a:pt x="21" y="9"/>
                  </a:lnTo>
                  <a:lnTo>
                    <a:pt x="35" y="2"/>
                  </a:lnTo>
                  <a:lnTo>
                    <a:pt x="5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367">
              <a:extLst>
                <a:ext uri="{FF2B5EF4-FFF2-40B4-BE49-F238E27FC236}">
                  <a16:creationId xmlns:a16="http://schemas.microsoft.com/office/drawing/2014/main" id="{20905DFE-73BA-4D13-AF09-132284324556}"/>
                </a:ext>
              </a:extLst>
            </p:cNvPr>
            <p:cNvSpPr>
              <a:spLocks noEditPoints="1"/>
            </p:cNvSpPr>
            <p:nvPr/>
          </p:nvSpPr>
          <p:spPr bwMode="auto">
            <a:xfrm>
              <a:off x="4294785" y="1353825"/>
              <a:ext cx="54163" cy="62129"/>
            </a:xfrm>
            <a:custGeom>
              <a:avLst/>
              <a:gdLst>
                <a:gd name="T0" fmla="*/ 101 w 369"/>
                <a:gd name="T1" fmla="*/ 262 h 423"/>
                <a:gd name="T2" fmla="*/ 101 w 369"/>
                <a:gd name="T3" fmla="*/ 322 h 423"/>
                <a:gd name="T4" fmla="*/ 268 w 369"/>
                <a:gd name="T5" fmla="*/ 322 h 423"/>
                <a:gd name="T6" fmla="*/ 268 w 369"/>
                <a:gd name="T7" fmla="*/ 262 h 423"/>
                <a:gd name="T8" fmla="*/ 101 w 369"/>
                <a:gd name="T9" fmla="*/ 262 h 423"/>
                <a:gd name="T10" fmla="*/ 101 w 369"/>
                <a:gd name="T11" fmla="*/ 101 h 423"/>
                <a:gd name="T12" fmla="*/ 101 w 369"/>
                <a:gd name="T13" fmla="*/ 161 h 423"/>
                <a:gd name="T14" fmla="*/ 268 w 369"/>
                <a:gd name="T15" fmla="*/ 161 h 423"/>
                <a:gd name="T16" fmla="*/ 268 w 369"/>
                <a:gd name="T17" fmla="*/ 101 h 423"/>
                <a:gd name="T18" fmla="*/ 101 w 369"/>
                <a:gd name="T19" fmla="*/ 101 h 423"/>
                <a:gd name="T20" fmla="*/ 51 w 369"/>
                <a:gd name="T21" fmla="*/ 0 h 423"/>
                <a:gd name="T22" fmla="*/ 319 w 369"/>
                <a:gd name="T23" fmla="*/ 0 h 423"/>
                <a:gd name="T24" fmla="*/ 335 w 369"/>
                <a:gd name="T25" fmla="*/ 2 h 423"/>
                <a:gd name="T26" fmla="*/ 348 w 369"/>
                <a:gd name="T27" fmla="*/ 9 h 423"/>
                <a:gd name="T28" fmla="*/ 360 w 369"/>
                <a:gd name="T29" fmla="*/ 21 h 423"/>
                <a:gd name="T30" fmla="*/ 367 w 369"/>
                <a:gd name="T31" fmla="*/ 34 h 423"/>
                <a:gd name="T32" fmla="*/ 369 w 369"/>
                <a:gd name="T33" fmla="*/ 50 h 423"/>
                <a:gd name="T34" fmla="*/ 369 w 369"/>
                <a:gd name="T35" fmla="*/ 372 h 423"/>
                <a:gd name="T36" fmla="*/ 367 w 369"/>
                <a:gd name="T37" fmla="*/ 388 h 423"/>
                <a:gd name="T38" fmla="*/ 360 w 369"/>
                <a:gd name="T39" fmla="*/ 402 h 423"/>
                <a:gd name="T40" fmla="*/ 348 w 369"/>
                <a:gd name="T41" fmla="*/ 412 h 423"/>
                <a:gd name="T42" fmla="*/ 335 w 369"/>
                <a:gd name="T43" fmla="*/ 420 h 423"/>
                <a:gd name="T44" fmla="*/ 319 w 369"/>
                <a:gd name="T45" fmla="*/ 423 h 423"/>
                <a:gd name="T46" fmla="*/ 51 w 369"/>
                <a:gd name="T47" fmla="*/ 423 h 423"/>
                <a:gd name="T48" fmla="*/ 34 w 369"/>
                <a:gd name="T49" fmla="*/ 420 h 423"/>
                <a:gd name="T50" fmla="*/ 20 w 369"/>
                <a:gd name="T51" fmla="*/ 412 h 423"/>
                <a:gd name="T52" fmla="*/ 9 w 369"/>
                <a:gd name="T53" fmla="*/ 402 h 423"/>
                <a:gd name="T54" fmla="*/ 3 w 369"/>
                <a:gd name="T55" fmla="*/ 388 h 423"/>
                <a:gd name="T56" fmla="*/ 0 w 369"/>
                <a:gd name="T57" fmla="*/ 372 h 423"/>
                <a:gd name="T58" fmla="*/ 0 w 369"/>
                <a:gd name="T59" fmla="*/ 50 h 423"/>
                <a:gd name="T60" fmla="*/ 3 w 369"/>
                <a:gd name="T61" fmla="*/ 34 h 423"/>
                <a:gd name="T62" fmla="*/ 9 w 369"/>
                <a:gd name="T63" fmla="*/ 21 h 423"/>
                <a:gd name="T64" fmla="*/ 20 w 369"/>
                <a:gd name="T65" fmla="*/ 9 h 423"/>
                <a:gd name="T66" fmla="*/ 34 w 369"/>
                <a:gd name="T67" fmla="*/ 2 h 423"/>
                <a:gd name="T68" fmla="*/ 51 w 369"/>
                <a:gd name="T69"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9" h="423">
                  <a:moveTo>
                    <a:pt x="101" y="262"/>
                  </a:moveTo>
                  <a:lnTo>
                    <a:pt x="101" y="322"/>
                  </a:lnTo>
                  <a:lnTo>
                    <a:pt x="268" y="322"/>
                  </a:lnTo>
                  <a:lnTo>
                    <a:pt x="268" y="262"/>
                  </a:lnTo>
                  <a:lnTo>
                    <a:pt x="101" y="262"/>
                  </a:lnTo>
                  <a:close/>
                  <a:moveTo>
                    <a:pt x="101" y="101"/>
                  </a:moveTo>
                  <a:lnTo>
                    <a:pt x="101" y="161"/>
                  </a:lnTo>
                  <a:lnTo>
                    <a:pt x="268" y="161"/>
                  </a:lnTo>
                  <a:lnTo>
                    <a:pt x="268" y="101"/>
                  </a:lnTo>
                  <a:lnTo>
                    <a:pt x="101" y="101"/>
                  </a:lnTo>
                  <a:close/>
                  <a:moveTo>
                    <a:pt x="51" y="0"/>
                  </a:moveTo>
                  <a:lnTo>
                    <a:pt x="319" y="0"/>
                  </a:lnTo>
                  <a:lnTo>
                    <a:pt x="335" y="2"/>
                  </a:lnTo>
                  <a:lnTo>
                    <a:pt x="348" y="9"/>
                  </a:lnTo>
                  <a:lnTo>
                    <a:pt x="360" y="21"/>
                  </a:lnTo>
                  <a:lnTo>
                    <a:pt x="367" y="34"/>
                  </a:lnTo>
                  <a:lnTo>
                    <a:pt x="369" y="50"/>
                  </a:lnTo>
                  <a:lnTo>
                    <a:pt x="369" y="372"/>
                  </a:lnTo>
                  <a:lnTo>
                    <a:pt x="367" y="388"/>
                  </a:lnTo>
                  <a:lnTo>
                    <a:pt x="360" y="402"/>
                  </a:lnTo>
                  <a:lnTo>
                    <a:pt x="348" y="412"/>
                  </a:lnTo>
                  <a:lnTo>
                    <a:pt x="335" y="420"/>
                  </a:lnTo>
                  <a:lnTo>
                    <a:pt x="319" y="423"/>
                  </a:lnTo>
                  <a:lnTo>
                    <a:pt x="51" y="423"/>
                  </a:lnTo>
                  <a:lnTo>
                    <a:pt x="34" y="420"/>
                  </a:lnTo>
                  <a:lnTo>
                    <a:pt x="20" y="412"/>
                  </a:lnTo>
                  <a:lnTo>
                    <a:pt x="9" y="402"/>
                  </a:lnTo>
                  <a:lnTo>
                    <a:pt x="3" y="388"/>
                  </a:lnTo>
                  <a:lnTo>
                    <a:pt x="0" y="372"/>
                  </a:lnTo>
                  <a:lnTo>
                    <a:pt x="0" y="50"/>
                  </a:lnTo>
                  <a:lnTo>
                    <a:pt x="3" y="34"/>
                  </a:lnTo>
                  <a:lnTo>
                    <a:pt x="9" y="21"/>
                  </a:lnTo>
                  <a:lnTo>
                    <a:pt x="20" y="9"/>
                  </a:lnTo>
                  <a:lnTo>
                    <a:pt x="34" y="2"/>
                  </a:lnTo>
                  <a:lnTo>
                    <a:pt x="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368">
              <a:extLst>
                <a:ext uri="{FF2B5EF4-FFF2-40B4-BE49-F238E27FC236}">
                  <a16:creationId xmlns:a16="http://schemas.microsoft.com/office/drawing/2014/main" id="{D29B8538-89D2-4EB5-965B-133993323567}"/>
                </a:ext>
              </a:extLst>
            </p:cNvPr>
            <p:cNvSpPr>
              <a:spLocks noEditPoints="1"/>
            </p:cNvSpPr>
            <p:nvPr/>
          </p:nvSpPr>
          <p:spPr bwMode="auto">
            <a:xfrm>
              <a:off x="4364878" y="1261429"/>
              <a:ext cx="54163" cy="68501"/>
            </a:xfrm>
            <a:custGeom>
              <a:avLst/>
              <a:gdLst>
                <a:gd name="T0" fmla="*/ 101 w 369"/>
                <a:gd name="T1" fmla="*/ 315 h 476"/>
                <a:gd name="T2" fmla="*/ 101 w 369"/>
                <a:gd name="T3" fmla="*/ 376 h 476"/>
                <a:gd name="T4" fmla="*/ 269 w 369"/>
                <a:gd name="T5" fmla="*/ 376 h 476"/>
                <a:gd name="T6" fmla="*/ 269 w 369"/>
                <a:gd name="T7" fmla="*/ 315 h 476"/>
                <a:gd name="T8" fmla="*/ 101 w 369"/>
                <a:gd name="T9" fmla="*/ 315 h 476"/>
                <a:gd name="T10" fmla="*/ 101 w 369"/>
                <a:gd name="T11" fmla="*/ 100 h 476"/>
                <a:gd name="T12" fmla="*/ 101 w 369"/>
                <a:gd name="T13" fmla="*/ 215 h 476"/>
                <a:gd name="T14" fmla="*/ 269 w 369"/>
                <a:gd name="T15" fmla="*/ 215 h 476"/>
                <a:gd name="T16" fmla="*/ 269 w 369"/>
                <a:gd name="T17" fmla="*/ 100 h 476"/>
                <a:gd name="T18" fmla="*/ 101 w 369"/>
                <a:gd name="T19" fmla="*/ 100 h 476"/>
                <a:gd name="T20" fmla="*/ 67 w 369"/>
                <a:gd name="T21" fmla="*/ 0 h 476"/>
                <a:gd name="T22" fmla="*/ 302 w 369"/>
                <a:gd name="T23" fmla="*/ 0 h 476"/>
                <a:gd name="T24" fmla="*/ 321 w 369"/>
                <a:gd name="T25" fmla="*/ 3 h 476"/>
                <a:gd name="T26" fmla="*/ 336 w 369"/>
                <a:gd name="T27" fmla="*/ 9 h 476"/>
                <a:gd name="T28" fmla="*/ 350 w 369"/>
                <a:gd name="T29" fmla="*/ 19 h 476"/>
                <a:gd name="T30" fmla="*/ 360 w 369"/>
                <a:gd name="T31" fmla="*/ 33 h 476"/>
                <a:gd name="T32" fmla="*/ 367 w 369"/>
                <a:gd name="T33" fmla="*/ 49 h 476"/>
                <a:gd name="T34" fmla="*/ 369 w 369"/>
                <a:gd name="T35" fmla="*/ 67 h 476"/>
                <a:gd name="T36" fmla="*/ 369 w 369"/>
                <a:gd name="T37" fmla="*/ 426 h 476"/>
                <a:gd name="T38" fmla="*/ 366 w 369"/>
                <a:gd name="T39" fmla="*/ 442 h 476"/>
                <a:gd name="T40" fmla="*/ 360 w 369"/>
                <a:gd name="T41" fmla="*/ 456 h 476"/>
                <a:gd name="T42" fmla="*/ 349 w 369"/>
                <a:gd name="T43" fmla="*/ 466 h 476"/>
                <a:gd name="T44" fmla="*/ 335 w 369"/>
                <a:gd name="T45" fmla="*/ 473 h 476"/>
                <a:gd name="T46" fmla="*/ 320 w 369"/>
                <a:gd name="T47" fmla="*/ 476 h 476"/>
                <a:gd name="T48" fmla="*/ 50 w 369"/>
                <a:gd name="T49" fmla="*/ 476 h 476"/>
                <a:gd name="T50" fmla="*/ 35 w 369"/>
                <a:gd name="T51" fmla="*/ 473 h 476"/>
                <a:gd name="T52" fmla="*/ 21 w 369"/>
                <a:gd name="T53" fmla="*/ 466 h 476"/>
                <a:gd name="T54" fmla="*/ 10 w 369"/>
                <a:gd name="T55" fmla="*/ 456 h 476"/>
                <a:gd name="T56" fmla="*/ 2 w 369"/>
                <a:gd name="T57" fmla="*/ 442 h 476"/>
                <a:gd name="T58" fmla="*/ 0 w 369"/>
                <a:gd name="T59" fmla="*/ 426 h 476"/>
                <a:gd name="T60" fmla="*/ 0 w 369"/>
                <a:gd name="T61" fmla="*/ 67 h 476"/>
                <a:gd name="T62" fmla="*/ 2 w 369"/>
                <a:gd name="T63" fmla="*/ 49 h 476"/>
                <a:gd name="T64" fmla="*/ 10 w 369"/>
                <a:gd name="T65" fmla="*/ 33 h 476"/>
                <a:gd name="T66" fmla="*/ 20 w 369"/>
                <a:gd name="T67" fmla="*/ 19 h 476"/>
                <a:gd name="T68" fmla="*/ 34 w 369"/>
                <a:gd name="T69" fmla="*/ 9 h 476"/>
                <a:gd name="T70" fmla="*/ 49 w 369"/>
                <a:gd name="T71" fmla="*/ 3 h 476"/>
                <a:gd name="T72" fmla="*/ 67 w 369"/>
                <a:gd name="T73" fmla="*/ 0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9" h="476">
                  <a:moveTo>
                    <a:pt x="101" y="315"/>
                  </a:moveTo>
                  <a:lnTo>
                    <a:pt x="101" y="376"/>
                  </a:lnTo>
                  <a:lnTo>
                    <a:pt x="269" y="376"/>
                  </a:lnTo>
                  <a:lnTo>
                    <a:pt x="269" y="315"/>
                  </a:lnTo>
                  <a:lnTo>
                    <a:pt x="101" y="315"/>
                  </a:lnTo>
                  <a:close/>
                  <a:moveTo>
                    <a:pt x="101" y="100"/>
                  </a:moveTo>
                  <a:lnTo>
                    <a:pt x="101" y="215"/>
                  </a:lnTo>
                  <a:lnTo>
                    <a:pt x="269" y="215"/>
                  </a:lnTo>
                  <a:lnTo>
                    <a:pt x="269" y="100"/>
                  </a:lnTo>
                  <a:lnTo>
                    <a:pt x="101" y="100"/>
                  </a:lnTo>
                  <a:close/>
                  <a:moveTo>
                    <a:pt x="67" y="0"/>
                  </a:moveTo>
                  <a:lnTo>
                    <a:pt x="302" y="0"/>
                  </a:lnTo>
                  <a:lnTo>
                    <a:pt x="321" y="3"/>
                  </a:lnTo>
                  <a:lnTo>
                    <a:pt x="336" y="9"/>
                  </a:lnTo>
                  <a:lnTo>
                    <a:pt x="350" y="19"/>
                  </a:lnTo>
                  <a:lnTo>
                    <a:pt x="360" y="33"/>
                  </a:lnTo>
                  <a:lnTo>
                    <a:pt x="367" y="49"/>
                  </a:lnTo>
                  <a:lnTo>
                    <a:pt x="369" y="67"/>
                  </a:lnTo>
                  <a:lnTo>
                    <a:pt x="369" y="426"/>
                  </a:lnTo>
                  <a:lnTo>
                    <a:pt x="366" y="442"/>
                  </a:lnTo>
                  <a:lnTo>
                    <a:pt x="360" y="456"/>
                  </a:lnTo>
                  <a:lnTo>
                    <a:pt x="349" y="466"/>
                  </a:lnTo>
                  <a:lnTo>
                    <a:pt x="335" y="473"/>
                  </a:lnTo>
                  <a:lnTo>
                    <a:pt x="320" y="476"/>
                  </a:lnTo>
                  <a:lnTo>
                    <a:pt x="50" y="476"/>
                  </a:lnTo>
                  <a:lnTo>
                    <a:pt x="35" y="473"/>
                  </a:lnTo>
                  <a:lnTo>
                    <a:pt x="21" y="466"/>
                  </a:lnTo>
                  <a:lnTo>
                    <a:pt x="10" y="456"/>
                  </a:lnTo>
                  <a:lnTo>
                    <a:pt x="2" y="442"/>
                  </a:lnTo>
                  <a:lnTo>
                    <a:pt x="0" y="426"/>
                  </a:lnTo>
                  <a:lnTo>
                    <a:pt x="0" y="67"/>
                  </a:lnTo>
                  <a:lnTo>
                    <a:pt x="2" y="49"/>
                  </a:lnTo>
                  <a:lnTo>
                    <a:pt x="10" y="33"/>
                  </a:lnTo>
                  <a:lnTo>
                    <a:pt x="20" y="19"/>
                  </a:lnTo>
                  <a:lnTo>
                    <a:pt x="34" y="9"/>
                  </a:lnTo>
                  <a:lnTo>
                    <a:pt x="49" y="3"/>
                  </a:lnTo>
                  <a:lnTo>
                    <a:pt x="6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369">
              <a:extLst>
                <a:ext uri="{FF2B5EF4-FFF2-40B4-BE49-F238E27FC236}">
                  <a16:creationId xmlns:a16="http://schemas.microsoft.com/office/drawing/2014/main" id="{3376392D-96A3-4DC4-9B8D-9AC8C596F3DD}"/>
                </a:ext>
              </a:extLst>
            </p:cNvPr>
            <p:cNvSpPr>
              <a:spLocks noEditPoints="1"/>
            </p:cNvSpPr>
            <p:nvPr/>
          </p:nvSpPr>
          <p:spPr bwMode="auto">
            <a:xfrm>
              <a:off x="4294785" y="1261429"/>
              <a:ext cx="54163" cy="68501"/>
            </a:xfrm>
            <a:custGeom>
              <a:avLst/>
              <a:gdLst>
                <a:gd name="T0" fmla="*/ 101 w 369"/>
                <a:gd name="T1" fmla="*/ 315 h 476"/>
                <a:gd name="T2" fmla="*/ 101 w 369"/>
                <a:gd name="T3" fmla="*/ 376 h 476"/>
                <a:gd name="T4" fmla="*/ 268 w 369"/>
                <a:gd name="T5" fmla="*/ 376 h 476"/>
                <a:gd name="T6" fmla="*/ 268 w 369"/>
                <a:gd name="T7" fmla="*/ 315 h 476"/>
                <a:gd name="T8" fmla="*/ 101 w 369"/>
                <a:gd name="T9" fmla="*/ 315 h 476"/>
                <a:gd name="T10" fmla="*/ 101 w 369"/>
                <a:gd name="T11" fmla="*/ 100 h 476"/>
                <a:gd name="T12" fmla="*/ 101 w 369"/>
                <a:gd name="T13" fmla="*/ 215 h 476"/>
                <a:gd name="T14" fmla="*/ 268 w 369"/>
                <a:gd name="T15" fmla="*/ 215 h 476"/>
                <a:gd name="T16" fmla="*/ 268 w 369"/>
                <a:gd name="T17" fmla="*/ 100 h 476"/>
                <a:gd name="T18" fmla="*/ 101 w 369"/>
                <a:gd name="T19" fmla="*/ 100 h 476"/>
                <a:gd name="T20" fmla="*/ 67 w 369"/>
                <a:gd name="T21" fmla="*/ 0 h 476"/>
                <a:gd name="T22" fmla="*/ 302 w 369"/>
                <a:gd name="T23" fmla="*/ 0 h 476"/>
                <a:gd name="T24" fmla="*/ 320 w 369"/>
                <a:gd name="T25" fmla="*/ 3 h 476"/>
                <a:gd name="T26" fmla="*/ 336 w 369"/>
                <a:gd name="T27" fmla="*/ 9 h 476"/>
                <a:gd name="T28" fmla="*/ 349 w 369"/>
                <a:gd name="T29" fmla="*/ 19 h 476"/>
                <a:gd name="T30" fmla="*/ 360 w 369"/>
                <a:gd name="T31" fmla="*/ 33 h 476"/>
                <a:gd name="T32" fmla="*/ 367 w 369"/>
                <a:gd name="T33" fmla="*/ 49 h 476"/>
                <a:gd name="T34" fmla="*/ 369 w 369"/>
                <a:gd name="T35" fmla="*/ 67 h 476"/>
                <a:gd name="T36" fmla="*/ 369 w 369"/>
                <a:gd name="T37" fmla="*/ 426 h 476"/>
                <a:gd name="T38" fmla="*/ 367 w 369"/>
                <a:gd name="T39" fmla="*/ 442 h 476"/>
                <a:gd name="T40" fmla="*/ 360 w 369"/>
                <a:gd name="T41" fmla="*/ 456 h 476"/>
                <a:gd name="T42" fmla="*/ 348 w 369"/>
                <a:gd name="T43" fmla="*/ 466 h 476"/>
                <a:gd name="T44" fmla="*/ 335 w 369"/>
                <a:gd name="T45" fmla="*/ 473 h 476"/>
                <a:gd name="T46" fmla="*/ 319 w 369"/>
                <a:gd name="T47" fmla="*/ 476 h 476"/>
                <a:gd name="T48" fmla="*/ 51 w 369"/>
                <a:gd name="T49" fmla="*/ 476 h 476"/>
                <a:gd name="T50" fmla="*/ 34 w 369"/>
                <a:gd name="T51" fmla="*/ 473 h 476"/>
                <a:gd name="T52" fmla="*/ 20 w 369"/>
                <a:gd name="T53" fmla="*/ 466 h 476"/>
                <a:gd name="T54" fmla="*/ 9 w 369"/>
                <a:gd name="T55" fmla="*/ 456 h 476"/>
                <a:gd name="T56" fmla="*/ 3 w 369"/>
                <a:gd name="T57" fmla="*/ 442 h 476"/>
                <a:gd name="T58" fmla="*/ 0 w 369"/>
                <a:gd name="T59" fmla="*/ 426 h 476"/>
                <a:gd name="T60" fmla="*/ 0 w 369"/>
                <a:gd name="T61" fmla="*/ 67 h 476"/>
                <a:gd name="T62" fmla="*/ 2 w 369"/>
                <a:gd name="T63" fmla="*/ 49 h 476"/>
                <a:gd name="T64" fmla="*/ 9 w 369"/>
                <a:gd name="T65" fmla="*/ 33 h 476"/>
                <a:gd name="T66" fmla="*/ 19 w 369"/>
                <a:gd name="T67" fmla="*/ 19 h 476"/>
                <a:gd name="T68" fmla="*/ 33 w 369"/>
                <a:gd name="T69" fmla="*/ 9 h 476"/>
                <a:gd name="T70" fmla="*/ 50 w 369"/>
                <a:gd name="T71" fmla="*/ 3 h 476"/>
                <a:gd name="T72" fmla="*/ 67 w 369"/>
                <a:gd name="T73" fmla="*/ 0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9" h="476">
                  <a:moveTo>
                    <a:pt x="101" y="315"/>
                  </a:moveTo>
                  <a:lnTo>
                    <a:pt x="101" y="376"/>
                  </a:lnTo>
                  <a:lnTo>
                    <a:pt x="268" y="376"/>
                  </a:lnTo>
                  <a:lnTo>
                    <a:pt x="268" y="315"/>
                  </a:lnTo>
                  <a:lnTo>
                    <a:pt x="101" y="315"/>
                  </a:lnTo>
                  <a:close/>
                  <a:moveTo>
                    <a:pt x="101" y="100"/>
                  </a:moveTo>
                  <a:lnTo>
                    <a:pt x="101" y="215"/>
                  </a:lnTo>
                  <a:lnTo>
                    <a:pt x="268" y="215"/>
                  </a:lnTo>
                  <a:lnTo>
                    <a:pt x="268" y="100"/>
                  </a:lnTo>
                  <a:lnTo>
                    <a:pt x="101" y="100"/>
                  </a:lnTo>
                  <a:close/>
                  <a:moveTo>
                    <a:pt x="67" y="0"/>
                  </a:moveTo>
                  <a:lnTo>
                    <a:pt x="302" y="0"/>
                  </a:lnTo>
                  <a:lnTo>
                    <a:pt x="320" y="3"/>
                  </a:lnTo>
                  <a:lnTo>
                    <a:pt x="336" y="9"/>
                  </a:lnTo>
                  <a:lnTo>
                    <a:pt x="349" y="19"/>
                  </a:lnTo>
                  <a:lnTo>
                    <a:pt x="360" y="33"/>
                  </a:lnTo>
                  <a:lnTo>
                    <a:pt x="367" y="49"/>
                  </a:lnTo>
                  <a:lnTo>
                    <a:pt x="369" y="67"/>
                  </a:lnTo>
                  <a:lnTo>
                    <a:pt x="369" y="426"/>
                  </a:lnTo>
                  <a:lnTo>
                    <a:pt x="367" y="442"/>
                  </a:lnTo>
                  <a:lnTo>
                    <a:pt x="360" y="456"/>
                  </a:lnTo>
                  <a:lnTo>
                    <a:pt x="348" y="466"/>
                  </a:lnTo>
                  <a:lnTo>
                    <a:pt x="335" y="473"/>
                  </a:lnTo>
                  <a:lnTo>
                    <a:pt x="319" y="476"/>
                  </a:lnTo>
                  <a:lnTo>
                    <a:pt x="51" y="476"/>
                  </a:lnTo>
                  <a:lnTo>
                    <a:pt x="34" y="473"/>
                  </a:lnTo>
                  <a:lnTo>
                    <a:pt x="20" y="466"/>
                  </a:lnTo>
                  <a:lnTo>
                    <a:pt x="9" y="456"/>
                  </a:lnTo>
                  <a:lnTo>
                    <a:pt x="3" y="442"/>
                  </a:lnTo>
                  <a:lnTo>
                    <a:pt x="0" y="426"/>
                  </a:lnTo>
                  <a:lnTo>
                    <a:pt x="0" y="67"/>
                  </a:lnTo>
                  <a:lnTo>
                    <a:pt x="2" y="49"/>
                  </a:lnTo>
                  <a:lnTo>
                    <a:pt x="9" y="33"/>
                  </a:lnTo>
                  <a:lnTo>
                    <a:pt x="19" y="19"/>
                  </a:lnTo>
                  <a:lnTo>
                    <a:pt x="33" y="9"/>
                  </a:lnTo>
                  <a:lnTo>
                    <a:pt x="50" y="3"/>
                  </a:lnTo>
                  <a:lnTo>
                    <a:pt x="6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62" name="Arrow: Left-Right 61">
            <a:extLst>
              <a:ext uri="{FF2B5EF4-FFF2-40B4-BE49-F238E27FC236}">
                <a16:creationId xmlns:a16="http://schemas.microsoft.com/office/drawing/2014/main" id="{09CDC136-47BC-4D68-B53C-EC1EB1A49075}"/>
              </a:ext>
            </a:extLst>
          </p:cNvPr>
          <p:cNvSpPr/>
          <p:nvPr/>
        </p:nvSpPr>
        <p:spPr>
          <a:xfrm rot="3024748" flipH="1">
            <a:off x="8975272" y="2946067"/>
            <a:ext cx="1989666" cy="359819"/>
          </a:xfrm>
          <a:prstGeom prst="leftRightArrow">
            <a:avLst>
              <a:gd name="adj1" fmla="val 29958"/>
              <a:gd name="adj2" fmla="val 658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US" sz="1200" kern="0" dirty="0">
              <a:solidFill>
                <a:schemeClr val="bg1"/>
              </a:solidFill>
            </a:endParaRPr>
          </a:p>
        </p:txBody>
      </p:sp>
      <p:sp>
        <p:nvSpPr>
          <p:cNvPr id="65" name="Arrow: Left-Right 64">
            <a:extLst>
              <a:ext uri="{FF2B5EF4-FFF2-40B4-BE49-F238E27FC236}">
                <a16:creationId xmlns:a16="http://schemas.microsoft.com/office/drawing/2014/main" id="{186A18DF-FF1F-4A68-BC5F-B90C7F6F3E9E}"/>
              </a:ext>
            </a:extLst>
          </p:cNvPr>
          <p:cNvSpPr/>
          <p:nvPr/>
        </p:nvSpPr>
        <p:spPr>
          <a:xfrm flipH="1">
            <a:off x="6677226" y="5273118"/>
            <a:ext cx="3695476" cy="359819"/>
          </a:xfrm>
          <a:prstGeom prst="leftRightArrow">
            <a:avLst>
              <a:gd name="adj1" fmla="val 29958"/>
              <a:gd name="adj2" fmla="val 658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US" sz="1200" kern="0" dirty="0">
              <a:solidFill>
                <a:schemeClr val="bg1"/>
              </a:solidFill>
            </a:endParaRPr>
          </a:p>
        </p:txBody>
      </p:sp>
    </p:spTree>
    <p:extLst>
      <p:ext uri="{BB962C8B-B14F-4D97-AF65-F5344CB8AC3E}">
        <p14:creationId xmlns:p14="http://schemas.microsoft.com/office/powerpoint/2010/main" val="37586736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ED6DCF3-E363-44DB-BBC8-6845204FC39D}"/>
              </a:ext>
            </a:extLst>
          </p:cNvPr>
          <p:cNvSpPr>
            <a:spLocks noGrp="1"/>
          </p:cNvSpPr>
          <p:nvPr>
            <p:ph type="ctrTitle"/>
          </p:nvPr>
        </p:nvSpPr>
        <p:spPr>
          <a:xfrm>
            <a:off x="5247426" y="366713"/>
            <a:ext cx="6585799" cy="547687"/>
          </a:xfrm>
        </p:spPr>
        <p:txBody>
          <a:bodyPr/>
          <a:lstStyle/>
          <a:p>
            <a:pPr algn="l"/>
            <a:r>
              <a:rPr lang="en-US" dirty="0"/>
              <a:t>How We Help Schools</a:t>
            </a:r>
          </a:p>
        </p:txBody>
      </p:sp>
      <p:pic>
        <p:nvPicPr>
          <p:cNvPr id="11" name="Picture 10">
            <a:extLst>
              <a:ext uri="{FF2B5EF4-FFF2-40B4-BE49-F238E27FC236}">
                <a16:creationId xmlns:a16="http://schemas.microsoft.com/office/drawing/2014/main" id="{5005CEEA-E18D-49E8-BA85-20C06F9DBD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4879127" cy="6858000"/>
          </a:xfrm>
          <a:prstGeom prst="rect">
            <a:avLst/>
          </a:prstGeom>
        </p:spPr>
      </p:pic>
      <p:sp>
        <p:nvSpPr>
          <p:cNvPr id="13" name="TextBox 12">
            <a:extLst>
              <a:ext uri="{FF2B5EF4-FFF2-40B4-BE49-F238E27FC236}">
                <a16:creationId xmlns:a16="http://schemas.microsoft.com/office/drawing/2014/main" id="{90D030D5-AD19-4AC7-8B25-A658153BC72F}"/>
              </a:ext>
            </a:extLst>
          </p:cNvPr>
          <p:cNvSpPr txBox="1"/>
          <p:nvPr/>
        </p:nvSpPr>
        <p:spPr>
          <a:xfrm>
            <a:off x="5247424" y="1476375"/>
            <a:ext cx="6585799" cy="1354217"/>
          </a:xfrm>
          <a:prstGeom prst="rect">
            <a:avLst/>
          </a:prstGeom>
          <a:noFill/>
        </p:spPr>
        <p:txBody>
          <a:bodyPr wrap="square" rtlCol="0">
            <a:spAutoFit/>
          </a:bodyPr>
          <a:lstStyle/>
          <a:p>
            <a:pPr>
              <a:spcBef>
                <a:spcPts val="500"/>
              </a:spcBef>
            </a:pPr>
            <a:r>
              <a:rPr lang="en-US" sz="1400" b="1" dirty="0"/>
              <a:t>Outreach to Businesses</a:t>
            </a:r>
          </a:p>
          <a:p>
            <a:pPr marL="228600" indent="-228600">
              <a:spcBef>
                <a:spcPts val="500"/>
              </a:spcBef>
              <a:buFont typeface="Arial" panose="020B0604020202020204" pitchFamily="34" charset="0"/>
              <a:buChar char="•"/>
            </a:pPr>
            <a:r>
              <a:rPr lang="en-US" sz="1200" dirty="0"/>
              <a:t>Connect to third party partners (chamber, job centers, etc.) for outreach</a:t>
            </a:r>
          </a:p>
          <a:p>
            <a:pPr marL="228600" indent="-228600">
              <a:spcBef>
                <a:spcPts val="500"/>
              </a:spcBef>
              <a:buFont typeface="Arial" panose="020B0604020202020204" pitchFamily="34" charset="0"/>
              <a:buChar char="•"/>
            </a:pPr>
            <a:r>
              <a:rPr lang="en-US" sz="1200" dirty="0"/>
              <a:t>BEST PRACTICE: School open house</a:t>
            </a:r>
          </a:p>
          <a:p>
            <a:pPr marL="228600" indent="-228600">
              <a:spcBef>
                <a:spcPts val="500"/>
              </a:spcBef>
              <a:buFont typeface="Arial" panose="020B0604020202020204" pitchFamily="34" charset="0"/>
              <a:buChar char="•"/>
            </a:pPr>
            <a:r>
              <a:rPr lang="en-US" sz="1200" dirty="0"/>
              <a:t>BEST PRACTICE: Luncheon presentation</a:t>
            </a:r>
          </a:p>
          <a:p>
            <a:pPr marL="228600" indent="-228600">
              <a:spcBef>
                <a:spcPts val="500"/>
              </a:spcBef>
              <a:buFont typeface="Arial" panose="020B0604020202020204" pitchFamily="34" charset="0"/>
              <a:buChar char="•"/>
            </a:pPr>
            <a:r>
              <a:rPr lang="en-US" sz="1200" dirty="0"/>
              <a:t>Normal outreach process</a:t>
            </a:r>
          </a:p>
        </p:txBody>
      </p:sp>
      <p:sp>
        <p:nvSpPr>
          <p:cNvPr id="16" name="TextBox 15">
            <a:extLst>
              <a:ext uri="{FF2B5EF4-FFF2-40B4-BE49-F238E27FC236}">
                <a16:creationId xmlns:a16="http://schemas.microsoft.com/office/drawing/2014/main" id="{AC87A1B0-8FD3-4E59-9218-7B5E9F4F3C6F}"/>
              </a:ext>
            </a:extLst>
          </p:cNvPr>
          <p:cNvSpPr txBox="1"/>
          <p:nvPr/>
        </p:nvSpPr>
        <p:spPr>
          <a:xfrm>
            <a:off x="5247424" y="2941824"/>
            <a:ext cx="6585799" cy="1551707"/>
          </a:xfrm>
          <a:prstGeom prst="rect">
            <a:avLst/>
          </a:prstGeom>
          <a:noFill/>
        </p:spPr>
        <p:txBody>
          <a:bodyPr wrap="square" rtlCol="0">
            <a:spAutoFit/>
          </a:bodyPr>
          <a:lstStyle/>
          <a:p>
            <a:pPr>
              <a:spcBef>
                <a:spcPts val="500"/>
              </a:spcBef>
            </a:pPr>
            <a:r>
              <a:rPr lang="en-US" sz="1400" b="1" dirty="0"/>
              <a:t>Events and Initiatives</a:t>
            </a:r>
          </a:p>
          <a:p>
            <a:pPr marL="228600" indent="-228600">
              <a:spcBef>
                <a:spcPts val="500"/>
              </a:spcBef>
              <a:buFont typeface="Arial" panose="020B0604020202020204" pitchFamily="34" charset="0"/>
              <a:buChar char="•"/>
            </a:pPr>
            <a:r>
              <a:rPr lang="en-US" sz="1200" dirty="0"/>
              <a:t>Success Bound conferences</a:t>
            </a:r>
          </a:p>
          <a:p>
            <a:pPr marL="228600" indent="-228600">
              <a:spcBef>
                <a:spcPts val="500"/>
              </a:spcBef>
              <a:buFont typeface="Arial" panose="020B0604020202020204" pitchFamily="34" charset="0"/>
              <a:buChar char="•"/>
            </a:pPr>
            <a:r>
              <a:rPr lang="en-US" sz="1200" dirty="0"/>
              <a:t>Manufacturing day Project-Based Learning (PBL)</a:t>
            </a:r>
          </a:p>
          <a:p>
            <a:pPr marL="228600" indent="-228600">
              <a:spcBef>
                <a:spcPts val="500"/>
              </a:spcBef>
              <a:buFont typeface="Arial" panose="020B0604020202020204" pitchFamily="34" charset="0"/>
              <a:buChar char="•"/>
            </a:pPr>
            <a:r>
              <a:rPr lang="en-US" sz="1200" dirty="0"/>
              <a:t>Soft Skills courses for students</a:t>
            </a:r>
          </a:p>
          <a:p>
            <a:pPr marL="228600" indent="-228600">
              <a:spcBef>
                <a:spcPts val="500"/>
              </a:spcBef>
              <a:buFont typeface="Arial" panose="020B0604020202020204" pitchFamily="34" charset="0"/>
              <a:buChar char="•"/>
            </a:pPr>
            <a:r>
              <a:rPr lang="en-US" sz="1200" dirty="0"/>
              <a:t>Promote the </a:t>
            </a:r>
            <a:r>
              <a:rPr lang="en-US" sz="1200" dirty="0" err="1"/>
              <a:t>OhioMeansJobs</a:t>
            </a:r>
            <a:r>
              <a:rPr lang="en-US" sz="1200" dirty="0"/>
              <a:t> (OMJ) Readiness Seal</a:t>
            </a:r>
          </a:p>
          <a:p>
            <a:pPr marL="228600" indent="-228600">
              <a:spcBef>
                <a:spcPts val="500"/>
              </a:spcBef>
              <a:buFont typeface="Arial" panose="020B0604020202020204" pitchFamily="34" charset="0"/>
              <a:buChar char="•"/>
            </a:pPr>
            <a:r>
              <a:rPr lang="en-US" sz="1200" dirty="0"/>
              <a:t>Promote Registered Apprenticeship</a:t>
            </a:r>
          </a:p>
        </p:txBody>
      </p:sp>
      <p:sp>
        <p:nvSpPr>
          <p:cNvPr id="17" name="TextBox 16">
            <a:extLst>
              <a:ext uri="{FF2B5EF4-FFF2-40B4-BE49-F238E27FC236}">
                <a16:creationId xmlns:a16="http://schemas.microsoft.com/office/drawing/2014/main" id="{F040E590-1E59-4E00-B5BE-A56507FB045D}"/>
              </a:ext>
            </a:extLst>
          </p:cNvPr>
          <p:cNvSpPr txBox="1"/>
          <p:nvPr/>
        </p:nvSpPr>
        <p:spPr>
          <a:xfrm>
            <a:off x="5247424" y="4604762"/>
            <a:ext cx="6585799" cy="1538883"/>
          </a:xfrm>
          <a:prstGeom prst="rect">
            <a:avLst/>
          </a:prstGeom>
          <a:noFill/>
        </p:spPr>
        <p:txBody>
          <a:bodyPr wrap="square" rtlCol="0">
            <a:spAutoFit/>
          </a:bodyPr>
          <a:lstStyle/>
          <a:p>
            <a:pPr>
              <a:spcBef>
                <a:spcPts val="500"/>
              </a:spcBef>
            </a:pPr>
            <a:r>
              <a:rPr lang="en-US" sz="1400" b="1" dirty="0"/>
              <a:t>Preparing Businesses for Partnership</a:t>
            </a:r>
          </a:p>
          <a:p>
            <a:pPr marL="228600" indent="-228600">
              <a:spcBef>
                <a:spcPts val="500"/>
              </a:spcBef>
              <a:buFont typeface="Arial" panose="020B0604020202020204" pitchFamily="34" charset="0"/>
              <a:buChar char="•"/>
            </a:pPr>
            <a:r>
              <a:rPr lang="en-US" sz="1200" dirty="0"/>
              <a:t>Expertise to help businesses create safe programs that schools will want to partner with</a:t>
            </a:r>
          </a:p>
          <a:p>
            <a:pPr marL="228600" indent="-228600">
              <a:spcBef>
                <a:spcPts val="500"/>
              </a:spcBef>
              <a:buFont typeface="Arial" panose="020B0604020202020204" pitchFamily="34" charset="0"/>
              <a:buChar char="•"/>
            </a:pPr>
            <a:r>
              <a:rPr lang="en-US" sz="1200" dirty="0"/>
              <a:t>Walk through legal, liability, documentation and other issues with businesses</a:t>
            </a:r>
          </a:p>
          <a:p>
            <a:pPr marL="228600" indent="-228600">
              <a:spcBef>
                <a:spcPts val="500"/>
              </a:spcBef>
              <a:buFont typeface="Arial" panose="020B0604020202020204" pitchFamily="34" charset="0"/>
              <a:buChar char="•"/>
            </a:pPr>
            <a:r>
              <a:rPr lang="en-US" sz="1200" dirty="0"/>
              <a:t>Explain work-based learning plans</a:t>
            </a:r>
          </a:p>
          <a:p>
            <a:pPr marL="228600" indent="-228600">
              <a:spcBef>
                <a:spcPts val="500"/>
              </a:spcBef>
              <a:buFont typeface="Arial" panose="020B0604020202020204" pitchFamily="34" charset="0"/>
              <a:buChar char="•"/>
            </a:pPr>
            <a:r>
              <a:rPr lang="en-US" sz="1200" dirty="0"/>
              <a:t>Explain registered apprenticeship</a:t>
            </a:r>
          </a:p>
        </p:txBody>
      </p:sp>
      <p:cxnSp>
        <p:nvCxnSpPr>
          <p:cNvPr id="15" name="Straight Connector 14">
            <a:extLst>
              <a:ext uri="{FF2B5EF4-FFF2-40B4-BE49-F238E27FC236}">
                <a16:creationId xmlns:a16="http://schemas.microsoft.com/office/drawing/2014/main" id="{87748DD9-07A8-4BED-828C-7D8E5C505524}"/>
              </a:ext>
            </a:extLst>
          </p:cNvPr>
          <p:cNvCxnSpPr/>
          <p:nvPr/>
        </p:nvCxnSpPr>
        <p:spPr>
          <a:xfrm>
            <a:off x="5247424" y="2864314"/>
            <a:ext cx="6585799"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B07994B-14D0-4C36-B810-046AE861B6EE}"/>
              </a:ext>
            </a:extLst>
          </p:cNvPr>
          <p:cNvCxnSpPr/>
          <p:nvPr/>
        </p:nvCxnSpPr>
        <p:spPr>
          <a:xfrm>
            <a:off x="5247424" y="4578363"/>
            <a:ext cx="6585799"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14576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ED6DCF3-E363-44DB-BBC8-6845204FC39D}"/>
              </a:ext>
            </a:extLst>
          </p:cNvPr>
          <p:cNvSpPr>
            <a:spLocks noGrp="1"/>
          </p:cNvSpPr>
          <p:nvPr>
            <p:ph type="ctrTitle"/>
          </p:nvPr>
        </p:nvSpPr>
        <p:spPr>
          <a:xfrm>
            <a:off x="5247426" y="366713"/>
            <a:ext cx="6585799" cy="547687"/>
          </a:xfrm>
        </p:spPr>
        <p:txBody>
          <a:bodyPr/>
          <a:lstStyle/>
          <a:p>
            <a:pPr algn="l"/>
            <a:r>
              <a:rPr lang="en-US" dirty="0"/>
              <a:t>How We Help Businesses</a:t>
            </a:r>
          </a:p>
        </p:txBody>
      </p:sp>
      <p:sp>
        <p:nvSpPr>
          <p:cNvPr id="13" name="TextBox 12">
            <a:extLst>
              <a:ext uri="{FF2B5EF4-FFF2-40B4-BE49-F238E27FC236}">
                <a16:creationId xmlns:a16="http://schemas.microsoft.com/office/drawing/2014/main" id="{90D030D5-AD19-4AC7-8B25-A658153BC72F}"/>
              </a:ext>
            </a:extLst>
          </p:cNvPr>
          <p:cNvSpPr txBox="1"/>
          <p:nvPr/>
        </p:nvSpPr>
        <p:spPr>
          <a:xfrm>
            <a:off x="5247424" y="1476375"/>
            <a:ext cx="6585799" cy="1800493"/>
          </a:xfrm>
          <a:prstGeom prst="rect">
            <a:avLst/>
          </a:prstGeom>
          <a:noFill/>
        </p:spPr>
        <p:txBody>
          <a:bodyPr wrap="square" rtlCol="0">
            <a:spAutoFit/>
          </a:bodyPr>
          <a:lstStyle/>
          <a:p>
            <a:pPr>
              <a:spcBef>
                <a:spcPts val="500"/>
              </a:spcBef>
            </a:pPr>
            <a:r>
              <a:rPr lang="en-US" sz="1400" b="1" dirty="0"/>
              <a:t>Program Creation</a:t>
            </a:r>
          </a:p>
          <a:p>
            <a:pPr marL="228600" indent="-228600">
              <a:spcBef>
                <a:spcPts val="500"/>
              </a:spcBef>
              <a:buFont typeface="Arial" panose="020B0604020202020204" pitchFamily="34" charset="0"/>
              <a:buChar char="•"/>
            </a:pPr>
            <a:r>
              <a:rPr lang="en-US" sz="1200" dirty="0"/>
              <a:t>Site Safety Process</a:t>
            </a:r>
          </a:p>
          <a:p>
            <a:pPr lvl="1" indent="-228600">
              <a:spcBef>
                <a:spcPts val="500"/>
              </a:spcBef>
              <a:buFont typeface="Arial" panose="020B0604020202020204" pitchFamily="34" charset="0"/>
              <a:buChar char="•"/>
            </a:pPr>
            <a:r>
              <a:rPr lang="en-US" sz="1200" dirty="0"/>
              <a:t>Walk through the site and view OSHA 300 logs</a:t>
            </a:r>
          </a:p>
          <a:p>
            <a:pPr lvl="1" indent="-228600">
              <a:spcBef>
                <a:spcPts val="500"/>
              </a:spcBef>
              <a:buFont typeface="Arial" panose="020B0604020202020204" pitchFamily="34" charset="0"/>
              <a:buChar char="•"/>
            </a:pPr>
            <a:r>
              <a:rPr lang="en-US" sz="1200" dirty="0"/>
              <a:t>Safety limitations</a:t>
            </a:r>
          </a:p>
          <a:p>
            <a:pPr lvl="1" indent="-228600">
              <a:spcBef>
                <a:spcPts val="500"/>
              </a:spcBef>
              <a:buFont typeface="Arial" panose="020B0604020202020204" pitchFamily="34" charset="0"/>
              <a:buChar char="•"/>
            </a:pPr>
            <a:r>
              <a:rPr lang="en-US" sz="1200" dirty="0"/>
              <a:t>Child labor laws</a:t>
            </a:r>
          </a:p>
          <a:p>
            <a:pPr lvl="1" indent="-228600">
              <a:spcBef>
                <a:spcPts val="500"/>
              </a:spcBef>
              <a:buFont typeface="Arial" panose="020B0604020202020204" pitchFamily="34" charset="0"/>
              <a:buChar char="•"/>
            </a:pPr>
            <a:r>
              <a:rPr lang="en-US" sz="1200" dirty="0"/>
              <a:t>Develop job descriptions</a:t>
            </a:r>
          </a:p>
          <a:p>
            <a:pPr lvl="1" indent="-228600">
              <a:spcBef>
                <a:spcPts val="500"/>
              </a:spcBef>
              <a:buFont typeface="Arial" panose="020B0604020202020204" pitchFamily="34" charset="0"/>
              <a:buChar char="•"/>
            </a:pPr>
            <a:r>
              <a:rPr lang="en-US" sz="1200" dirty="0"/>
              <a:t>Obtain documented training sign-offs </a:t>
            </a:r>
          </a:p>
        </p:txBody>
      </p:sp>
      <p:sp>
        <p:nvSpPr>
          <p:cNvPr id="16" name="TextBox 15">
            <a:extLst>
              <a:ext uri="{FF2B5EF4-FFF2-40B4-BE49-F238E27FC236}">
                <a16:creationId xmlns:a16="http://schemas.microsoft.com/office/drawing/2014/main" id="{AC87A1B0-8FD3-4E59-9218-7B5E9F4F3C6F}"/>
              </a:ext>
            </a:extLst>
          </p:cNvPr>
          <p:cNvSpPr txBox="1"/>
          <p:nvPr/>
        </p:nvSpPr>
        <p:spPr>
          <a:xfrm>
            <a:off x="5247424" y="3283054"/>
            <a:ext cx="6585799" cy="1538883"/>
          </a:xfrm>
          <a:prstGeom prst="rect">
            <a:avLst/>
          </a:prstGeom>
          <a:noFill/>
        </p:spPr>
        <p:txBody>
          <a:bodyPr wrap="square" rtlCol="0">
            <a:spAutoFit/>
          </a:bodyPr>
          <a:lstStyle/>
          <a:p>
            <a:pPr>
              <a:spcBef>
                <a:spcPts val="500"/>
              </a:spcBef>
            </a:pPr>
            <a:r>
              <a:rPr lang="en-US" sz="1400" b="1" dirty="0"/>
              <a:t>Introductions to Educators</a:t>
            </a:r>
          </a:p>
          <a:p>
            <a:pPr marL="228600" indent="-228600">
              <a:spcBef>
                <a:spcPts val="500"/>
              </a:spcBef>
              <a:buFont typeface="Arial" panose="020B0604020202020204" pitchFamily="34" charset="0"/>
              <a:buChar char="•"/>
            </a:pPr>
            <a:r>
              <a:rPr lang="en-US" sz="1200" dirty="0"/>
              <a:t>Communication to school leadership</a:t>
            </a:r>
          </a:p>
          <a:p>
            <a:pPr marL="228600" indent="-228600">
              <a:spcBef>
                <a:spcPts val="500"/>
              </a:spcBef>
              <a:buFont typeface="Arial" panose="020B0604020202020204" pitchFamily="34" charset="0"/>
              <a:buChar char="•"/>
            </a:pPr>
            <a:r>
              <a:rPr lang="en-US" sz="1200" dirty="0"/>
              <a:t>Expertise to target and attract the right students</a:t>
            </a:r>
          </a:p>
          <a:p>
            <a:pPr marL="228600" indent="-228600">
              <a:spcBef>
                <a:spcPts val="500"/>
              </a:spcBef>
              <a:buFont typeface="Arial" panose="020B0604020202020204" pitchFamily="34" charset="0"/>
              <a:buChar char="•"/>
            </a:pPr>
            <a:r>
              <a:rPr lang="en-US" sz="1200" dirty="0"/>
              <a:t>BEST PRACTICE: Open house</a:t>
            </a:r>
          </a:p>
          <a:p>
            <a:pPr marL="228600" indent="-228600">
              <a:spcBef>
                <a:spcPts val="500"/>
              </a:spcBef>
              <a:buFont typeface="Arial" panose="020B0604020202020204" pitchFamily="34" charset="0"/>
              <a:buChar char="•"/>
            </a:pPr>
            <a:r>
              <a:rPr lang="en-US" sz="1200" dirty="0"/>
              <a:t>Get commitment from education on how they will partner to provide the talent requested.</a:t>
            </a:r>
          </a:p>
        </p:txBody>
      </p:sp>
      <p:sp>
        <p:nvSpPr>
          <p:cNvPr id="17" name="TextBox 16">
            <a:extLst>
              <a:ext uri="{FF2B5EF4-FFF2-40B4-BE49-F238E27FC236}">
                <a16:creationId xmlns:a16="http://schemas.microsoft.com/office/drawing/2014/main" id="{F040E590-1E59-4E00-B5BE-A56507FB045D}"/>
              </a:ext>
            </a:extLst>
          </p:cNvPr>
          <p:cNvSpPr txBox="1"/>
          <p:nvPr/>
        </p:nvSpPr>
        <p:spPr>
          <a:xfrm>
            <a:off x="5247426" y="4828124"/>
            <a:ext cx="6585799" cy="1354217"/>
          </a:xfrm>
          <a:prstGeom prst="rect">
            <a:avLst/>
          </a:prstGeom>
          <a:noFill/>
        </p:spPr>
        <p:txBody>
          <a:bodyPr wrap="square" rtlCol="0">
            <a:spAutoFit/>
          </a:bodyPr>
          <a:lstStyle/>
          <a:p>
            <a:pPr>
              <a:spcBef>
                <a:spcPts val="500"/>
              </a:spcBef>
            </a:pPr>
            <a:r>
              <a:rPr lang="en-US" sz="1400" b="1" dirty="0"/>
              <a:t>Payroll for Students</a:t>
            </a:r>
          </a:p>
          <a:p>
            <a:pPr marL="228600" indent="-228600">
              <a:spcBef>
                <a:spcPts val="500"/>
              </a:spcBef>
              <a:buFont typeface="Arial" panose="020B0604020202020204" pitchFamily="34" charset="0"/>
              <a:buChar char="•"/>
            </a:pPr>
            <a:r>
              <a:rPr lang="en-US" sz="1200" dirty="0"/>
              <a:t>Onboarding</a:t>
            </a:r>
          </a:p>
          <a:p>
            <a:pPr marL="228600" indent="-228600">
              <a:spcBef>
                <a:spcPts val="500"/>
              </a:spcBef>
              <a:buFont typeface="Arial" panose="020B0604020202020204" pitchFamily="34" charset="0"/>
              <a:buChar char="•"/>
            </a:pPr>
            <a:r>
              <a:rPr lang="en-US" sz="1200" dirty="0"/>
              <a:t>Bank account set-up</a:t>
            </a:r>
          </a:p>
          <a:p>
            <a:pPr marL="228600" indent="-228600">
              <a:spcBef>
                <a:spcPts val="500"/>
              </a:spcBef>
              <a:buFont typeface="Arial" panose="020B0604020202020204" pitchFamily="34" charset="0"/>
              <a:buChar char="•"/>
            </a:pPr>
            <a:r>
              <a:rPr lang="en-US" sz="1200" dirty="0"/>
              <a:t>Payroll/</a:t>
            </a:r>
            <a:r>
              <a:rPr lang="en-US" sz="1200" dirty="0" err="1"/>
              <a:t>PeopleNet</a:t>
            </a:r>
            <a:endParaRPr lang="en-US" sz="1200" dirty="0"/>
          </a:p>
          <a:p>
            <a:pPr marL="228600" indent="-228600">
              <a:spcBef>
                <a:spcPts val="500"/>
              </a:spcBef>
              <a:buFont typeface="Arial" panose="020B0604020202020204" pitchFamily="34" charset="0"/>
              <a:buChar char="•"/>
            </a:pPr>
            <a:r>
              <a:rPr lang="en-US" sz="1200" dirty="0"/>
              <a:t>Any Department of Labor time keeping needs</a:t>
            </a:r>
          </a:p>
        </p:txBody>
      </p:sp>
      <p:cxnSp>
        <p:nvCxnSpPr>
          <p:cNvPr id="15" name="Straight Connector 14">
            <a:extLst>
              <a:ext uri="{FF2B5EF4-FFF2-40B4-BE49-F238E27FC236}">
                <a16:creationId xmlns:a16="http://schemas.microsoft.com/office/drawing/2014/main" id="{87748DD9-07A8-4BED-828C-7D8E5C505524}"/>
              </a:ext>
            </a:extLst>
          </p:cNvPr>
          <p:cNvCxnSpPr/>
          <p:nvPr/>
        </p:nvCxnSpPr>
        <p:spPr>
          <a:xfrm>
            <a:off x="5247424" y="3279961"/>
            <a:ext cx="6585799"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B07994B-14D0-4C36-B810-046AE861B6EE}"/>
              </a:ext>
            </a:extLst>
          </p:cNvPr>
          <p:cNvCxnSpPr/>
          <p:nvPr/>
        </p:nvCxnSpPr>
        <p:spPr>
          <a:xfrm>
            <a:off x="5247424" y="4825030"/>
            <a:ext cx="6585799"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BAE08F3A-39D6-408E-92CE-FE31FFE4AA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4879127" cy="6858000"/>
          </a:xfrm>
          <a:prstGeom prst="rect">
            <a:avLst/>
          </a:prstGeom>
        </p:spPr>
      </p:pic>
    </p:spTree>
    <p:extLst>
      <p:ext uri="{BB962C8B-B14F-4D97-AF65-F5344CB8AC3E}">
        <p14:creationId xmlns:p14="http://schemas.microsoft.com/office/powerpoint/2010/main" val="17023814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4C9F6645-3AB0-4789-AF58-00F06C35B0D5}"/>
              </a:ext>
            </a:extLst>
          </p:cNvPr>
          <p:cNvPicPr>
            <a:picLocks noGrp="1" noChangeAspect="1"/>
          </p:cNvPicPr>
          <p:nvPr>
            <p:ph type="pic" sz="quarter" idx="15"/>
          </p:nvPr>
        </p:nvPicPr>
        <p:blipFill>
          <a:blip r:embed="rId2" cstate="print">
            <a:extLst>
              <a:ext uri="{28A0092B-C50C-407E-A947-70E740481C1C}">
                <a14:useLocalDpi xmlns:a14="http://schemas.microsoft.com/office/drawing/2010/main" val="0"/>
              </a:ext>
            </a:extLst>
          </a:blip>
          <a:srcRect/>
          <a:stretch>
            <a:fillRect/>
          </a:stretch>
        </p:blipFill>
        <p:spPr/>
      </p:pic>
      <p:sp>
        <p:nvSpPr>
          <p:cNvPr id="9" name="Title 8"/>
          <p:cNvSpPr>
            <a:spLocks noGrp="1"/>
          </p:cNvSpPr>
          <p:nvPr>
            <p:ph type="ctrTitle"/>
          </p:nvPr>
        </p:nvSpPr>
        <p:spPr/>
        <p:txBody>
          <a:bodyPr/>
          <a:lstStyle/>
          <a:p>
            <a:r>
              <a:rPr lang="en-US" dirty="0"/>
              <a:t>References and Articles</a:t>
            </a:r>
          </a:p>
        </p:txBody>
      </p:sp>
      <p:sp>
        <p:nvSpPr>
          <p:cNvPr id="6" name="Freeform 9"/>
          <p:cNvSpPr>
            <a:spLocks/>
          </p:cNvSpPr>
          <p:nvPr/>
        </p:nvSpPr>
        <p:spPr bwMode="auto">
          <a:xfrm>
            <a:off x="7870283" y="1023565"/>
            <a:ext cx="1079500" cy="1225550"/>
          </a:xfrm>
          <a:custGeom>
            <a:avLst/>
            <a:gdLst>
              <a:gd name="T0" fmla="*/ 584 w 1359"/>
              <a:gd name="T1" fmla="*/ 0 h 1545"/>
              <a:gd name="T2" fmla="*/ 615 w 1359"/>
              <a:gd name="T3" fmla="*/ 2 h 1545"/>
              <a:gd name="T4" fmla="*/ 649 w 1359"/>
              <a:gd name="T5" fmla="*/ 9 h 1545"/>
              <a:gd name="T6" fmla="*/ 677 w 1359"/>
              <a:gd name="T7" fmla="*/ 23 h 1545"/>
              <a:gd name="T8" fmla="*/ 701 w 1359"/>
              <a:gd name="T9" fmla="*/ 44 h 1545"/>
              <a:gd name="T10" fmla="*/ 720 w 1359"/>
              <a:gd name="T11" fmla="*/ 69 h 1545"/>
              <a:gd name="T12" fmla="*/ 734 w 1359"/>
              <a:gd name="T13" fmla="*/ 97 h 1545"/>
              <a:gd name="T14" fmla="*/ 741 w 1359"/>
              <a:gd name="T15" fmla="*/ 128 h 1545"/>
              <a:gd name="T16" fmla="*/ 741 w 1359"/>
              <a:gd name="T17" fmla="*/ 160 h 1545"/>
              <a:gd name="T18" fmla="*/ 733 w 1359"/>
              <a:gd name="T19" fmla="*/ 191 h 1545"/>
              <a:gd name="T20" fmla="*/ 344 w 1359"/>
              <a:gd name="T21" fmla="*/ 1261 h 1545"/>
              <a:gd name="T22" fmla="*/ 1217 w 1359"/>
              <a:gd name="T23" fmla="*/ 1261 h 1545"/>
              <a:gd name="T24" fmla="*/ 1256 w 1359"/>
              <a:gd name="T25" fmla="*/ 1266 h 1545"/>
              <a:gd name="T26" fmla="*/ 1289 w 1359"/>
              <a:gd name="T27" fmla="*/ 1280 h 1545"/>
              <a:gd name="T28" fmla="*/ 1317 w 1359"/>
              <a:gd name="T29" fmla="*/ 1303 h 1545"/>
              <a:gd name="T30" fmla="*/ 1340 w 1359"/>
              <a:gd name="T31" fmla="*/ 1331 h 1545"/>
              <a:gd name="T32" fmla="*/ 1354 w 1359"/>
              <a:gd name="T33" fmla="*/ 1366 h 1545"/>
              <a:gd name="T34" fmla="*/ 1359 w 1359"/>
              <a:gd name="T35" fmla="*/ 1403 h 1545"/>
              <a:gd name="T36" fmla="*/ 1354 w 1359"/>
              <a:gd name="T37" fmla="*/ 1442 h 1545"/>
              <a:gd name="T38" fmla="*/ 1340 w 1359"/>
              <a:gd name="T39" fmla="*/ 1475 h 1545"/>
              <a:gd name="T40" fmla="*/ 1317 w 1359"/>
              <a:gd name="T41" fmla="*/ 1505 h 1545"/>
              <a:gd name="T42" fmla="*/ 1289 w 1359"/>
              <a:gd name="T43" fmla="*/ 1526 h 1545"/>
              <a:gd name="T44" fmla="*/ 1256 w 1359"/>
              <a:gd name="T45" fmla="*/ 1541 h 1545"/>
              <a:gd name="T46" fmla="*/ 1217 w 1359"/>
              <a:gd name="T47" fmla="*/ 1545 h 1545"/>
              <a:gd name="T48" fmla="*/ 141 w 1359"/>
              <a:gd name="T49" fmla="*/ 1545 h 1545"/>
              <a:gd name="T50" fmla="*/ 108 w 1359"/>
              <a:gd name="T51" fmla="*/ 1541 h 1545"/>
              <a:gd name="T52" fmla="*/ 77 w 1359"/>
              <a:gd name="T53" fmla="*/ 1529 h 1545"/>
              <a:gd name="T54" fmla="*/ 49 w 1359"/>
              <a:gd name="T55" fmla="*/ 1510 h 1545"/>
              <a:gd name="T56" fmla="*/ 26 w 1359"/>
              <a:gd name="T57" fmla="*/ 1485 h 1545"/>
              <a:gd name="T58" fmla="*/ 8 w 1359"/>
              <a:gd name="T59" fmla="*/ 1454 h 1545"/>
              <a:gd name="T60" fmla="*/ 1 w 1359"/>
              <a:gd name="T61" fmla="*/ 1422 h 1545"/>
              <a:gd name="T62" fmla="*/ 0 w 1359"/>
              <a:gd name="T63" fmla="*/ 1387 h 1545"/>
              <a:gd name="T64" fmla="*/ 8 w 1359"/>
              <a:gd name="T65" fmla="*/ 1354 h 1545"/>
              <a:gd name="T66" fmla="*/ 465 w 1359"/>
              <a:gd name="T67" fmla="*/ 93 h 1545"/>
              <a:gd name="T68" fmla="*/ 481 w 1359"/>
              <a:gd name="T69" fmla="*/ 65 h 1545"/>
              <a:gd name="T70" fmla="*/ 500 w 1359"/>
              <a:gd name="T71" fmla="*/ 41 h 1545"/>
              <a:gd name="T72" fmla="*/ 526 w 1359"/>
              <a:gd name="T73" fmla="*/ 21 h 1545"/>
              <a:gd name="T74" fmla="*/ 554 w 1359"/>
              <a:gd name="T75" fmla="*/ 7 h 1545"/>
              <a:gd name="T76" fmla="*/ 584 w 1359"/>
              <a:gd name="T77" fmla="*/ 0 h 1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9" h="1545">
                <a:moveTo>
                  <a:pt x="584" y="0"/>
                </a:moveTo>
                <a:lnTo>
                  <a:pt x="615" y="2"/>
                </a:lnTo>
                <a:lnTo>
                  <a:pt x="649" y="9"/>
                </a:lnTo>
                <a:lnTo>
                  <a:pt x="677" y="23"/>
                </a:lnTo>
                <a:lnTo>
                  <a:pt x="701" y="44"/>
                </a:lnTo>
                <a:lnTo>
                  <a:pt x="720" y="69"/>
                </a:lnTo>
                <a:lnTo>
                  <a:pt x="734" y="97"/>
                </a:lnTo>
                <a:lnTo>
                  <a:pt x="741" y="128"/>
                </a:lnTo>
                <a:lnTo>
                  <a:pt x="741" y="160"/>
                </a:lnTo>
                <a:lnTo>
                  <a:pt x="733" y="191"/>
                </a:lnTo>
                <a:lnTo>
                  <a:pt x="344" y="1261"/>
                </a:lnTo>
                <a:lnTo>
                  <a:pt x="1217" y="1261"/>
                </a:lnTo>
                <a:lnTo>
                  <a:pt x="1256" y="1266"/>
                </a:lnTo>
                <a:lnTo>
                  <a:pt x="1289" y="1280"/>
                </a:lnTo>
                <a:lnTo>
                  <a:pt x="1317" y="1303"/>
                </a:lnTo>
                <a:lnTo>
                  <a:pt x="1340" y="1331"/>
                </a:lnTo>
                <a:lnTo>
                  <a:pt x="1354" y="1366"/>
                </a:lnTo>
                <a:lnTo>
                  <a:pt x="1359" y="1403"/>
                </a:lnTo>
                <a:lnTo>
                  <a:pt x="1354" y="1442"/>
                </a:lnTo>
                <a:lnTo>
                  <a:pt x="1340" y="1475"/>
                </a:lnTo>
                <a:lnTo>
                  <a:pt x="1317" y="1505"/>
                </a:lnTo>
                <a:lnTo>
                  <a:pt x="1289" y="1526"/>
                </a:lnTo>
                <a:lnTo>
                  <a:pt x="1256" y="1541"/>
                </a:lnTo>
                <a:lnTo>
                  <a:pt x="1217" y="1545"/>
                </a:lnTo>
                <a:lnTo>
                  <a:pt x="141" y="1545"/>
                </a:lnTo>
                <a:lnTo>
                  <a:pt x="108" y="1541"/>
                </a:lnTo>
                <a:lnTo>
                  <a:pt x="77" y="1529"/>
                </a:lnTo>
                <a:lnTo>
                  <a:pt x="49" y="1510"/>
                </a:lnTo>
                <a:lnTo>
                  <a:pt x="26" y="1485"/>
                </a:lnTo>
                <a:lnTo>
                  <a:pt x="8" y="1454"/>
                </a:lnTo>
                <a:lnTo>
                  <a:pt x="1" y="1422"/>
                </a:lnTo>
                <a:lnTo>
                  <a:pt x="0" y="1387"/>
                </a:lnTo>
                <a:lnTo>
                  <a:pt x="8" y="1354"/>
                </a:lnTo>
                <a:lnTo>
                  <a:pt x="465" y="93"/>
                </a:lnTo>
                <a:lnTo>
                  <a:pt x="481" y="65"/>
                </a:lnTo>
                <a:lnTo>
                  <a:pt x="500" y="41"/>
                </a:lnTo>
                <a:lnTo>
                  <a:pt x="526" y="21"/>
                </a:lnTo>
                <a:lnTo>
                  <a:pt x="554" y="7"/>
                </a:lnTo>
                <a:lnTo>
                  <a:pt x="584"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9"/>
          <p:cNvSpPr>
            <a:spLocks/>
          </p:cNvSpPr>
          <p:nvPr/>
        </p:nvSpPr>
        <p:spPr bwMode="auto">
          <a:xfrm>
            <a:off x="3222251" y="4404735"/>
            <a:ext cx="1077913" cy="1227138"/>
          </a:xfrm>
          <a:custGeom>
            <a:avLst/>
            <a:gdLst>
              <a:gd name="T0" fmla="*/ 141 w 1359"/>
              <a:gd name="T1" fmla="*/ 0 h 1544"/>
              <a:gd name="T2" fmla="*/ 1217 w 1359"/>
              <a:gd name="T3" fmla="*/ 0 h 1544"/>
              <a:gd name="T4" fmla="*/ 1252 w 1359"/>
              <a:gd name="T5" fmla="*/ 5 h 1544"/>
              <a:gd name="T6" fmla="*/ 1284 w 1359"/>
              <a:gd name="T7" fmla="*/ 17 h 1544"/>
              <a:gd name="T8" fmla="*/ 1312 w 1359"/>
              <a:gd name="T9" fmla="*/ 35 h 1544"/>
              <a:gd name="T10" fmla="*/ 1334 w 1359"/>
              <a:gd name="T11" fmla="*/ 61 h 1544"/>
              <a:gd name="T12" fmla="*/ 1350 w 1359"/>
              <a:gd name="T13" fmla="*/ 91 h 1544"/>
              <a:gd name="T14" fmla="*/ 1359 w 1359"/>
              <a:gd name="T15" fmla="*/ 124 h 1544"/>
              <a:gd name="T16" fmla="*/ 1359 w 1359"/>
              <a:gd name="T17" fmla="*/ 158 h 1544"/>
              <a:gd name="T18" fmla="*/ 1350 w 1359"/>
              <a:gd name="T19" fmla="*/ 191 h 1544"/>
              <a:gd name="T20" fmla="*/ 893 w 1359"/>
              <a:gd name="T21" fmla="*/ 1452 h 1544"/>
              <a:gd name="T22" fmla="*/ 878 w 1359"/>
              <a:gd name="T23" fmla="*/ 1481 h 1544"/>
              <a:gd name="T24" fmla="*/ 859 w 1359"/>
              <a:gd name="T25" fmla="*/ 1506 h 1544"/>
              <a:gd name="T26" fmla="*/ 834 w 1359"/>
              <a:gd name="T27" fmla="*/ 1525 h 1544"/>
              <a:gd name="T28" fmla="*/ 804 w 1359"/>
              <a:gd name="T29" fmla="*/ 1537 h 1544"/>
              <a:gd name="T30" fmla="*/ 775 w 1359"/>
              <a:gd name="T31" fmla="*/ 1544 h 1544"/>
              <a:gd name="T32" fmla="*/ 743 w 1359"/>
              <a:gd name="T33" fmla="*/ 1544 h 1544"/>
              <a:gd name="T34" fmla="*/ 712 w 1359"/>
              <a:gd name="T35" fmla="*/ 1537 h 1544"/>
              <a:gd name="T36" fmla="*/ 682 w 1359"/>
              <a:gd name="T37" fmla="*/ 1522 h 1544"/>
              <a:gd name="T38" fmla="*/ 657 w 1359"/>
              <a:gd name="T39" fmla="*/ 1502 h 1544"/>
              <a:gd name="T40" fmla="*/ 638 w 1359"/>
              <a:gd name="T41" fmla="*/ 1478 h 1544"/>
              <a:gd name="T42" fmla="*/ 624 w 1359"/>
              <a:gd name="T43" fmla="*/ 1450 h 1544"/>
              <a:gd name="T44" fmla="*/ 619 w 1359"/>
              <a:gd name="T45" fmla="*/ 1418 h 1544"/>
              <a:gd name="T46" fmla="*/ 619 w 1359"/>
              <a:gd name="T47" fmla="*/ 1387 h 1544"/>
              <a:gd name="T48" fmla="*/ 626 w 1359"/>
              <a:gd name="T49" fmla="*/ 1355 h 1544"/>
              <a:gd name="T50" fmla="*/ 1014 w 1359"/>
              <a:gd name="T51" fmla="*/ 286 h 1544"/>
              <a:gd name="T52" fmla="*/ 141 w 1359"/>
              <a:gd name="T53" fmla="*/ 286 h 1544"/>
              <a:gd name="T54" fmla="*/ 105 w 1359"/>
              <a:gd name="T55" fmla="*/ 280 h 1544"/>
              <a:gd name="T56" fmla="*/ 70 w 1359"/>
              <a:gd name="T57" fmla="*/ 266 h 1544"/>
              <a:gd name="T58" fmla="*/ 42 w 1359"/>
              <a:gd name="T59" fmla="*/ 244 h 1544"/>
              <a:gd name="T60" fmla="*/ 19 w 1359"/>
              <a:gd name="T61" fmla="*/ 215 h 1544"/>
              <a:gd name="T62" fmla="*/ 5 w 1359"/>
              <a:gd name="T63" fmla="*/ 180 h 1544"/>
              <a:gd name="T64" fmla="*/ 0 w 1359"/>
              <a:gd name="T65" fmla="*/ 144 h 1544"/>
              <a:gd name="T66" fmla="*/ 5 w 1359"/>
              <a:gd name="T67" fmla="*/ 105 h 1544"/>
              <a:gd name="T68" fmla="*/ 19 w 1359"/>
              <a:gd name="T69" fmla="*/ 72 h 1544"/>
              <a:gd name="T70" fmla="*/ 42 w 1359"/>
              <a:gd name="T71" fmla="*/ 42 h 1544"/>
              <a:gd name="T72" fmla="*/ 70 w 1359"/>
              <a:gd name="T73" fmla="*/ 19 h 1544"/>
              <a:gd name="T74" fmla="*/ 105 w 1359"/>
              <a:gd name="T75" fmla="*/ 5 h 1544"/>
              <a:gd name="T76" fmla="*/ 141 w 1359"/>
              <a:gd name="T77" fmla="*/ 0 h 1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9" h="1544">
                <a:moveTo>
                  <a:pt x="141" y="0"/>
                </a:moveTo>
                <a:lnTo>
                  <a:pt x="1217" y="0"/>
                </a:lnTo>
                <a:lnTo>
                  <a:pt x="1252" y="5"/>
                </a:lnTo>
                <a:lnTo>
                  <a:pt x="1284" y="17"/>
                </a:lnTo>
                <a:lnTo>
                  <a:pt x="1312" y="35"/>
                </a:lnTo>
                <a:lnTo>
                  <a:pt x="1334" y="61"/>
                </a:lnTo>
                <a:lnTo>
                  <a:pt x="1350" y="91"/>
                </a:lnTo>
                <a:lnTo>
                  <a:pt x="1359" y="124"/>
                </a:lnTo>
                <a:lnTo>
                  <a:pt x="1359" y="158"/>
                </a:lnTo>
                <a:lnTo>
                  <a:pt x="1350" y="191"/>
                </a:lnTo>
                <a:lnTo>
                  <a:pt x="893" y="1452"/>
                </a:lnTo>
                <a:lnTo>
                  <a:pt x="878" y="1481"/>
                </a:lnTo>
                <a:lnTo>
                  <a:pt x="859" y="1506"/>
                </a:lnTo>
                <a:lnTo>
                  <a:pt x="834" y="1525"/>
                </a:lnTo>
                <a:lnTo>
                  <a:pt x="804" y="1537"/>
                </a:lnTo>
                <a:lnTo>
                  <a:pt x="775" y="1544"/>
                </a:lnTo>
                <a:lnTo>
                  <a:pt x="743" y="1544"/>
                </a:lnTo>
                <a:lnTo>
                  <a:pt x="712" y="1537"/>
                </a:lnTo>
                <a:lnTo>
                  <a:pt x="682" y="1522"/>
                </a:lnTo>
                <a:lnTo>
                  <a:pt x="657" y="1502"/>
                </a:lnTo>
                <a:lnTo>
                  <a:pt x="638" y="1478"/>
                </a:lnTo>
                <a:lnTo>
                  <a:pt x="624" y="1450"/>
                </a:lnTo>
                <a:lnTo>
                  <a:pt x="619" y="1418"/>
                </a:lnTo>
                <a:lnTo>
                  <a:pt x="619" y="1387"/>
                </a:lnTo>
                <a:lnTo>
                  <a:pt x="626" y="1355"/>
                </a:lnTo>
                <a:lnTo>
                  <a:pt x="1014" y="286"/>
                </a:lnTo>
                <a:lnTo>
                  <a:pt x="141" y="286"/>
                </a:lnTo>
                <a:lnTo>
                  <a:pt x="105" y="280"/>
                </a:lnTo>
                <a:lnTo>
                  <a:pt x="70" y="266"/>
                </a:lnTo>
                <a:lnTo>
                  <a:pt x="42" y="244"/>
                </a:lnTo>
                <a:lnTo>
                  <a:pt x="19" y="215"/>
                </a:lnTo>
                <a:lnTo>
                  <a:pt x="5" y="180"/>
                </a:lnTo>
                <a:lnTo>
                  <a:pt x="0" y="144"/>
                </a:lnTo>
                <a:lnTo>
                  <a:pt x="5" y="105"/>
                </a:lnTo>
                <a:lnTo>
                  <a:pt x="19" y="72"/>
                </a:lnTo>
                <a:lnTo>
                  <a:pt x="42" y="42"/>
                </a:lnTo>
                <a:lnTo>
                  <a:pt x="70" y="19"/>
                </a:lnTo>
                <a:lnTo>
                  <a:pt x="105" y="5"/>
                </a:lnTo>
                <a:lnTo>
                  <a:pt x="141"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3555339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3596496" y="2026447"/>
            <a:ext cx="3393608" cy="1602579"/>
          </a:xfrm>
        </p:spPr>
        <p:txBody>
          <a:bodyPr/>
          <a:lstStyle/>
          <a:p>
            <a:r>
              <a:rPr lang="en-US" dirty="0"/>
              <a:t>Ohio Program Contracts Signed</a:t>
            </a:r>
          </a:p>
        </p:txBody>
      </p:sp>
      <p:sp>
        <p:nvSpPr>
          <p:cNvPr id="6" name="Text Placeholder 5"/>
          <p:cNvSpPr>
            <a:spLocks noGrp="1"/>
          </p:cNvSpPr>
          <p:nvPr>
            <p:ph type="body" sz="quarter" idx="10"/>
          </p:nvPr>
        </p:nvSpPr>
        <p:spPr>
          <a:xfrm>
            <a:off x="538763" y="1457324"/>
            <a:ext cx="2626195" cy="4675189"/>
          </a:xfrm>
        </p:spPr>
        <p:txBody>
          <a:bodyPr/>
          <a:lstStyle/>
          <a:p>
            <a:pPr marL="0" lvl="0" indent="0" algn="r">
              <a:buNone/>
              <a:defRPr/>
            </a:pPr>
            <a:r>
              <a:rPr lang="en-US" sz="1100" b="1" dirty="0">
                <a:solidFill>
                  <a:schemeClr val="tx2"/>
                </a:solidFill>
                <a:ea typeface="Calibri" panose="020F0502020204030204" pitchFamily="34" charset="0"/>
                <a:cs typeface="Times New Roman" panose="02020603050405020304" pitchFamily="18" charset="0"/>
              </a:rPr>
              <a:t>HONDA in Marysville</a:t>
            </a:r>
          </a:p>
          <a:p>
            <a:pPr marL="0" lvl="0" indent="0" algn="r">
              <a:buNone/>
              <a:defRPr/>
            </a:pPr>
            <a:r>
              <a:rPr lang="en-US" sz="1100" dirty="0">
                <a:solidFill>
                  <a:schemeClr val="tx2"/>
                </a:solidFill>
                <a:ea typeface="Calibri" panose="020F0502020204030204" pitchFamily="34" charset="0"/>
                <a:cs typeface="Times New Roman" panose="02020603050405020304" pitchFamily="18" charset="0"/>
              </a:rPr>
              <a:t>The Adecco Group has partnered with the Ohio Department of Education through its Success Bound initiative designed to bridge the skills gap through work-based learning models. </a:t>
            </a:r>
          </a:p>
          <a:p>
            <a:pPr marL="0" lvl="0" indent="0" algn="r">
              <a:buNone/>
              <a:defRPr/>
            </a:pPr>
            <a:r>
              <a:rPr lang="en-US" sz="1100" dirty="0">
                <a:solidFill>
                  <a:schemeClr val="tx2"/>
                </a:solidFill>
                <a:ea typeface="Calibri" panose="020F0502020204030204" pitchFamily="34" charset="0"/>
                <a:cs typeface="Times New Roman" panose="02020603050405020304" pitchFamily="18" charset="0"/>
              </a:rPr>
              <a:t>Honda is a major employer in Ohio located in Marysville.  After some initial meetings, digging into their skills gap analysis, and their scheduled retirement trends they recognized the need to attract high school students into their skilled trades positions. </a:t>
            </a:r>
          </a:p>
          <a:p>
            <a:pPr marL="0" lvl="0" indent="0" algn="r">
              <a:buNone/>
              <a:defRPr/>
            </a:pPr>
            <a:r>
              <a:rPr lang="en-US" sz="1100" dirty="0">
                <a:solidFill>
                  <a:schemeClr val="tx2"/>
                </a:solidFill>
                <a:ea typeface="Calibri" panose="020F0502020204030204" pitchFamily="34" charset="0"/>
                <a:cs typeface="Times New Roman" panose="02020603050405020304" pitchFamily="18" charset="0"/>
              </a:rPr>
              <a:t>We are starting with one student in a Pre Engineering position as a pilot.  If successful the program will extend into Industrial Maintenance and other departments.</a:t>
            </a:r>
          </a:p>
          <a:p>
            <a:pPr marL="0" lvl="0" indent="0" algn="r">
              <a:buNone/>
              <a:defRPr/>
            </a:pPr>
            <a:endParaRPr lang="en-US" dirty="0">
              <a:solidFill>
                <a:schemeClr val="tx2"/>
              </a:solidFill>
              <a:ea typeface="Calibri" panose="020F0502020204030204" pitchFamily="34" charset="0"/>
              <a:cs typeface="Times New Roman" panose="02020603050405020304" pitchFamily="18" charset="0"/>
            </a:endParaRPr>
          </a:p>
        </p:txBody>
      </p:sp>
      <p:pic>
        <p:nvPicPr>
          <p:cNvPr id="15" name="Picture 14">
            <a:extLst>
              <a:ext uri="{FF2B5EF4-FFF2-40B4-BE49-F238E27FC236}">
                <a16:creationId xmlns:a16="http://schemas.microsoft.com/office/drawing/2014/main" id="{6C334AFC-FA02-41DF-ADAD-67B5E13D5DA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3424" y="3794919"/>
            <a:ext cx="1517335" cy="887976"/>
          </a:xfrm>
          <a:prstGeom prst="rect">
            <a:avLst/>
          </a:prstGeom>
        </p:spPr>
      </p:pic>
      <p:sp>
        <p:nvSpPr>
          <p:cNvPr id="21" name="Rectangle 20">
            <a:extLst>
              <a:ext uri="{FF2B5EF4-FFF2-40B4-BE49-F238E27FC236}">
                <a16:creationId xmlns:a16="http://schemas.microsoft.com/office/drawing/2014/main" id="{89DF1418-3484-4CF7-9541-AFFDB768CFF9}"/>
              </a:ext>
            </a:extLst>
          </p:cNvPr>
          <p:cNvSpPr/>
          <p:nvPr/>
        </p:nvSpPr>
        <p:spPr>
          <a:xfrm>
            <a:off x="7254213" y="1908692"/>
            <a:ext cx="4153462" cy="2623795"/>
          </a:xfrm>
          <a:prstGeom prst="rect">
            <a:avLst/>
          </a:prstGeom>
          <a:noFill/>
        </p:spPr>
        <p:txBody>
          <a:bodyPr wrap="square">
            <a:spAutoFit/>
          </a:bodyPr>
          <a:lstStyle/>
          <a:p>
            <a:pPr>
              <a:spcBef>
                <a:spcPts val="600"/>
              </a:spcBef>
            </a:pPr>
            <a:r>
              <a:rPr lang="en-US" sz="1200" dirty="0"/>
              <a:t>A high school Career Center that receives students from five different school systems.  The Career Center focuses on Career Technical Education CTE programs that prepare students for immediate careers in dozens of trades and career fields.</a:t>
            </a:r>
          </a:p>
          <a:p>
            <a:pPr>
              <a:spcBef>
                <a:spcPts val="600"/>
              </a:spcBef>
            </a:pPr>
            <a:r>
              <a:rPr lang="en-US" sz="1200" dirty="0"/>
              <a:t>They hosted an Open House and Q&amp;A session for Honda at school property.  They also connected Honda to the first potential student for interviews.  Honda is excited about that student!  Honda is also excited about a partnership with the school for support on job coaching selected students and also for developing a pipeline of talent.</a:t>
            </a:r>
            <a:endParaRPr lang="en-US" sz="1050" dirty="0"/>
          </a:p>
          <a:p>
            <a:pPr>
              <a:spcBef>
                <a:spcPts val="600"/>
              </a:spcBef>
            </a:pPr>
            <a:endParaRPr lang="en-US" sz="1050" dirty="0"/>
          </a:p>
        </p:txBody>
      </p:sp>
      <p:pic>
        <p:nvPicPr>
          <p:cNvPr id="3" name="Picture 2">
            <a:extLst>
              <a:ext uri="{FF2B5EF4-FFF2-40B4-BE49-F238E27FC236}">
                <a16:creationId xmlns:a16="http://schemas.microsoft.com/office/drawing/2014/main" id="{DD89A01F-F1DD-4B50-9527-727297A34F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22921" y="975327"/>
            <a:ext cx="2981325" cy="657225"/>
          </a:xfrm>
          <a:prstGeom prst="rect">
            <a:avLst/>
          </a:prstGeom>
        </p:spPr>
      </p:pic>
      <p:pic>
        <p:nvPicPr>
          <p:cNvPr id="7" name="Picture 6">
            <a:extLst>
              <a:ext uri="{FF2B5EF4-FFF2-40B4-BE49-F238E27FC236}">
                <a16:creationId xmlns:a16="http://schemas.microsoft.com/office/drawing/2014/main" id="{A7A27880-FD1F-4CEB-ABEE-9E1CB078F4C0}"/>
              </a:ext>
            </a:extLst>
          </p:cNvPr>
          <p:cNvPicPr>
            <a:picLocks noChangeAspect="1"/>
          </p:cNvPicPr>
          <p:nvPr/>
        </p:nvPicPr>
        <p:blipFill rotWithShape="1">
          <a:blip r:embed="rId5"/>
          <a:srcRect l="9850" t="21894" r="9477" b="10976"/>
          <a:stretch/>
        </p:blipFill>
        <p:spPr>
          <a:xfrm>
            <a:off x="7322921" y="4438758"/>
            <a:ext cx="2008023" cy="1412309"/>
          </a:xfrm>
          <a:prstGeom prst="rect">
            <a:avLst/>
          </a:prstGeom>
        </p:spPr>
      </p:pic>
    </p:spTree>
    <p:extLst>
      <p:ext uri="{BB962C8B-B14F-4D97-AF65-F5344CB8AC3E}">
        <p14:creationId xmlns:p14="http://schemas.microsoft.com/office/powerpoint/2010/main" val="33880624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BACA8C7-1A1D-4E2A-8814-7198E221A6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3257" y="1275349"/>
            <a:ext cx="1441615" cy="1252145"/>
          </a:xfrm>
          <a:prstGeom prst="rect">
            <a:avLst/>
          </a:prstGeom>
        </p:spPr>
      </p:pic>
      <p:sp>
        <p:nvSpPr>
          <p:cNvPr id="5" name="Title 4"/>
          <p:cNvSpPr>
            <a:spLocks noGrp="1"/>
          </p:cNvSpPr>
          <p:nvPr>
            <p:ph type="ctrTitle"/>
          </p:nvPr>
        </p:nvSpPr>
        <p:spPr>
          <a:xfrm>
            <a:off x="3596496" y="2026447"/>
            <a:ext cx="3393608" cy="1602579"/>
          </a:xfrm>
        </p:spPr>
        <p:txBody>
          <a:bodyPr/>
          <a:lstStyle/>
          <a:p>
            <a:r>
              <a:rPr lang="en-US" dirty="0"/>
              <a:t>Ohio Partnerships</a:t>
            </a:r>
          </a:p>
        </p:txBody>
      </p:sp>
      <p:sp>
        <p:nvSpPr>
          <p:cNvPr id="6" name="Text Placeholder 5"/>
          <p:cNvSpPr>
            <a:spLocks noGrp="1"/>
          </p:cNvSpPr>
          <p:nvPr>
            <p:ph type="body" sz="quarter" idx="10"/>
          </p:nvPr>
        </p:nvSpPr>
        <p:spPr>
          <a:xfrm>
            <a:off x="730250" y="1476374"/>
            <a:ext cx="2626195" cy="4675189"/>
          </a:xfrm>
        </p:spPr>
        <p:txBody>
          <a:bodyPr/>
          <a:lstStyle/>
          <a:p>
            <a:pPr marL="0" lvl="0" indent="0" algn="r">
              <a:buNone/>
              <a:defRPr/>
            </a:pPr>
            <a:r>
              <a:rPr lang="en-US" b="1" dirty="0">
                <a:solidFill>
                  <a:schemeClr val="tx2"/>
                </a:solidFill>
                <a:ea typeface="Calibri" panose="020F0502020204030204" pitchFamily="34" charset="0"/>
                <a:cs typeface="Times New Roman" panose="02020603050405020304" pitchFamily="18" charset="0"/>
              </a:rPr>
              <a:t>Cincinnati Public Schools + The Cincinnati USA Regional Chamber of Commerce        + Adecco</a:t>
            </a:r>
          </a:p>
          <a:p>
            <a:pPr marL="0" lvl="0" indent="0" algn="r">
              <a:buNone/>
              <a:defRPr/>
            </a:pPr>
            <a:r>
              <a:rPr lang="en-US" dirty="0">
                <a:solidFill>
                  <a:schemeClr val="tx2"/>
                </a:solidFill>
                <a:ea typeface="Calibri" panose="020F0502020204030204" pitchFamily="34" charset="0"/>
                <a:cs typeface="Times New Roman" panose="02020603050405020304" pitchFamily="18" charset="0"/>
              </a:rPr>
              <a:t>The Adecco Group has partnered with the Ohio Department of Education through its Success Bound initiative designed to bridge the skills gap through work-based learning models. Cincinnati Public Schools and the Cincinnati Chamber of Commerce have partnered up to expand their “career-based learning” program within the traditional schools.  They also conducted business outreach and achieved 6 manufacturers to sign on.</a:t>
            </a:r>
          </a:p>
        </p:txBody>
      </p:sp>
      <p:pic>
        <p:nvPicPr>
          <p:cNvPr id="15" name="Picture 14">
            <a:extLst>
              <a:ext uri="{FF2B5EF4-FFF2-40B4-BE49-F238E27FC236}">
                <a16:creationId xmlns:a16="http://schemas.microsoft.com/office/drawing/2014/main" id="{6C334AFC-FA02-41DF-ADAD-67B5E13D5DA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03424" y="3794919"/>
            <a:ext cx="1517335" cy="887976"/>
          </a:xfrm>
          <a:prstGeom prst="rect">
            <a:avLst/>
          </a:prstGeom>
        </p:spPr>
      </p:pic>
      <p:sp>
        <p:nvSpPr>
          <p:cNvPr id="21" name="Rectangle 20">
            <a:extLst>
              <a:ext uri="{FF2B5EF4-FFF2-40B4-BE49-F238E27FC236}">
                <a16:creationId xmlns:a16="http://schemas.microsoft.com/office/drawing/2014/main" id="{89DF1418-3484-4CF7-9541-AFFDB768CFF9}"/>
              </a:ext>
            </a:extLst>
          </p:cNvPr>
          <p:cNvSpPr/>
          <p:nvPr/>
        </p:nvSpPr>
        <p:spPr>
          <a:xfrm>
            <a:off x="7077809" y="2527494"/>
            <a:ext cx="4388704" cy="3385542"/>
          </a:xfrm>
          <a:prstGeom prst="rect">
            <a:avLst/>
          </a:prstGeom>
          <a:noFill/>
        </p:spPr>
        <p:txBody>
          <a:bodyPr wrap="square">
            <a:spAutoFit/>
          </a:bodyPr>
          <a:lstStyle/>
          <a:p>
            <a:pPr>
              <a:spcBef>
                <a:spcPts val="600"/>
              </a:spcBef>
            </a:pPr>
            <a:r>
              <a:rPr lang="en-US" sz="1200" b="1" dirty="0"/>
              <a:t>Career-Based Learning Program</a:t>
            </a:r>
          </a:p>
          <a:p>
            <a:pPr>
              <a:spcBef>
                <a:spcPts val="600"/>
              </a:spcBef>
            </a:pPr>
            <a:r>
              <a:rPr lang="en-US" sz="1050" b="1" dirty="0"/>
              <a:t>Preparing students by infusing career readiness curriculum in the classroom.</a:t>
            </a:r>
          </a:p>
          <a:p>
            <a:pPr marL="225425" indent="-225425">
              <a:spcBef>
                <a:spcPts val="600"/>
              </a:spcBef>
              <a:buFont typeface="Arial" panose="020B0604020202020204" pitchFamily="34" charset="0"/>
              <a:buChar char="•"/>
            </a:pPr>
            <a:r>
              <a:rPr lang="en-US" sz="1050" dirty="0"/>
              <a:t>Professionalism, critical thinking and problem solving</a:t>
            </a:r>
          </a:p>
          <a:p>
            <a:pPr marL="225425" indent="-225425">
              <a:spcBef>
                <a:spcPts val="600"/>
              </a:spcBef>
              <a:buFont typeface="Arial" panose="020B0604020202020204" pitchFamily="34" charset="0"/>
              <a:buChar char="•"/>
            </a:pPr>
            <a:r>
              <a:rPr lang="en-US" sz="1050" dirty="0"/>
              <a:t>Communication, team work, and cultural competency</a:t>
            </a:r>
          </a:p>
          <a:p>
            <a:pPr marL="225425" indent="-225425">
              <a:spcBef>
                <a:spcPts val="600"/>
              </a:spcBef>
              <a:buFont typeface="Arial" panose="020B0604020202020204" pitchFamily="34" charset="0"/>
              <a:buChar char="•"/>
            </a:pPr>
            <a:r>
              <a:rPr lang="en-US" sz="1050" dirty="0"/>
              <a:t>Ethics, actions, and accountability</a:t>
            </a:r>
          </a:p>
          <a:p>
            <a:pPr marL="225425" indent="-225425">
              <a:spcBef>
                <a:spcPts val="600"/>
              </a:spcBef>
              <a:buFont typeface="Arial" panose="020B0604020202020204" pitchFamily="34" charset="0"/>
              <a:buChar char="•"/>
            </a:pPr>
            <a:r>
              <a:rPr lang="en-US" sz="1050" dirty="0"/>
              <a:t>Managing self</a:t>
            </a:r>
          </a:p>
          <a:p>
            <a:pPr>
              <a:spcBef>
                <a:spcPts val="600"/>
              </a:spcBef>
            </a:pPr>
            <a:endParaRPr lang="en-US" sz="1050" dirty="0"/>
          </a:p>
          <a:p>
            <a:pPr>
              <a:spcBef>
                <a:spcPts val="600"/>
              </a:spcBef>
            </a:pPr>
            <a:r>
              <a:rPr lang="en-US" sz="1050" b="1" dirty="0"/>
              <a:t>Preparing students by connecting them to work experiences with help from Adecco and the Chamber of Commerce:</a:t>
            </a:r>
          </a:p>
          <a:p>
            <a:pPr marL="225425" indent="-225425">
              <a:spcBef>
                <a:spcPts val="600"/>
              </a:spcBef>
              <a:buFont typeface="Arial" panose="020B0604020202020204" pitchFamily="34" charset="0"/>
              <a:buChar char="•"/>
            </a:pPr>
            <a:r>
              <a:rPr lang="en-US" sz="1050" dirty="0"/>
              <a:t>Manufacturing Assembly Operations</a:t>
            </a:r>
          </a:p>
          <a:p>
            <a:pPr marL="225425" indent="-225425">
              <a:spcBef>
                <a:spcPts val="600"/>
              </a:spcBef>
              <a:buFont typeface="Arial" panose="020B0604020202020204" pitchFamily="34" charset="0"/>
              <a:buChar char="•"/>
            </a:pPr>
            <a:r>
              <a:rPr lang="en-US" sz="1050" dirty="0"/>
              <a:t>Warehousing and Logistics Operations</a:t>
            </a:r>
          </a:p>
          <a:p>
            <a:pPr marL="225425" indent="-225425">
              <a:spcBef>
                <a:spcPts val="600"/>
              </a:spcBef>
              <a:buFont typeface="Arial" panose="020B0604020202020204" pitchFamily="34" charset="0"/>
              <a:buChar char="•"/>
            </a:pPr>
            <a:r>
              <a:rPr lang="en-US" sz="1050" dirty="0"/>
              <a:t>Flexographic Printing Operator</a:t>
            </a:r>
          </a:p>
          <a:p>
            <a:pPr marL="225425" indent="-225425">
              <a:spcBef>
                <a:spcPts val="600"/>
              </a:spcBef>
              <a:buFont typeface="Arial" panose="020B0604020202020204" pitchFamily="34" charset="0"/>
              <a:buChar char="•"/>
            </a:pPr>
            <a:r>
              <a:rPr lang="en-US" sz="1050" dirty="0"/>
              <a:t>Customer Project Manager</a:t>
            </a:r>
          </a:p>
        </p:txBody>
      </p:sp>
    </p:spTree>
    <p:extLst>
      <p:ext uri="{BB962C8B-B14F-4D97-AF65-F5344CB8AC3E}">
        <p14:creationId xmlns:p14="http://schemas.microsoft.com/office/powerpoint/2010/main" val="21836220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3596496" y="2026447"/>
            <a:ext cx="3393608" cy="1602579"/>
          </a:xfrm>
        </p:spPr>
        <p:txBody>
          <a:bodyPr/>
          <a:lstStyle/>
          <a:p>
            <a:r>
              <a:rPr lang="en-US" dirty="0"/>
              <a:t>Ohio Partnerships</a:t>
            </a:r>
          </a:p>
        </p:txBody>
      </p:sp>
      <p:sp>
        <p:nvSpPr>
          <p:cNvPr id="6" name="Text Placeholder 5"/>
          <p:cNvSpPr>
            <a:spLocks noGrp="1"/>
          </p:cNvSpPr>
          <p:nvPr>
            <p:ph type="body" sz="quarter" idx="10"/>
          </p:nvPr>
        </p:nvSpPr>
        <p:spPr>
          <a:xfrm>
            <a:off x="696191" y="1457324"/>
            <a:ext cx="2501228" cy="4675189"/>
          </a:xfrm>
        </p:spPr>
        <p:txBody>
          <a:bodyPr>
            <a:normAutofit/>
          </a:bodyPr>
          <a:lstStyle/>
          <a:p>
            <a:pPr marL="0" lvl="0" indent="0" algn="r">
              <a:buNone/>
              <a:defRPr/>
            </a:pPr>
            <a:r>
              <a:rPr lang="en-US" sz="1100" b="1" dirty="0">
                <a:solidFill>
                  <a:schemeClr val="tx2"/>
                </a:solidFill>
                <a:ea typeface="Calibri" panose="020F0502020204030204" pitchFamily="34" charset="0"/>
                <a:cs typeface="Times New Roman" panose="02020603050405020304" pitchFamily="18" charset="0"/>
              </a:rPr>
              <a:t>Wilmington, OH</a:t>
            </a:r>
          </a:p>
          <a:p>
            <a:pPr marL="0" lvl="0" indent="0" algn="r">
              <a:buNone/>
              <a:defRPr/>
            </a:pPr>
            <a:r>
              <a:rPr lang="en-US" sz="1100" dirty="0">
                <a:solidFill>
                  <a:schemeClr val="tx2"/>
                </a:solidFill>
                <a:ea typeface="Calibri" panose="020F0502020204030204" pitchFamily="34" charset="0"/>
                <a:cs typeface="Times New Roman" panose="02020603050405020304" pitchFamily="18" charset="0"/>
              </a:rPr>
              <a:t>The Southern Ohio Educational Service Center SOESC had received a grant to place students with disabilities into work-based learning job positions.  Adecco partnered up with them and the Department of Education’s Office for Exceptional Children.  Adecco and the SOESC performed a business outreach initiative.  We identified 6 organizations willing and able to partner on this initiative. </a:t>
            </a:r>
          </a:p>
          <a:p>
            <a:pPr marL="0" lvl="0" indent="0" algn="r">
              <a:buNone/>
              <a:defRPr/>
            </a:pPr>
            <a:endParaRPr lang="en-US" sz="1050" dirty="0">
              <a:solidFill>
                <a:schemeClr val="tx2"/>
              </a:solidFill>
              <a:ea typeface="Calibri" panose="020F0502020204030204" pitchFamily="34" charset="0"/>
              <a:cs typeface="Times New Roman" panose="02020603050405020304" pitchFamily="18" charset="0"/>
            </a:endParaRPr>
          </a:p>
        </p:txBody>
      </p:sp>
      <p:pic>
        <p:nvPicPr>
          <p:cNvPr id="15" name="Picture 14">
            <a:extLst>
              <a:ext uri="{FF2B5EF4-FFF2-40B4-BE49-F238E27FC236}">
                <a16:creationId xmlns:a16="http://schemas.microsoft.com/office/drawing/2014/main" id="{6C334AFC-FA02-41DF-ADAD-67B5E13D5DA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3424" y="3794919"/>
            <a:ext cx="1517335" cy="887976"/>
          </a:xfrm>
          <a:prstGeom prst="rect">
            <a:avLst/>
          </a:prstGeom>
        </p:spPr>
      </p:pic>
      <p:pic>
        <p:nvPicPr>
          <p:cNvPr id="7" name="Picture 6">
            <a:extLst>
              <a:ext uri="{FF2B5EF4-FFF2-40B4-BE49-F238E27FC236}">
                <a16:creationId xmlns:a16="http://schemas.microsoft.com/office/drawing/2014/main" id="{C754D57C-CF1F-4D20-BE1F-1D512504895C}"/>
              </a:ext>
            </a:extLst>
          </p:cNvPr>
          <p:cNvPicPr>
            <a:picLocks noChangeAspect="1"/>
          </p:cNvPicPr>
          <p:nvPr/>
        </p:nvPicPr>
        <p:blipFill>
          <a:blip r:embed="rId4"/>
          <a:stretch>
            <a:fillRect/>
          </a:stretch>
        </p:blipFill>
        <p:spPr>
          <a:xfrm>
            <a:off x="7173773" y="2287295"/>
            <a:ext cx="4230348" cy="1507624"/>
          </a:xfrm>
          <a:prstGeom prst="rect">
            <a:avLst/>
          </a:prstGeom>
        </p:spPr>
      </p:pic>
      <p:sp>
        <p:nvSpPr>
          <p:cNvPr id="8" name="Rectangle 7">
            <a:extLst>
              <a:ext uri="{FF2B5EF4-FFF2-40B4-BE49-F238E27FC236}">
                <a16:creationId xmlns:a16="http://schemas.microsoft.com/office/drawing/2014/main" id="{1B2E52F2-390D-41E2-ABAE-122D2DC96049}"/>
              </a:ext>
            </a:extLst>
          </p:cNvPr>
          <p:cNvSpPr/>
          <p:nvPr/>
        </p:nvSpPr>
        <p:spPr>
          <a:xfrm>
            <a:off x="7173773" y="4065574"/>
            <a:ext cx="3202679" cy="1277273"/>
          </a:xfrm>
          <a:prstGeom prst="rect">
            <a:avLst/>
          </a:prstGeom>
        </p:spPr>
        <p:txBody>
          <a:bodyPr wrap="square">
            <a:spAutoFit/>
          </a:bodyPr>
          <a:lstStyle/>
          <a:p>
            <a:pPr lvl="0">
              <a:defRPr/>
            </a:pPr>
            <a:r>
              <a:rPr lang="en-US" sz="1100" dirty="0">
                <a:solidFill>
                  <a:schemeClr val="tx2"/>
                </a:solidFill>
                <a:ea typeface="Calibri" panose="020F0502020204030204" pitchFamily="34" charset="0"/>
                <a:cs typeface="Times New Roman" panose="02020603050405020304" pitchFamily="18" charset="0"/>
              </a:rPr>
              <a:t>25 Students from school districts within the Southern Ohio Educational Service Center are currently working and engaged in work-based learning positions.  Most students are engaged in a rotation which allows students to get work experience in multiple businesses.</a:t>
            </a:r>
          </a:p>
        </p:txBody>
      </p:sp>
      <p:sp>
        <p:nvSpPr>
          <p:cNvPr id="2" name="TextBox 1">
            <a:extLst>
              <a:ext uri="{FF2B5EF4-FFF2-40B4-BE49-F238E27FC236}">
                <a16:creationId xmlns:a16="http://schemas.microsoft.com/office/drawing/2014/main" id="{AFFA2D99-85C8-4FFE-B1B0-342753D15B59}"/>
              </a:ext>
            </a:extLst>
          </p:cNvPr>
          <p:cNvSpPr txBox="1"/>
          <p:nvPr/>
        </p:nvSpPr>
        <p:spPr>
          <a:xfrm>
            <a:off x="7173773" y="1475106"/>
            <a:ext cx="3674336" cy="538609"/>
          </a:xfrm>
          <a:prstGeom prst="rect">
            <a:avLst/>
          </a:prstGeom>
          <a:noFill/>
        </p:spPr>
        <p:txBody>
          <a:bodyPr wrap="square" rtlCol="0">
            <a:spAutoFit/>
          </a:bodyPr>
          <a:lstStyle/>
          <a:p>
            <a:pPr>
              <a:spcBef>
                <a:spcPts val="600"/>
              </a:spcBef>
            </a:pPr>
            <a:r>
              <a:rPr lang="en-US" sz="1200" dirty="0"/>
              <a:t>Ohio Department of Education</a:t>
            </a:r>
          </a:p>
          <a:p>
            <a:pPr>
              <a:spcBef>
                <a:spcPts val="600"/>
              </a:spcBef>
            </a:pPr>
            <a:r>
              <a:rPr lang="en-US" sz="1200" dirty="0"/>
              <a:t>Office For Exceptional Children</a:t>
            </a:r>
          </a:p>
        </p:txBody>
      </p:sp>
    </p:spTree>
    <p:extLst>
      <p:ext uri="{BB962C8B-B14F-4D97-AF65-F5344CB8AC3E}">
        <p14:creationId xmlns:p14="http://schemas.microsoft.com/office/powerpoint/2010/main" val="23528169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6410108" y="1976322"/>
            <a:ext cx="5020893" cy="3179332"/>
          </a:xfrm>
          <a:prstGeom prst="rect">
            <a:avLst/>
          </a:prstGeom>
          <a:effectLst/>
        </p:spPr>
      </p:pic>
      <p:sp>
        <p:nvSpPr>
          <p:cNvPr id="3" name="Title 2"/>
          <p:cNvSpPr>
            <a:spLocks noGrp="1"/>
          </p:cNvSpPr>
          <p:nvPr>
            <p:ph type="title"/>
          </p:nvPr>
        </p:nvSpPr>
        <p:spPr/>
        <p:txBody>
          <a:bodyPr/>
          <a:lstStyle/>
          <a:p>
            <a:r>
              <a:rPr lang="en-US" dirty="0"/>
              <a:t>References and Articles</a:t>
            </a:r>
          </a:p>
        </p:txBody>
      </p:sp>
      <p:pic>
        <p:nvPicPr>
          <p:cNvPr id="16" name="Picture Placeholder 15">
            <a:extLst>
              <a:ext uri="{FF2B5EF4-FFF2-40B4-BE49-F238E27FC236}">
                <a16:creationId xmlns:a16="http://schemas.microsoft.com/office/drawing/2014/main" id="{2ACC364B-5DB3-48BB-83DE-49DE0DAA496D}"/>
              </a:ext>
            </a:extLst>
          </p:cNvPr>
          <p:cNvPicPr>
            <a:picLocks noGrp="1" noChangeAspect="1"/>
          </p:cNvPicPr>
          <p:nvPr>
            <p:ph type="pic" sz="quarter" idx="14"/>
          </p:nvPr>
        </p:nvPicPr>
        <p:blipFill>
          <a:blip r:embed="rId3"/>
          <a:srcRect l="5643" r="5643"/>
          <a:stretch>
            <a:fillRect/>
          </a:stretch>
        </p:blipFill>
        <p:spPr>
          <a:prstGeom prst="rect">
            <a:avLst/>
          </a:prstGeom>
        </p:spPr>
      </p:pic>
      <p:sp>
        <p:nvSpPr>
          <p:cNvPr id="4" name="Subtitle 3"/>
          <p:cNvSpPr>
            <a:spLocks noGrp="1"/>
          </p:cNvSpPr>
          <p:nvPr>
            <p:ph type="subTitle" idx="1"/>
          </p:nvPr>
        </p:nvSpPr>
        <p:spPr/>
        <p:txBody>
          <a:bodyPr/>
          <a:lstStyle/>
          <a:p>
            <a:r>
              <a:rPr lang="en-US" dirty="0"/>
              <a:t>TOYOTOMI</a:t>
            </a:r>
          </a:p>
        </p:txBody>
      </p:sp>
      <p:sp>
        <p:nvSpPr>
          <p:cNvPr id="6" name="Text Placeholder 5"/>
          <p:cNvSpPr>
            <a:spLocks noGrp="1"/>
          </p:cNvSpPr>
          <p:nvPr>
            <p:ph type="body" sz="quarter" idx="15"/>
          </p:nvPr>
        </p:nvSpPr>
        <p:spPr>
          <a:xfrm>
            <a:off x="1381958" y="3453138"/>
            <a:ext cx="4529891" cy="538609"/>
          </a:xfrm>
        </p:spPr>
        <p:txBody>
          <a:bodyPr wrap="square">
            <a:spAutoFit/>
          </a:bodyPr>
          <a:lstStyle/>
          <a:p>
            <a:pPr marL="0" indent="0">
              <a:buNone/>
            </a:pPr>
            <a:r>
              <a:rPr lang="en-US" b="1" dirty="0"/>
              <a:t>Online at:</a:t>
            </a:r>
          </a:p>
          <a:p>
            <a:pPr marL="0" indent="0">
              <a:buNone/>
            </a:pPr>
            <a:r>
              <a:rPr lang="en-US" dirty="0">
                <a:hlinkClick r:id="rId4"/>
              </a:rPr>
              <a:t>http://bit.ly/YES-Toyotomi-VideoTestimonial</a:t>
            </a:r>
            <a:endParaRPr lang="en-US" dirty="0"/>
          </a:p>
        </p:txBody>
      </p:sp>
      <p:grpSp>
        <p:nvGrpSpPr>
          <p:cNvPr id="17" name="Group 16">
            <a:extLst>
              <a:ext uri="{FF2B5EF4-FFF2-40B4-BE49-F238E27FC236}">
                <a16:creationId xmlns:a16="http://schemas.microsoft.com/office/drawing/2014/main" id="{BCD5BBAC-F59A-4450-A10D-2094C06DF7D8}"/>
              </a:ext>
            </a:extLst>
          </p:cNvPr>
          <p:cNvGrpSpPr/>
          <p:nvPr/>
        </p:nvGrpSpPr>
        <p:grpSpPr>
          <a:xfrm>
            <a:off x="730250" y="3538275"/>
            <a:ext cx="474085" cy="420749"/>
            <a:chOff x="0" y="0"/>
            <a:chExt cx="511175" cy="454025"/>
          </a:xfrm>
          <a:solidFill>
            <a:schemeClr val="accent1"/>
          </a:solidFill>
        </p:grpSpPr>
        <p:sp>
          <p:nvSpPr>
            <p:cNvPr id="18" name="Freeform 8">
              <a:extLst>
                <a:ext uri="{FF2B5EF4-FFF2-40B4-BE49-F238E27FC236}">
                  <a16:creationId xmlns:a16="http://schemas.microsoft.com/office/drawing/2014/main" id="{EB74CAF1-9FE5-49A3-B566-61B972A350BE}"/>
                </a:ext>
              </a:extLst>
            </p:cNvPr>
            <p:cNvSpPr>
              <a:spLocks noEditPoints="1"/>
            </p:cNvSpPr>
            <p:nvPr/>
          </p:nvSpPr>
          <p:spPr bwMode="auto">
            <a:xfrm>
              <a:off x="0" y="0"/>
              <a:ext cx="511175" cy="203200"/>
            </a:xfrm>
            <a:custGeom>
              <a:avLst/>
              <a:gdLst>
                <a:gd name="T0" fmla="*/ 164 w 3547"/>
                <a:gd name="T1" fmla="*/ 125 h 1406"/>
                <a:gd name="T2" fmla="*/ 134 w 3547"/>
                <a:gd name="T3" fmla="*/ 147 h 1406"/>
                <a:gd name="T4" fmla="*/ 122 w 3547"/>
                <a:gd name="T5" fmla="*/ 183 h 1406"/>
                <a:gd name="T6" fmla="*/ 125 w 3547"/>
                <a:gd name="T7" fmla="*/ 1242 h 1406"/>
                <a:gd name="T8" fmla="*/ 147 w 3547"/>
                <a:gd name="T9" fmla="*/ 1272 h 1406"/>
                <a:gd name="T10" fmla="*/ 183 w 3547"/>
                <a:gd name="T11" fmla="*/ 1284 h 1406"/>
                <a:gd name="T12" fmla="*/ 3383 w 3547"/>
                <a:gd name="T13" fmla="*/ 1281 h 1406"/>
                <a:gd name="T14" fmla="*/ 3413 w 3547"/>
                <a:gd name="T15" fmla="*/ 1259 h 1406"/>
                <a:gd name="T16" fmla="*/ 3425 w 3547"/>
                <a:gd name="T17" fmla="*/ 1224 h 1406"/>
                <a:gd name="T18" fmla="*/ 3421 w 3547"/>
                <a:gd name="T19" fmla="*/ 164 h 1406"/>
                <a:gd name="T20" fmla="*/ 3400 w 3547"/>
                <a:gd name="T21" fmla="*/ 134 h 1406"/>
                <a:gd name="T22" fmla="*/ 3364 w 3547"/>
                <a:gd name="T23" fmla="*/ 122 h 1406"/>
                <a:gd name="T24" fmla="*/ 183 w 3547"/>
                <a:gd name="T25" fmla="*/ 0 h 1406"/>
                <a:gd name="T26" fmla="*/ 3397 w 3547"/>
                <a:gd name="T27" fmla="*/ 3 h 1406"/>
                <a:gd name="T28" fmla="*/ 3456 w 3547"/>
                <a:gd name="T29" fmla="*/ 25 h 1406"/>
                <a:gd name="T30" fmla="*/ 3504 w 3547"/>
                <a:gd name="T31" fmla="*/ 65 h 1406"/>
                <a:gd name="T32" fmla="*/ 3536 w 3547"/>
                <a:gd name="T33" fmla="*/ 119 h 1406"/>
                <a:gd name="T34" fmla="*/ 3547 w 3547"/>
                <a:gd name="T35" fmla="*/ 183 h 1406"/>
                <a:gd name="T36" fmla="*/ 3543 w 3547"/>
                <a:gd name="T37" fmla="*/ 1256 h 1406"/>
                <a:gd name="T38" fmla="*/ 3522 w 3547"/>
                <a:gd name="T39" fmla="*/ 1316 h 1406"/>
                <a:gd name="T40" fmla="*/ 3482 w 3547"/>
                <a:gd name="T41" fmla="*/ 1363 h 1406"/>
                <a:gd name="T42" fmla="*/ 3428 w 3547"/>
                <a:gd name="T43" fmla="*/ 1394 h 1406"/>
                <a:gd name="T44" fmla="*/ 3364 w 3547"/>
                <a:gd name="T45" fmla="*/ 1406 h 1406"/>
                <a:gd name="T46" fmla="*/ 150 w 3547"/>
                <a:gd name="T47" fmla="*/ 1403 h 1406"/>
                <a:gd name="T48" fmla="*/ 91 w 3547"/>
                <a:gd name="T49" fmla="*/ 1381 h 1406"/>
                <a:gd name="T50" fmla="*/ 43 w 3547"/>
                <a:gd name="T51" fmla="*/ 1342 h 1406"/>
                <a:gd name="T52" fmla="*/ 12 w 3547"/>
                <a:gd name="T53" fmla="*/ 1288 h 1406"/>
                <a:gd name="T54" fmla="*/ 0 w 3547"/>
                <a:gd name="T55" fmla="*/ 1224 h 1406"/>
                <a:gd name="T56" fmla="*/ 3 w 3547"/>
                <a:gd name="T57" fmla="*/ 150 h 1406"/>
                <a:gd name="T58" fmla="*/ 25 w 3547"/>
                <a:gd name="T59" fmla="*/ 91 h 1406"/>
                <a:gd name="T60" fmla="*/ 65 w 3547"/>
                <a:gd name="T61" fmla="*/ 43 h 1406"/>
                <a:gd name="T62" fmla="*/ 119 w 3547"/>
                <a:gd name="T63" fmla="*/ 11 h 1406"/>
                <a:gd name="T64" fmla="*/ 183 w 3547"/>
                <a:gd name="T65" fmla="*/ 0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47" h="1406">
                  <a:moveTo>
                    <a:pt x="183" y="122"/>
                  </a:moveTo>
                  <a:lnTo>
                    <a:pt x="164" y="125"/>
                  </a:lnTo>
                  <a:lnTo>
                    <a:pt x="147" y="134"/>
                  </a:lnTo>
                  <a:lnTo>
                    <a:pt x="134" y="147"/>
                  </a:lnTo>
                  <a:lnTo>
                    <a:pt x="125" y="164"/>
                  </a:lnTo>
                  <a:lnTo>
                    <a:pt x="122" y="183"/>
                  </a:lnTo>
                  <a:lnTo>
                    <a:pt x="122" y="1224"/>
                  </a:lnTo>
                  <a:lnTo>
                    <a:pt x="125" y="1242"/>
                  </a:lnTo>
                  <a:lnTo>
                    <a:pt x="134" y="1259"/>
                  </a:lnTo>
                  <a:lnTo>
                    <a:pt x="147" y="1272"/>
                  </a:lnTo>
                  <a:lnTo>
                    <a:pt x="164" y="1281"/>
                  </a:lnTo>
                  <a:lnTo>
                    <a:pt x="183" y="1284"/>
                  </a:lnTo>
                  <a:lnTo>
                    <a:pt x="3364" y="1284"/>
                  </a:lnTo>
                  <a:lnTo>
                    <a:pt x="3383" y="1281"/>
                  </a:lnTo>
                  <a:lnTo>
                    <a:pt x="3400" y="1272"/>
                  </a:lnTo>
                  <a:lnTo>
                    <a:pt x="3413" y="1259"/>
                  </a:lnTo>
                  <a:lnTo>
                    <a:pt x="3421" y="1242"/>
                  </a:lnTo>
                  <a:lnTo>
                    <a:pt x="3425" y="1224"/>
                  </a:lnTo>
                  <a:lnTo>
                    <a:pt x="3425" y="183"/>
                  </a:lnTo>
                  <a:lnTo>
                    <a:pt x="3421" y="164"/>
                  </a:lnTo>
                  <a:lnTo>
                    <a:pt x="3413" y="147"/>
                  </a:lnTo>
                  <a:lnTo>
                    <a:pt x="3400" y="134"/>
                  </a:lnTo>
                  <a:lnTo>
                    <a:pt x="3383" y="125"/>
                  </a:lnTo>
                  <a:lnTo>
                    <a:pt x="3364" y="122"/>
                  </a:lnTo>
                  <a:lnTo>
                    <a:pt x="183" y="122"/>
                  </a:lnTo>
                  <a:close/>
                  <a:moveTo>
                    <a:pt x="183" y="0"/>
                  </a:moveTo>
                  <a:lnTo>
                    <a:pt x="3364" y="0"/>
                  </a:lnTo>
                  <a:lnTo>
                    <a:pt x="3397" y="3"/>
                  </a:lnTo>
                  <a:lnTo>
                    <a:pt x="3428" y="11"/>
                  </a:lnTo>
                  <a:lnTo>
                    <a:pt x="3456" y="25"/>
                  </a:lnTo>
                  <a:lnTo>
                    <a:pt x="3482" y="43"/>
                  </a:lnTo>
                  <a:lnTo>
                    <a:pt x="3504" y="65"/>
                  </a:lnTo>
                  <a:lnTo>
                    <a:pt x="3522" y="91"/>
                  </a:lnTo>
                  <a:lnTo>
                    <a:pt x="3536" y="119"/>
                  </a:lnTo>
                  <a:lnTo>
                    <a:pt x="3543" y="150"/>
                  </a:lnTo>
                  <a:lnTo>
                    <a:pt x="3547" y="183"/>
                  </a:lnTo>
                  <a:lnTo>
                    <a:pt x="3547" y="1224"/>
                  </a:lnTo>
                  <a:lnTo>
                    <a:pt x="3543" y="1256"/>
                  </a:lnTo>
                  <a:lnTo>
                    <a:pt x="3536" y="1288"/>
                  </a:lnTo>
                  <a:lnTo>
                    <a:pt x="3522" y="1316"/>
                  </a:lnTo>
                  <a:lnTo>
                    <a:pt x="3504" y="1342"/>
                  </a:lnTo>
                  <a:lnTo>
                    <a:pt x="3482" y="1363"/>
                  </a:lnTo>
                  <a:lnTo>
                    <a:pt x="3456" y="1381"/>
                  </a:lnTo>
                  <a:lnTo>
                    <a:pt x="3428" y="1394"/>
                  </a:lnTo>
                  <a:lnTo>
                    <a:pt x="3397" y="1403"/>
                  </a:lnTo>
                  <a:lnTo>
                    <a:pt x="3364" y="1406"/>
                  </a:lnTo>
                  <a:lnTo>
                    <a:pt x="183" y="1406"/>
                  </a:lnTo>
                  <a:lnTo>
                    <a:pt x="150" y="1403"/>
                  </a:lnTo>
                  <a:lnTo>
                    <a:pt x="119" y="1394"/>
                  </a:lnTo>
                  <a:lnTo>
                    <a:pt x="91" y="1381"/>
                  </a:lnTo>
                  <a:lnTo>
                    <a:pt x="65" y="1363"/>
                  </a:lnTo>
                  <a:lnTo>
                    <a:pt x="43" y="1342"/>
                  </a:lnTo>
                  <a:lnTo>
                    <a:pt x="25" y="1316"/>
                  </a:lnTo>
                  <a:lnTo>
                    <a:pt x="12" y="1288"/>
                  </a:lnTo>
                  <a:lnTo>
                    <a:pt x="3" y="1256"/>
                  </a:lnTo>
                  <a:lnTo>
                    <a:pt x="0" y="1224"/>
                  </a:lnTo>
                  <a:lnTo>
                    <a:pt x="0" y="183"/>
                  </a:lnTo>
                  <a:lnTo>
                    <a:pt x="3" y="150"/>
                  </a:lnTo>
                  <a:lnTo>
                    <a:pt x="12" y="119"/>
                  </a:lnTo>
                  <a:lnTo>
                    <a:pt x="25" y="91"/>
                  </a:lnTo>
                  <a:lnTo>
                    <a:pt x="43" y="65"/>
                  </a:lnTo>
                  <a:lnTo>
                    <a:pt x="65" y="43"/>
                  </a:lnTo>
                  <a:lnTo>
                    <a:pt x="91" y="25"/>
                  </a:lnTo>
                  <a:lnTo>
                    <a:pt x="119" y="11"/>
                  </a:lnTo>
                  <a:lnTo>
                    <a:pt x="150" y="3"/>
                  </a:lnTo>
                  <a:lnTo>
                    <a:pt x="18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9">
              <a:extLst>
                <a:ext uri="{FF2B5EF4-FFF2-40B4-BE49-F238E27FC236}">
                  <a16:creationId xmlns:a16="http://schemas.microsoft.com/office/drawing/2014/main" id="{E1103AEB-1C3E-44AE-BC7D-75504BE44262}"/>
                </a:ext>
              </a:extLst>
            </p:cNvPr>
            <p:cNvSpPr>
              <a:spLocks/>
            </p:cNvSpPr>
            <p:nvPr/>
          </p:nvSpPr>
          <p:spPr bwMode="auto">
            <a:xfrm>
              <a:off x="44450" y="61913"/>
              <a:ext cx="122238" cy="92075"/>
            </a:xfrm>
            <a:custGeom>
              <a:avLst/>
              <a:gdLst>
                <a:gd name="T0" fmla="*/ 82 w 854"/>
                <a:gd name="T1" fmla="*/ 3 h 644"/>
                <a:gd name="T2" fmla="*/ 107 w 854"/>
                <a:gd name="T3" fmla="*/ 21 h 644"/>
                <a:gd name="T4" fmla="*/ 309 w 854"/>
                <a:gd name="T5" fmla="*/ 439 h 644"/>
                <a:gd name="T6" fmla="*/ 250 w 854"/>
                <a:gd name="T7" fmla="*/ 87 h 644"/>
                <a:gd name="T8" fmla="*/ 245 w 854"/>
                <a:gd name="T9" fmla="*/ 56 h 644"/>
                <a:gd name="T10" fmla="*/ 255 w 854"/>
                <a:gd name="T11" fmla="*/ 27 h 644"/>
                <a:gd name="T12" fmla="*/ 279 w 854"/>
                <a:gd name="T13" fmla="*/ 6 h 644"/>
                <a:gd name="T14" fmla="*/ 311 w 854"/>
                <a:gd name="T15" fmla="*/ 0 h 644"/>
                <a:gd name="T16" fmla="*/ 340 w 854"/>
                <a:gd name="T17" fmla="*/ 10 h 644"/>
                <a:gd name="T18" fmla="*/ 360 w 854"/>
                <a:gd name="T19" fmla="*/ 34 h 644"/>
                <a:gd name="T20" fmla="*/ 493 w 854"/>
                <a:gd name="T21" fmla="*/ 35 h 644"/>
                <a:gd name="T22" fmla="*/ 514 w 854"/>
                <a:gd name="T23" fmla="*/ 10 h 644"/>
                <a:gd name="T24" fmla="*/ 543 w 854"/>
                <a:gd name="T25" fmla="*/ 0 h 644"/>
                <a:gd name="T26" fmla="*/ 574 w 854"/>
                <a:gd name="T27" fmla="*/ 5 h 644"/>
                <a:gd name="T28" fmla="*/ 599 w 854"/>
                <a:gd name="T29" fmla="*/ 26 h 644"/>
                <a:gd name="T30" fmla="*/ 610 w 854"/>
                <a:gd name="T31" fmla="*/ 55 h 644"/>
                <a:gd name="T32" fmla="*/ 604 w 854"/>
                <a:gd name="T33" fmla="*/ 86 h 644"/>
                <a:gd name="T34" fmla="*/ 554 w 854"/>
                <a:gd name="T35" fmla="*/ 439 h 644"/>
                <a:gd name="T36" fmla="*/ 747 w 854"/>
                <a:gd name="T37" fmla="*/ 21 h 644"/>
                <a:gd name="T38" fmla="*/ 772 w 854"/>
                <a:gd name="T39" fmla="*/ 4 h 644"/>
                <a:gd name="T40" fmla="*/ 803 w 854"/>
                <a:gd name="T41" fmla="*/ 1 h 644"/>
                <a:gd name="T42" fmla="*/ 833 w 854"/>
                <a:gd name="T43" fmla="*/ 14 h 644"/>
                <a:gd name="T44" fmla="*/ 851 w 854"/>
                <a:gd name="T45" fmla="*/ 40 h 644"/>
                <a:gd name="T46" fmla="*/ 854 w 854"/>
                <a:gd name="T47" fmla="*/ 71 h 644"/>
                <a:gd name="T48" fmla="*/ 610 w 854"/>
                <a:gd name="T49" fmla="*/ 609 h 644"/>
                <a:gd name="T50" fmla="*/ 587 w 854"/>
                <a:gd name="T51" fmla="*/ 635 h 644"/>
                <a:gd name="T52" fmla="*/ 555 w 854"/>
                <a:gd name="T53" fmla="*/ 644 h 644"/>
                <a:gd name="T54" fmla="*/ 537 w 854"/>
                <a:gd name="T55" fmla="*/ 642 h 644"/>
                <a:gd name="T56" fmla="*/ 508 w 854"/>
                <a:gd name="T57" fmla="*/ 624 h 644"/>
                <a:gd name="T58" fmla="*/ 431 w 854"/>
                <a:gd name="T59" fmla="*/ 466 h 644"/>
                <a:gd name="T60" fmla="*/ 356 w 854"/>
                <a:gd name="T61" fmla="*/ 624 h 644"/>
                <a:gd name="T62" fmla="*/ 327 w 854"/>
                <a:gd name="T63" fmla="*/ 642 h 644"/>
                <a:gd name="T64" fmla="*/ 310 w 854"/>
                <a:gd name="T65" fmla="*/ 644 h 644"/>
                <a:gd name="T66" fmla="*/ 277 w 854"/>
                <a:gd name="T67" fmla="*/ 635 h 644"/>
                <a:gd name="T68" fmla="*/ 255 w 854"/>
                <a:gd name="T69" fmla="*/ 610 h 644"/>
                <a:gd name="T70" fmla="*/ 1 w 854"/>
                <a:gd name="T71" fmla="*/ 72 h 644"/>
                <a:gd name="T72" fmla="*/ 3 w 854"/>
                <a:gd name="T73" fmla="*/ 41 h 644"/>
                <a:gd name="T74" fmla="*/ 21 w 854"/>
                <a:gd name="T75" fmla="*/ 15 h 644"/>
                <a:gd name="T76" fmla="*/ 50 w 854"/>
                <a:gd name="T77" fmla="*/ 1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4" h="644">
                  <a:moveTo>
                    <a:pt x="66" y="0"/>
                  </a:moveTo>
                  <a:lnTo>
                    <a:pt x="82" y="3"/>
                  </a:lnTo>
                  <a:lnTo>
                    <a:pt x="96" y="10"/>
                  </a:lnTo>
                  <a:lnTo>
                    <a:pt x="107" y="21"/>
                  </a:lnTo>
                  <a:lnTo>
                    <a:pt x="116" y="34"/>
                  </a:lnTo>
                  <a:lnTo>
                    <a:pt x="309" y="439"/>
                  </a:lnTo>
                  <a:lnTo>
                    <a:pt x="363" y="322"/>
                  </a:lnTo>
                  <a:lnTo>
                    <a:pt x="250" y="87"/>
                  </a:lnTo>
                  <a:lnTo>
                    <a:pt x="245" y="71"/>
                  </a:lnTo>
                  <a:lnTo>
                    <a:pt x="245" y="56"/>
                  </a:lnTo>
                  <a:lnTo>
                    <a:pt x="248" y="41"/>
                  </a:lnTo>
                  <a:lnTo>
                    <a:pt x="255" y="27"/>
                  </a:lnTo>
                  <a:lnTo>
                    <a:pt x="265" y="15"/>
                  </a:lnTo>
                  <a:lnTo>
                    <a:pt x="279" y="6"/>
                  </a:lnTo>
                  <a:lnTo>
                    <a:pt x="294" y="1"/>
                  </a:lnTo>
                  <a:lnTo>
                    <a:pt x="311" y="0"/>
                  </a:lnTo>
                  <a:lnTo>
                    <a:pt x="326" y="3"/>
                  </a:lnTo>
                  <a:lnTo>
                    <a:pt x="340" y="10"/>
                  </a:lnTo>
                  <a:lnTo>
                    <a:pt x="352" y="21"/>
                  </a:lnTo>
                  <a:lnTo>
                    <a:pt x="360" y="34"/>
                  </a:lnTo>
                  <a:lnTo>
                    <a:pt x="428" y="177"/>
                  </a:lnTo>
                  <a:lnTo>
                    <a:pt x="493" y="35"/>
                  </a:lnTo>
                  <a:lnTo>
                    <a:pt x="502" y="21"/>
                  </a:lnTo>
                  <a:lnTo>
                    <a:pt x="514" y="10"/>
                  </a:lnTo>
                  <a:lnTo>
                    <a:pt x="528" y="4"/>
                  </a:lnTo>
                  <a:lnTo>
                    <a:pt x="543" y="0"/>
                  </a:lnTo>
                  <a:lnTo>
                    <a:pt x="559" y="1"/>
                  </a:lnTo>
                  <a:lnTo>
                    <a:pt x="574" y="5"/>
                  </a:lnTo>
                  <a:lnTo>
                    <a:pt x="588" y="14"/>
                  </a:lnTo>
                  <a:lnTo>
                    <a:pt x="599" y="26"/>
                  </a:lnTo>
                  <a:lnTo>
                    <a:pt x="607" y="40"/>
                  </a:lnTo>
                  <a:lnTo>
                    <a:pt x="610" y="55"/>
                  </a:lnTo>
                  <a:lnTo>
                    <a:pt x="610" y="71"/>
                  </a:lnTo>
                  <a:lnTo>
                    <a:pt x="604" y="86"/>
                  </a:lnTo>
                  <a:lnTo>
                    <a:pt x="498" y="320"/>
                  </a:lnTo>
                  <a:lnTo>
                    <a:pt x="554" y="439"/>
                  </a:lnTo>
                  <a:lnTo>
                    <a:pt x="738" y="35"/>
                  </a:lnTo>
                  <a:lnTo>
                    <a:pt x="747" y="21"/>
                  </a:lnTo>
                  <a:lnTo>
                    <a:pt x="759" y="10"/>
                  </a:lnTo>
                  <a:lnTo>
                    <a:pt x="772" y="4"/>
                  </a:lnTo>
                  <a:lnTo>
                    <a:pt x="787" y="0"/>
                  </a:lnTo>
                  <a:lnTo>
                    <a:pt x="803" y="1"/>
                  </a:lnTo>
                  <a:lnTo>
                    <a:pt x="819" y="5"/>
                  </a:lnTo>
                  <a:lnTo>
                    <a:pt x="833" y="14"/>
                  </a:lnTo>
                  <a:lnTo>
                    <a:pt x="843" y="26"/>
                  </a:lnTo>
                  <a:lnTo>
                    <a:pt x="851" y="40"/>
                  </a:lnTo>
                  <a:lnTo>
                    <a:pt x="854" y="55"/>
                  </a:lnTo>
                  <a:lnTo>
                    <a:pt x="854" y="71"/>
                  </a:lnTo>
                  <a:lnTo>
                    <a:pt x="850" y="86"/>
                  </a:lnTo>
                  <a:lnTo>
                    <a:pt x="610" y="609"/>
                  </a:lnTo>
                  <a:lnTo>
                    <a:pt x="600" y="624"/>
                  </a:lnTo>
                  <a:lnTo>
                    <a:pt x="587" y="635"/>
                  </a:lnTo>
                  <a:lnTo>
                    <a:pt x="572" y="642"/>
                  </a:lnTo>
                  <a:lnTo>
                    <a:pt x="555" y="644"/>
                  </a:lnTo>
                  <a:lnTo>
                    <a:pt x="555" y="644"/>
                  </a:lnTo>
                  <a:lnTo>
                    <a:pt x="537" y="642"/>
                  </a:lnTo>
                  <a:lnTo>
                    <a:pt x="521" y="635"/>
                  </a:lnTo>
                  <a:lnTo>
                    <a:pt x="508" y="624"/>
                  </a:lnTo>
                  <a:lnTo>
                    <a:pt x="500" y="610"/>
                  </a:lnTo>
                  <a:lnTo>
                    <a:pt x="431" y="466"/>
                  </a:lnTo>
                  <a:lnTo>
                    <a:pt x="366" y="609"/>
                  </a:lnTo>
                  <a:lnTo>
                    <a:pt x="356" y="624"/>
                  </a:lnTo>
                  <a:lnTo>
                    <a:pt x="343" y="635"/>
                  </a:lnTo>
                  <a:lnTo>
                    <a:pt x="327" y="642"/>
                  </a:lnTo>
                  <a:lnTo>
                    <a:pt x="311" y="644"/>
                  </a:lnTo>
                  <a:lnTo>
                    <a:pt x="310" y="644"/>
                  </a:lnTo>
                  <a:lnTo>
                    <a:pt x="292" y="642"/>
                  </a:lnTo>
                  <a:lnTo>
                    <a:pt x="277" y="635"/>
                  </a:lnTo>
                  <a:lnTo>
                    <a:pt x="264" y="624"/>
                  </a:lnTo>
                  <a:lnTo>
                    <a:pt x="255" y="610"/>
                  </a:lnTo>
                  <a:lnTo>
                    <a:pt x="6" y="87"/>
                  </a:lnTo>
                  <a:lnTo>
                    <a:pt x="1" y="72"/>
                  </a:lnTo>
                  <a:lnTo>
                    <a:pt x="0" y="56"/>
                  </a:lnTo>
                  <a:lnTo>
                    <a:pt x="3" y="41"/>
                  </a:lnTo>
                  <a:lnTo>
                    <a:pt x="10" y="27"/>
                  </a:lnTo>
                  <a:lnTo>
                    <a:pt x="21" y="15"/>
                  </a:lnTo>
                  <a:lnTo>
                    <a:pt x="34" y="6"/>
                  </a:lnTo>
                  <a:lnTo>
                    <a:pt x="50" y="1"/>
                  </a:lnTo>
                  <a:lnTo>
                    <a:pt x="6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10">
              <a:extLst>
                <a:ext uri="{FF2B5EF4-FFF2-40B4-BE49-F238E27FC236}">
                  <a16:creationId xmlns:a16="http://schemas.microsoft.com/office/drawing/2014/main" id="{43660C3C-40D3-45D2-AC23-2D54FF7F0194}"/>
                </a:ext>
              </a:extLst>
            </p:cNvPr>
            <p:cNvSpPr>
              <a:spLocks/>
            </p:cNvSpPr>
            <p:nvPr/>
          </p:nvSpPr>
          <p:spPr bwMode="auto">
            <a:xfrm>
              <a:off x="193675" y="61913"/>
              <a:ext cx="123825" cy="92075"/>
            </a:xfrm>
            <a:custGeom>
              <a:avLst/>
              <a:gdLst>
                <a:gd name="T0" fmla="*/ 81 w 854"/>
                <a:gd name="T1" fmla="*/ 3 h 644"/>
                <a:gd name="T2" fmla="*/ 107 w 854"/>
                <a:gd name="T3" fmla="*/ 21 h 644"/>
                <a:gd name="T4" fmla="*/ 309 w 854"/>
                <a:gd name="T5" fmla="*/ 439 h 644"/>
                <a:gd name="T6" fmla="*/ 250 w 854"/>
                <a:gd name="T7" fmla="*/ 87 h 644"/>
                <a:gd name="T8" fmla="*/ 244 w 854"/>
                <a:gd name="T9" fmla="*/ 56 h 644"/>
                <a:gd name="T10" fmla="*/ 255 w 854"/>
                <a:gd name="T11" fmla="*/ 27 h 644"/>
                <a:gd name="T12" fmla="*/ 278 w 854"/>
                <a:gd name="T13" fmla="*/ 6 h 644"/>
                <a:gd name="T14" fmla="*/ 311 w 854"/>
                <a:gd name="T15" fmla="*/ 0 h 644"/>
                <a:gd name="T16" fmla="*/ 340 w 854"/>
                <a:gd name="T17" fmla="*/ 10 h 644"/>
                <a:gd name="T18" fmla="*/ 360 w 854"/>
                <a:gd name="T19" fmla="*/ 34 h 644"/>
                <a:gd name="T20" fmla="*/ 493 w 854"/>
                <a:gd name="T21" fmla="*/ 35 h 644"/>
                <a:gd name="T22" fmla="*/ 514 w 854"/>
                <a:gd name="T23" fmla="*/ 10 h 644"/>
                <a:gd name="T24" fmla="*/ 543 w 854"/>
                <a:gd name="T25" fmla="*/ 0 h 644"/>
                <a:gd name="T26" fmla="*/ 574 w 854"/>
                <a:gd name="T27" fmla="*/ 5 h 644"/>
                <a:gd name="T28" fmla="*/ 599 w 854"/>
                <a:gd name="T29" fmla="*/ 26 h 644"/>
                <a:gd name="T30" fmla="*/ 610 w 854"/>
                <a:gd name="T31" fmla="*/ 55 h 644"/>
                <a:gd name="T32" fmla="*/ 604 w 854"/>
                <a:gd name="T33" fmla="*/ 86 h 644"/>
                <a:gd name="T34" fmla="*/ 553 w 854"/>
                <a:gd name="T35" fmla="*/ 439 h 644"/>
                <a:gd name="T36" fmla="*/ 746 w 854"/>
                <a:gd name="T37" fmla="*/ 21 h 644"/>
                <a:gd name="T38" fmla="*/ 772 w 854"/>
                <a:gd name="T39" fmla="*/ 4 h 644"/>
                <a:gd name="T40" fmla="*/ 803 w 854"/>
                <a:gd name="T41" fmla="*/ 1 h 644"/>
                <a:gd name="T42" fmla="*/ 832 w 854"/>
                <a:gd name="T43" fmla="*/ 14 h 644"/>
                <a:gd name="T44" fmla="*/ 851 w 854"/>
                <a:gd name="T45" fmla="*/ 40 h 644"/>
                <a:gd name="T46" fmla="*/ 854 w 854"/>
                <a:gd name="T47" fmla="*/ 71 h 644"/>
                <a:gd name="T48" fmla="*/ 610 w 854"/>
                <a:gd name="T49" fmla="*/ 609 h 644"/>
                <a:gd name="T50" fmla="*/ 587 w 854"/>
                <a:gd name="T51" fmla="*/ 635 h 644"/>
                <a:gd name="T52" fmla="*/ 555 w 854"/>
                <a:gd name="T53" fmla="*/ 644 h 644"/>
                <a:gd name="T54" fmla="*/ 536 w 854"/>
                <a:gd name="T55" fmla="*/ 642 h 644"/>
                <a:gd name="T56" fmla="*/ 508 w 854"/>
                <a:gd name="T57" fmla="*/ 624 h 644"/>
                <a:gd name="T58" fmla="*/ 431 w 854"/>
                <a:gd name="T59" fmla="*/ 466 h 644"/>
                <a:gd name="T60" fmla="*/ 355 w 854"/>
                <a:gd name="T61" fmla="*/ 624 h 644"/>
                <a:gd name="T62" fmla="*/ 327 w 854"/>
                <a:gd name="T63" fmla="*/ 642 h 644"/>
                <a:gd name="T64" fmla="*/ 310 w 854"/>
                <a:gd name="T65" fmla="*/ 644 h 644"/>
                <a:gd name="T66" fmla="*/ 276 w 854"/>
                <a:gd name="T67" fmla="*/ 635 h 644"/>
                <a:gd name="T68" fmla="*/ 255 w 854"/>
                <a:gd name="T69" fmla="*/ 610 h 644"/>
                <a:gd name="T70" fmla="*/ 0 w 854"/>
                <a:gd name="T71" fmla="*/ 72 h 644"/>
                <a:gd name="T72" fmla="*/ 3 w 854"/>
                <a:gd name="T73" fmla="*/ 41 h 644"/>
                <a:gd name="T74" fmla="*/ 20 w 854"/>
                <a:gd name="T75" fmla="*/ 15 h 644"/>
                <a:gd name="T76" fmla="*/ 49 w 854"/>
                <a:gd name="T77" fmla="*/ 1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4" h="644">
                  <a:moveTo>
                    <a:pt x="66" y="0"/>
                  </a:moveTo>
                  <a:lnTo>
                    <a:pt x="81" y="3"/>
                  </a:lnTo>
                  <a:lnTo>
                    <a:pt x="95" y="10"/>
                  </a:lnTo>
                  <a:lnTo>
                    <a:pt x="107" y="21"/>
                  </a:lnTo>
                  <a:lnTo>
                    <a:pt x="115" y="34"/>
                  </a:lnTo>
                  <a:lnTo>
                    <a:pt x="309" y="439"/>
                  </a:lnTo>
                  <a:lnTo>
                    <a:pt x="361" y="322"/>
                  </a:lnTo>
                  <a:lnTo>
                    <a:pt x="250" y="87"/>
                  </a:lnTo>
                  <a:lnTo>
                    <a:pt x="245" y="71"/>
                  </a:lnTo>
                  <a:lnTo>
                    <a:pt x="244" y="56"/>
                  </a:lnTo>
                  <a:lnTo>
                    <a:pt x="247" y="41"/>
                  </a:lnTo>
                  <a:lnTo>
                    <a:pt x="255" y="27"/>
                  </a:lnTo>
                  <a:lnTo>
                    <a:pt x="265" y="15"/>
                  </a:lnTo>
                  <a:lnTo>
                    <a:pt x="278" y="6"/>
                  </a:lnTo>
                  <a:lnTo>
                    <a:pt x="295" y="1"/>
                  </a:lnTo>
                  <a:lnTo>
                    <a:pt x="311" y="0"/>
                  </a:lnTo>
                  <a:lnTo>
                    <a:pt x="326" y="3"/>
                  </a:lnTo>
                  <a:lnTo>
                    <a:pt x="340" y="10"/>
                  </a:lnTo>
                  <a:lnTo>
                    <a:pt x="352" y="21"/>
                  </a:lnTo>
                  <a:lnTo>
                    <a:pt x="360" y="34"/>
                  </a:lnTo>
                  <a:lnTo>
                    <a:pt x="428" y="177"/>
                  </a:lnTo>
                  <a:lnTo>
                    <a:pt x="493" y="35"/>
                  </a:lnTo>
                  <a:lnTo>
                    <a:pt x="502" y="21"/>
                  </a:lnTo>
                  <a:lnTo>
                    <a:pt x="514" y="10"/>
                  </a:lnTo>
                  <a:lnTo>
                    <a:pt x="527" y="4"/>
                  </a:lnTo>
                  <a:lnTo>
                    <a:pt x="543" y="0"/>
                  </a:lnTo>
                  <a:lnTo>
                    <a:pt x="558" y="1"/>
                  </a:lnTo>
                  <a:lnTo>
                    <a:pt x="574" y="5"/>
                  </a:lnTo>
                  <a:lnTo>
                    <a:pt x="588" y="14"/>
                  </a:lnTo>
                  <a:lnTo>
                    <a:pt x="599" y="26"/>
                  </a:lnTo>
                  <a:lnTo>
                    <a:pt x="606" y="40"/>
                  </a:lnTo>
                  <a:lnTo>
                    <a:pt x="610" y="55"/>
                  </a:lnTo>
                  <a:lnTo>
                    <a:pt x="609" y="71"/>
                  </a:lnTo>
                  <a:lnTo>
                    <a:pt x="604" y="86"/>
                  </a:lnTo>
                  <a:lnTo>
                    <a:pt x="496" y="320"/>
                  </a:lnTo>
                  <a:lnTo>
                    <a:pt x="553" y="439"/>
                  </a:lnTo>
                  <a:lnTo>
                    <a:pt x="737" y="35"/>
                  </a:lnTo>
                  <a:lnTo>
                    <a:pt x="746" y="21"/>
                  </a:lnTo>
                  <a:lnTo>
                    <a:pt x="758" y="10"/>
                  </a:lnTo>
                  <a:lnTo>
                    <a:pt x="772" y="4"/>
                  </a:lnTo>
                  <a:lnTo>
                    <a:pt x="787" y="0"/>
                  </a:lnTo>
                  <a:lnTo>
                    <a:pt x="803" y="1"/>
                  </a:lnTo>
                  <a:lnTo>
                    <a:pt x="818" y="5"/>
                  </a:lnTo>
                  <a:lnTo>
                    <a:pt x="832" y="14"/>
                  </a:lnTo>
                  <a:lnTo>
                    <a:pt x="843" y="26"/>
                  </a:lnTo>
                  <a:lnTo>
                    <a:pt x="851" y="40"/>
                  </a:lnTo>
                  <a:lnTo>
                    <a:pt x="854" y="55"/>
                  </a:lnTo>
                  <a:lnTo>
                    <a:pt x="854" y="71"/>
                  </a:lnTo>
                  <a:lnTo>
                    <a:pt x="849" y="86"/>
                  </a:lnTo>
                  <a:lnTo>
                    <a:pt x="610" y="609"/>
                  </a:lnTo>
                  <a:lnTo>
                    <a:pt x="600" y="624"/>
                  </a:lnTo>
                  <a:lnTo>
                    <a:pt x="587" y="635"/>
                  </a:lnTo>
                  <a:lnTo>
                    <a:pt x="572" y="642"/>
                  </a:lnTo>
                  <a:lnTo>
                    <a:pt x="555" y="644"/>
                  </a:lnTo>
                  <a:lnTo>
                    <a:pt x="554" y="644"/>
                  </a:lnTo>
                  <a:lnTo>
                    <a:pt x="536" y="642"/>
                  </a:lnTo>
                  <a:lnTo>
                    <a:pt x="521" y="635"/>
                  </a:lnTo>
                  <a:lnTo>
                    <a:pt x="508" y="624"/>
                  </a:lnTo>
                  <a:lnTo>
                    <a:pt x="499" y="610"/>
                  </a:lnTo>
                  <a:lnTo>
                    <a:pt x="431" y="466"/>
                  </a:lnTo>
                  <a:lnTo>
                    <a:pt x="365" y="609"/>
                  </a:lnTo>
                  <a:lnTo>
                    <a:pt x="355" y="624"/>
                  </a:lnTo>
                  <a:lnTo>
                    <a:pt x="342" y="635"/>
                  </a:lnTo>
                  <a:lnTo>
                    <a:pt x="327" y="642"/>
                  </a:lnTo>
                  <a:lnTo>
                    <a:pt x="310" y="644"/>
                  </a:lnTo>
                  <a:lnTo>
                    <a:pt x="310" y="644"/>
                  </a:lnTo>
                  <a:lnTo>
                    <a:pt x="292" y="642"/>
                  </a:lnTo>
                  <a:lnTo>
                    <a:pt x="276" y="635"/>
                  </a:lnTo>
                  <a:lnTo>
                    <a:pt x="263" y="624"/>
                  </a:lnTo>
                  <a:lnTo>
                    <a:pt x="255" y="610"/>
                  </a:lnTo>
                  <a:lnTo>
                    <a:pt x="5" y="87"/>
                  </a:lnTo>
                  <a:lnTo>
                    <a:pt x="0" y="72"/>
                  </a:lnTo>
                  <a:lnTo>
                    <a:pt x="0" y="56"/>
                  </a:lnTo>
                  <a:lnTo>
                    <a:pt x="3" y="41"/>
                  </a:lnTo>
                  <a:lnTo>
                    <a:pt x="9" y="27"/>
                  </a:lnTo>
                  <a:lnTo>
                    <a:pt x="20" y="15"/>
                  </a:lnTo>
                  <a:lnTo>
                    <a:pt x="34" y="6"/>
                  </a:lnTo>
                  <a:lnTo>
                    <a:pt x="49" y="1"/>
                  </a:lnTo>
                  <a:lnTo>
                    <a:pt x="6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11">
              <a:extLst>
                <a:ext uri="{FF2B5EF4-FFF2-40B4-BE49-F238E27FC236}">
                  <a16:creationId xmlns:a16="http://schemas.microsoft.com/office/drawing/2014/main" id="{2012EFE1-C8A7-4D09-A4A6-654C9BD7450F}"/>
                </a:ext>
              </a:extLst>
            </p:cNvPr>
            <p:cNvSpPr>
              <a:spLocks/>
            </p:cNvSpPr>
            <p:nvPr/>
          </p:nvSpPr>
          <p:spPr bwMode="auto">
            <a:xfrm>
              <a:off x="344488" y="61913"/>
              <a:ext cx="123825" cy="92075"/>
            </a:xfrm>
            <a:custGeom>
              <a:avLst/>
              <a:gdLst>
                <a:gd name="T0" fmla="*/ 82 w 855"/>
                <a:gd name="T1" fmla="*/ 3 h 644"/>
                <a:gd name="T2" fmla="*/ 108 w 855"/>
                <a:gd name="T3" fmla="*/ 21 h 644"/>
                <a:gd name="T4" fmla="*/ 309 w 855"/>
                <a:gd name="T5" fmla="*/ 439 h 644"/>
                <a:gd name="T6" fmla="*/ 250 w 855"/>
                <a:gd name="T7" fmla="*/ 87 h 644"/>
                <a:gd name="T8" fmla="*/ 245 w 855"/>
                <a:gd name="T9" fmla="*/ 56 h 644"/>
                <a:gd name="T10" fmla="*/ 255 w 855"/>
                <a:gd name="T11" fmla="*/ 27 h 644"/>
                <a:gd name="T12" fmla="*/ 279 w 855"/>
                <a:gd name="T13" fmla="*/ 6 h 644"/>
                <a:gd name="T14" fmla="*/ 311 w 855"/>
                <a:gd name="T15" fmla="*/ 0 h 644"/>
                <a:gd name="T16" fmla="*/ 340 w 855"/>
                <a:gd name="T17" fmla="*/ 10 h 644"/>
                <a:gd name="T18" fmla="*/ 360 w 855"/>
                <a:gd name="T19" fmla="*/ 34 h 644"/>
                <a:gd name="T20" fmla="*/ 493 w 855"/>
                <a:gd name="T21" fmla="*/ 35 h 644"/>
                <a:gd name="T22" fmla="*/ 514 w 855"/>
                <a:gd name="T23" fmla="*/ 10 h 644"/>
                <a:gd name="T24" fmla="*/ 543 w 855"/>
                <a:gd name="T25" fmla="*/ 0 h 644"/>
                <a:gd name="T26" fmla="*/ 574 w 855"/>
                <a:gd name="T27" fmla="*/ 5 h 644"/>
                <a:gd name="T28" fmla="*/ 599 w 855"/>
                <a:gd name="T29" fmla="*/ 26 h 644"/>
                <a:gd name="T30" fmla="*/ 610 w 855"/>
                <a:gd name="T31" fmla="*/ 55 h 644"/>
                <a:gd name="T32" fmla="*/ 604 w 855"/>
                <a:gd name="T33" fmla="*/ 86 h 644"/>
                <a:gd name="T34" fmla="*/ 554 w 855"/>
                <a:gd name="T35" fmla="*/ 439 h 644"/>
                <a:gd name="T36" fmla="*/ 747 w 855"/>
                <a:gd name="T37" fmla="*/ 21 h 644"/>
                <a:gd name="T38" fmla="*/ 773 w 855"/>
                <a:gd name="T39" fmla="*/ 4 h 644"/>
                <a:gd name="T40" fmla="*/ 803 w 855"/>
                <a:gd name="T41" fmla="*/ 1 h 644"/>
                <a:gd name="T42" fmla="*/ 833 w 855"/>
                <a:gd name="T43" fmla="*/ 14 h 644"/>
                <a:gd name="T44" fmla="*/ 851 w 855"/>
                <a:gd name="T45" fmla="*/ 40 h 644"/>
                <a:gd name="T46" fmla="*/ 854 w 855"/>
                <a:gd name="T47" fmla="*/ 71 h 644"/>
                <a:gd name="T48" fmla="*/ 610 w 855"/>
                <a:gd name="T49" fmla="*/ 609 h 644"/>
                <a:gd name="T50" fmla="*/ 588 w 855"/>
                <a:gd name="T51" fmla="*/ 635 h 644"/>
                <a:gd name="T52" fmla="*/ 555 w 855"/>
                <a:gd name="T53" fmla="*/ 644 h 644"/>
                <a:gd name="T54" fmla="*/ 537 w 855"/>
                <a:gd name="T55" fmla="*/ 642 h 644"/>
                <a:gd name="T56" fmla="*/ 509 w 855"/>
                <a:gd name="T57" fmla="*/ 624 h 644"/>
                <a:gd name="T58" fmla="*/ 431 w 855"/>
                <a:gd name="T59" fmla="*/ 466 h 644"/>
                <a:gd name="T60" fmla="*/ 356 w 855"/>
                <a:gd name="T61" fmla="*/ 624 h 644"/>
                <a:gd name="T62" fmla="*/ 328 w 855"/>
                <a:gd name="T63" fmla="*/ 642 h 644"/>
                <a:gd name="T64" fmla="*/ 310 w 855"/>
                <a:gd name="T65" fmla="*/ 644 h 644"/>
                <a:gd name="T66" fmla="*/ 277 w 855"/>
                <a:gd name="T67" fmla="*/ 635 h 644"/>
                <a:gd name="T68" fmla="*/ 255 w 855"/>
                <a:gd name="T69" fmla="*/ 610 h 644"/>
                <a:gd name="T70" fmla="*/ 1 w 855"/>
                <a:gd name="T71" fmla="*/ 71 h 644"/>
                <a:gd name="T72" fmla="*/ 3 w 855"/>
                <a:gd name="T73" fmla="*/ 41 h 644"/>
                <a:gd name="T74" fmla="*/ 21 w 855"/>
                <a:gd name="T75" fmla="*/ 15 h 644"/>
                <a:gd name="T76" fmla="*/ 50 w 855"/>
                <a:gd name="T77" fmla="*/ 1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5" h="644">
                  <a:moveTo>
                    <a:pt x="67" y="0"/>
                  </a:moveTo>
                  <a:lnTo>
                    <a:pt x="82" y="3"/>
                  </a:lnTo>
                  <a:lnTo>
                    <a:pt x="96" y="10"/>
                  </a:lnTo>
                  <a:lnTo>
                    <a:pt x="108" y="21"/>
                  </a:lnTo>
                  <a:lnTo>
                    <a:pt x="116" y="34"/>
                  </a:lnTo>
                  <a:lnTo>
                    <a:pt x="309" y="439"/>
                  </a:lnTo>
                  <a:lnTo>
                    <a:pt x="363" y="322"/>
                  </a:lnTo>
                  <a:lnTo>
                    <a:pt x="250" y="87"/>
                  </a:lnTo>
                  <a:lnTo>
                    <a:pt x="246" y="71"/>
                  </a:lnTo>
                  <a:lnTo>
                    <a:pt x="245" y="56"/>
                  </a:lnTo>
                  <a:lnTo>
                    <a:pt x="248" y="41"/>
                  </a:lnTo>
                  <a:lnTo>
                    <a:pt x="255" y="27"/>
                  </a:lnTo>
                  <a:lnTo>
                    <a:pt x="265" y="15"/>
                  </a:lnTo>
                  <a:lnTo>
                    <a:pt x="279" y="6"/>
                  </a:lnTo>
                  <a:lnTo>
                    <a:pt x="294" y="1"/>
                  </a:lnTo>
                  <a:lnTo>
                    <a:pt x="311" y="0"/>
                  </a:lnTo>
                  <a:lnTo>
                    <a:pt x="326" y="3"/>
                  </a:lnTo>
                  <a:lnTo>
                    <a:pt x="340" y="10"/>
                  </a:lnTo>
                  <a:lnTo>
                    <a:pt x="352" y="21"/>
                  </a:lnTo>
                  <a:lnTo>
                    <a:pt x="360" y="34"/>
                  </a:lnTo>
                  <a:lnTo>
                    <a:pt x="428" y="177"/>
                  </a:lnTo>
                  <a:lnTo>
                    <a:pt x="493" y="35"/>
                  </a:lnTo>
                  <a:lnTo>
                    <a:pt x="502" y="21"/>
                  </a:lnTo>
                  <a:lnTo>
                    <a:pt x="514" y="10"/>
                  </a:lnTo>
                  <a:lnTo>
                    <a:pt x="528" y="4"/>
                  </a:lnTo>
                  <a:lnTo>
                    <a:pt x="543" y="0"/>
                  </a:lnTo>
                  <a:lnTo>
                    <a:pt x="559" y="1"/>
                  </a:lnTo>
                  <a:lnTo>
                    <a:pt x="574" y="5"/>
                  </a:lnTo>
                  <a:lnTo>
                    <a:pt x="588" y="14"/>
                  </a:lnTo>
                  <a:lnTo>
                    <a:pt x="599" y="26"/>
                  </a:lnTo>
                  <a:lnTo>
                    <a:pt x="607" y="40"/>
                  </a:lnTo>
                  <a:lnTo>
                    <a:pt x="610" y="55"/>
                  </a:lnTo>
                  <a:lnTo>
                    <a:pt x="610" y="71"/>
                  </a:lnTo>
                  <a:lnTo>
                    <a:pt x="604" y="86"/>
                  </a:lnTo>
                  <a:lnTo>
                    <a:pt x="498" y="320"/>
                  </a:lnTo>
                  <a:lnTo>
                    <a:pt x="554" y="439"/>
                  </a:lnTo>
                  <a:lnTo>
                    <a:pt x="738" y="35"/>
                  </a:lnTo>
                  <a:lnTo>
                    <a:pt x="747" y="21"/>
                  </a:lnTo>
                  <a:lnTo>
                    <a:pt x="759" y="10"/>
                  </a:lnTo>
                  <a:lnTo>
                    <a:pt x="773" y="4"/>
                  </a:lnTo>
                  <a:lnTo>
                    <a:pt x="788" y="0"/>
                  </a:lnTo>
                  <a:lnTo>
                    <a:pt x="803" y="1"/>
                  </a:lnTo>
                  <a:lnTo>
                    <a:pt x="819" y="5"/>
                  </a:lnTo>
                  <a:lnTo>
                    <a:pt x="833" y="14"/>
                  </a:lnTo>
                  <a:lnTo>
                    <a:pt x="844" y="26"/>
                  </a:lnTo>
                  <a:lnTo>
                    <a:pt x="851" y="40"/>
                  </a:lnTo>
                  <a:lnTo>
                    <a:pt x="855" y="55"/>
                  </a:lnTo>
                  <a:lnTo>
                    <a:pt x="854" y="71"/>
                  </a:lnTo>
                  <a:lnTo>
                    <a:pt x="850" y="86"/>
                  </a:lnTo>
                  <a:lnTo>
                    <a:pt x="610" y="609"/>
                  </a:lnTo>
                  <a:lnTo>
                    <a:pt x="600" y="624"/>
                  </a:lnTo>
                  <a:lnTo>
                    <a:pt x="588" y="635"/>
                  </a:lnTo>
                  <a:lnTo>
                    <a:pt x="572" y="642"/>
                  </a:lnTo>
                  <a:lnTo>
                    <a:pt x="555" y="644"/>
                  </a:lnTo>
                  <a:lnTo>
                    <a:pt x="555" y="644"/>
                  </a:lnTo>
                  <a:lnTo>
                    <a:pt x="537" y="642"/>
                  </a:lnTo>
                  <a:lnTo>
                    <a:pt x="522" y="635"/>
                  </a:lnTo>
                  <a:lnTo>
                    <a:pt x="509" y="624"/>
                  </a:lnTo>
                  <a:lnTo>
                    <a:pt x="500" y="610"/>
                  </a:lnTo>
                  <a:lnTo>
                    <a:pt x="431" y="466"/>
                  </a:lnTo>
                  <a:lnTo>
                    <a:pt x="366" y="609"/>
                  </a:lnTo>
                  <a:lnTo>
                    <a:pt x="356" y="624"/>
                  </a:lnTo>
                  <a:lnTo>
                    <a:pt x="343" y="635"/>
                  </a:lnTo>
                  <a:lnTo>
                    <a:pt x="328" y="642"/>
                  </a:lnTo>
                  <a:lnTo>
                    <a:pt x="311" y="644"/>
                  </a:lnTo>
                  <a:lnTo>
                    <a:pt x="310" y="644"/>
                  </a:lnTo>
                  <a:lnTo>
                    <a:pt x="292" y="642"/>
                  </a:lnTo>
                  <a:lnTo>
                    <a:pt x="277" y="635"/>
                  </a:lnTo>
                  <a:lnTo>
                    <a:pt x="264" y="624"/>
                  </a:lnTo>
                  <a:lnTo>
                    <a:pt x="255" y="610"/>
                  </a:lnTo>
                  <a:lnTo>
                    <a:pt x="6" y="87"/>
                  </a:lnTo>
                  <a:lnTo>
                    <a:pt x="1" y="71"/>
                  </a:lnTo>
                  <a:lnTo>
                    <a:pt x="0" y="56"/>
                  </a:lnTo>
                  <a:lnTo>
                    <a:pt x="3" y="41"/>
                  </a:lnTo>
                  <a:lnTo>
                    <a:pt x="10" y="27"/>
                  </a:lnTo>
                  <a:lnTo>
                    <a:pt x="21" y="15"/>
                  </a:lnTo>
                  <a:lnTo>
                    <a:pt x="34" y="6"/>
                  </a:lnTo>
                  <a:lnTo>
                    <a:pt x="50" y="1"/>
                  </a:lnTo>
                  <a:lnTo>
                    <a:pt x="6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12">
              <a:extLst>
                <a:ext uri="{FF2B5EF4-FFF2-40B4-BE49-F238E27FC236}">
                  <a16:creationId xmlns:a16="http://schemas.microsoft.com/office/drawing/2014/main" id="{9E263084-E4D8-4DBE-9D12-8A1B3F28A7AD}"/>
                </a:ext>
              </a:extLst>
            </p:cNvPr>
            <p:cNvSpPr>
              <a:spLocks noEditPoints="1"/>
            </p:cNvSpPr>
            <p:nvPr/>
          </p:nvSpPr>
          <p:spPr bwMode="auto">
            <a:xfrm>
              <a:off x="315913" y="215900"/>
              <a:ext cx="153988" cy="238125"/>
            </a:xfrm>
            <a:custGeom>
              <a:avLst/>
              <a:gdLst>
                <a:gd name="T0" fmla="*/ 179 w 1058"/>
                <a:gd name="T1" fmla="*/ 1103 h 1648"/>
                <a:gd name="T2" fmla="*/ 260 w 1058"/>
                <a:gd name="T3" fmla="*/ 1013 h 1648"/>
                <a:gd name="T4" fmla="*/ 349 w 1058"/>
                <a:gd name="T5" fmla="*/ 927 h 1648"/>
                <a:gd name="T6" fmla="*/ 375 w 1058"/>
                <a:gd name="T7" fmla="*/ 914 h 1648"/>
                <a:gd name="T8" fmla="*/ 396 w 1058"/>
                <a:gd name="T9" fmla="*/ 913 h 1648"/>
                <a:gd name="T10" fmla="*/ 418 w 1058"/>
                <a:gd name="T11" fmla="*/ 919 h 1648"/>
                <a:gd name="T12" fmla="*/ 444 w 1058"/>
                <a:gd name="T13" fmla="*/ 945 h 1648"/>
                <a:gd name="T14" fmla="*/ 839 w 1058"/>
                <a:gd name="T15" fmla="*/ 1450 h 1648"/>
                <a:gd name="T16" fmla="*/ 547 w 1058"/>
                <a:gd name="T17" fmla="*/ 873 h 1648"/>
                <a:gd name="T18" fmla="*/ 552 w 1058"/>
                <a:gd name="T19" fmla="*/ 836 h 1648"/>
                <a:gd name="T20" fmla="*/ 576 w 1058"/>
                <a:gd name="T21" fmla="*/ 809 h 1648"/>
                <a:gd name="T22" fmla="*/ 654 w 1058"/>
                <a:gd name="T23" fmla="*/ 791 h 1648"/>
                <a:gd name="T24" fmla="*/ 778 w 1058"/>
                <a:gd name="T25" fmla="*/ 773 h 1648"/>
                <a:gd name="T26" fmla="*/ 130 w 1058"/>
                <a:gd name="T27" fmla="*/ 194 h 1648"/>
                <a:gd name="T28" fmla="*/ 85 w 1058"/>
                <a:gd name="T29" fmla="*/ 4 h 1648"/>
                <a:gd name="T30" fmla="*/ 1036 w 1058"/>
                <a:gd name="T31" fmla="*/ 772 h 1648"/>
                <a:gd name="T32" fmla="*/ 1053 w 1058"/>
                <a:gd name="T33" fmla="*/ 796 h 1648"/>
                <a:gd name="T34" fmla="*/ 1058 w 1058"/>
                <a:gd name="T35" fmla="*/ 824 h 1648"/>
                <a:gd name="T36" fmla="*/ 1047 w 1058"/>
                <a:gd name="T37" fmla="*/ 856 h 1648"/>
                <a:gd name="T38" fmla="*/ 1017 w 1058"/>
                <a:gd name="T39" fmla="*/ 877 h 1648"/>
                <a:gd name="T40" fmla="*/ 994 w 1058"/>
                <a:gd name="T41" fmla="*/ 880 h 1648"/>
                <a:gd name="T42" fmla="*/ 966 w 1058"/>
                <a:gd name="T43" fmla="*/ 881 h 1648"/>
                <a:gd name="T44" fmla="*/ 916 w 1058"/>
                <a:gd name="T45" fmla="*/ 885 h 1648"/>
                <a:gd name="T46" fmla="*/ 852 w 1058"/>
                <a:gd name="T47" fmla="*/ 889 h 1648"/>
                <a:gd name="T48" fmla="*/ 777 w 1058"/>
                <a:gd name="T49" fmla="*/ 897 h 1648"/>
                <a:gd name="T50" fmla="*/ 699 w 1058"/>
                <a:gd name="T51" fmla="*/ 907 h 1648"/>
                <a:gd name="T52" fmla="*/ 980 w 1058"/>
                <a:gd name="T53" fmla="*/ 1464 h 1648"/>
                <a:gd name="T54" fmla="*/ 979 w 1058"/>
                <a:gd name="T55" fmla="*/ 1495 h 1648"/>
                <a:gd name="T56" fmla="*/ 962 w 1058"/>
                <a:gd name="T57" fmla="*/ 1522 h 1648"/>
                <a:gd name="T58" fmla="*/ 731 w 1058"/>
                <a:gd name="T59" fmla="*/ 1642 h 1648"/>
                <a:gd name="T60" fmla="*/ 702 w 1058"/>
                <a:gd name="T61" fmla="*/ 1648 h 1648"/>
                <a:gd name="T62" fmla="*/ 669 w 1058"/>
                <a:gd name="T63" fmla="*/ 1639 h 1648"/>
                <a:gd name="T64" fmla="*/ 647 w 1058"/>
                <a:gd name="T65" fmla="*/ 1615 h 1648"/>
                <a:gd name="T66" fmla="*/ 348 w 1058"/>
                <a:gd name="T67" fmla="*/ 1097 h 1648"/>
                <a:gd name="T68" fmla="*/ 303 w 1058"/>
                <a:gd name="T69" fmla="*/ 1146 h 1648"/>
                <a:gd name="T70" fmla="*/ 262 w 1058"/>
                <a:gd name="T71" fmla="*/ 1193 h 1648"/>
                <a:gd name="T72" fmla="*/ 227 w 1058"/>
                <a:gd name="T73" fmla="*/ 1235 h 1648"/>
                <a:gd name="T74" fmla="*/ 199 w 1058"/>
                <a:gd name="T75" fmla="*/ 1269 h 1648"/>
                <a:gd name="T76" fmla="*/ 181 w 1058"/>
                <a:gd name="T77" fmla="*/ 1292 h 1648"/>
                <a:gd name="T78" fmla="*/ 174 w 1058"/>
                <a:gd name="T79" fmla="*/ 1301 h 1648"/>
                <a:gd name="T80" fmla="*/ 151 w 1058"/>
                <a:gd name="T81" fmla="*/ 1319 h 1648"/>
                <a:gd name="T82" fmla="*/ 123 w 1058"/>
                <a:gd name="T83" fmla="*/ 1324 h 1648"/>
                <a:gd name="T84" fmla="*/ 91 w 1058"/>
                <a:gd name="T85" fmla="*/ 1313 h 1648"/>
                <a:gd name="T86" fmla="*/ 69 w 1058"/>
                <a:gd name="T87" fmla="*/ 1285 h 1648"/>
                <a:gd name="T88" fmla="*/ 0 w 1058"/>
                <a:gd name="T89" fmla="*/ 64 h 1648"/>
                <a:gd name="T90" fmla="*/ 9 w 1058"/>
                <a:gd name="T91" fmla="*/ 30 h 1648"/>
                <a:gd name="T92" fmla="*/ 34 w 1058"/>
                <a:gd name="T93" fmla="*/ 7 h 1648"/>
                <a:gd name="T94" fmla="*/ 69 w 1058"/>
                <a:gd name="T95" fmla="*/ 0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58" h="1648">
                  <a:moveTo>
                    <a:pt x="130" y="194"/>
                  </a:moveTo>
                  <a:lnTo>
                    <a:pt x="179" y="1103"/>
                  </a:lnTo>
                  <a:lnTo>
                    <a:pt x="218" y="1059"/>
                  </a:lnTo>
                  <a:lnTo>
                    <a:pt x="260" y="1013"/>
                  </a:lnTo>
                  <a:lnTo>
                    <a:pt x="304" y="969"/>
                  </a:lnTo>
                  <a:lnTo>
                    <a:pt x="349" y="927"/>
                  </a:lnTo>
                  <a:lnTo>
                    <a:pt x="361" y="919"/>
                  </a:lnTo>
                  <a:lnTo>
                    <a:pt x="375" y="914"/>
                  </a:lnTo>
                  <a:lnTo>
                    <a:pt x="389" y="912"/>
                  </a:lnTo>
                  <a:lnTo>
                    <a:pt x="396" y="913"/>
                  </a:lnTo>
                  <a:lnTo>
                    <a:pt x="401" y="913"/>
                  </a:lnTo>
                  <a:lnTo>
                    <a:pt x="418" y="919"/>
                  </a:lnTo>
                  <a:lnTo>
                    <a:pt x="434" y="930"/>
                  </a:lnTo>
                  <a:lnTo>
                    <a:pt x="444" y="945"/>
                  </a:lnTo>
                  <a:lnTo>
                    <a:pt x="729" y="1506"/>
                  </a:lnTo>
                  <a:lnTo>
                    <a:pt x="839" y="1450"/>
                  </a:lnTo>
                  <a:lnTo>
                    <a:pt x="552" y="890"/>
                  </a:lnTo>
                  <a:lnTo>
                    <a:pt x="547" y="873"/>
                  </a:lnTo>
                  <a:lnTo>
                    <a:pt x="547" y="854"/>
                  </a:lnTo>
                  <a:lnTo>
                    <a:pt x="552" y="836"/>
                  </a:lnTo>
                  <a:lnTo>
                    <a:pt x="562" y="821"/>
                  </a:lnTo>
                  <a:lnTo>
                    <a:pt x="576" y="809"/>
                  </a:lnTo>
                  <a:lnTo>
                    <a:pt x="593" y="803"/>
                  </a:lnTo>
                  <a:lnTo>
                    <a:pt x="654" y="791"/>
                  </a:lnTo>
                  <a:lnTo>
                    <a:pt x="717" y="781"/>
                  </a:lnTo>
                  <a:lnTo>
                    <a:pt x="778" y="773"/>
                  </a:lnTo>
                  <a:lnTo>
                    <a:pt x="836" y="767"/>
                  </a:lnTo>
                  <a:lnTo>
                    <a:pt x="130" y="194"/>
                  </a:lnTo>
                  <a:close/>
                  <a:moveTo>
                    <a:pt x="69" y="0"/>
                  </a:moveTo>
                  <a:lnTo>
                    <a:pt x="85" y="4"/>
                  </a:lnTo>
                  <a:lnTo>
                    <a:pt x="100" y="13"/>
                  </a:lnTo>
                  <a:lnTo>
                    <a:pt x="1036" y="772"/>
                  </a:lnTo>
                  <a:lnTo>
                    <a:pt x="1046" y="783"/>
                  </a:lnTo>
                  <a:lnTo>
                    <a:pt x="1053" y="796"/>
                  </a:lnTo>
                  <a:lnTo>
                    <a:pt x="1058" y="810"/>
                  </a:lnTo>
                  <a:lnTo>
                    <a:pt x="1058" y="824"/>
                  </a:lnTo>
                  <a:lnTo>
                    <a:pt x="1056" y="839"/>
                  </a:lnTo>
                  <a:lnTo>
                    <a:pt x="1047" y="856"/>
                  </a:lnTo>
                  <a:lnTo>
                    <a:pt x="1033" y="868"/>
                  </a:lnTo>
                  <a:lnTo>
                    <a:pt x="1017" y="877"/>
                  </a:lnTo>
                  <a:lnTo>
                    <a:pt x="998" y="880"/>
                  </a:lnTo>
                  <a:lnTo>
                    <a:pt x="994" y="880"/>
                  </a:lnTo>
                  <a:lnTo>
                    <a:pt x="983" y="881"/>
                  </a:lnTo>
                  <a:lnTo>
                    <a:pt x="966" y="881"/>
                  </a:lnTo>
                  <a:lnTo>
                    <a:pt x="944" y="883"/>
                  </a:lnTo>
                  <a:lnTo>
                    <a:pt x="916" y="885"/>
                  </a:lnTo>
                  <a:lnTo>
                    <a:pt x="886" y="887"/>
                  </a:lnTo>
                  <a:lnTo>
                    <a:pt x="852" y="889"/>
                  </a:lnTo>
                  <a:lnTo>
                    <a:pt x="815" y="892"/>
                  </a:lnTo>
                  <a:lnTo>
                    <a:pt x="777" y="897"/>
                  </a:lnTo>
                  <a:lnTo>
                    <a:pt x="738" y="901"/>
                  </a:lnTo>
                  <a:lnTo>
                    <a:pt x="699" y="907"/>
                  </a:lnTo>
                  <a:lnTo>
                    <a:pt x="975" y="1448"/>
                  </a:lnTo>
                  <a:lnTo>
                    <a:pt x="980" y="1464"/>
                  </a:lnTo>
                  <a:lnTo>
                    <a:pt x="981" y="1480"/>
                  </a:lnTo>
                  <a:lnTo>
                    <a:pt x="979" y="1495"/>
                  </a:lnTo>
                  <a:lnTo>
                    <a:pt x="971" y="1510"/>
                  </a:lnTo>
                  <a:lnTo>
                    <a:pt x="962" y="1522"/>
                  </a:lnTo>
                  <a:lnTo>
                    <a:pt x="948" y="1531"/>
                  </a:lnTo>
                  <a:lnTo>
                    <a:pt x="731" y="1642"/>
                  </a:lnTo>
                  <a:lnTo>
                    <a:pt x="717" y="1647"/>
                  </a:lnTo>
                  <a:lnTo>
                    <a:pt x="702" y="1648"/>
                  </a:lnTo>
                  <a:lnTo>
                    <a:pt x="683" y="1646"/>
                  </a:lnTo>
                  <a:lnTo>
                    <a:pt x="669" y="1639"/>
                  </a:lnTo>
                  <a:lnTo>
                    <a:pt x="657" y="1629"/>
                  </a:lnTo>
                  <a:lnTo>
                    <a:pt x="647" y="1615"/>
                  </a:lnTo>
                  <a:lnTo>
                    <a:pt x="372" y="1074"/>
                  </a:lnTo>
                  <a:lnTo>
                    <a:pt x="348" y="1097"/>
                  </a:lnTo>
                  <a:lnTo>
                    <a:pt x="326" y="1122"/>
                  </a:lnTo>
                  <a:lnTo>
                    <a:pt x="303" y="1146"/>
                  </a:lnTo>
                  <a:lnTo>
                    <a:pt x="282" y="1170"/>
                  </a:lnTo>
                  <a:lnTo>
                    <a:pt x="262" y="1193"/>
                  </a:lnTo>
                  <a:lnTo>
                    <a:pt x="243" y="1215"/>
                  </a:lnTo>
                  <a:lnTo>
                    <a:pt x="227" y="1235"/>
                  </a:lnTo>
                  <a:lnTo>
                    <a:pt x="212" y="1253"/>
                  </a:lnTo>
                  <a:lnTo>
                    <a:pt x="199" y="1269"/>
                  </a:lnTo>
                  <a:lnTo>
                    <a:pt x="188" y="1282"/>
                  </a:lnTo>
                  <a:lnTo>
                    <a:pt x="181" y="1292"/>
                  </a:lnTo>
                  <a:lnTo>
                    <a:pt x="177" y="1298"/>
                  </a:lnTo>
                  <a:lnTo>
                    <a:pt x="174" y="1301"/>
                  </a:lnTo>
                  <a:lnTo>
                    <a:pt x="164" y="1311"/>
                  </a:lnTo>
                  <a:lnTo>
                    <a:pt x="151" y="1319"/>
                  </a:lnTo>
                  <a:lnTo>
                    <a:pt x="138" y="1323"/>
                  </a:lnTo>
                  <a:lnTo>
                    <a:pt x="123" y="1324"/>
                  </a:lnTo>
                  <a:lnTo>
                    <a:pt x="107" y="1322"/>
                  </a:lnTo>
                  <a:lnTo>
                    <a:pt x="91" y="1313"/>
                  </a:lnTo>
                  <a:lnTo>
                    <a:pt x="77" y="1302"/>
                  </a:lnTo>
                  <a:lnTo>
                    <a:pt x="69" y="1285"/>
                  </a:lnTo>
                  <a:lnTo>
                    <a:pt x="64" y="1267"/>
                  </a:lnTo>
                  <a:lnTo>
                    <a:pt x="0" y="64"/>
                  </a:lnTo>
                  <a:lnTo>
                    <a:pt x="3" y="46"/>
                  </a:lnTo>
                  <a:lnTo>
                    <a:pt x="9" y="30"/>
                  </a:lnTo>
                  <a:lnTo>
                    <a:pt x="20" y="16"/>
                  </a:lnTo>
                  <a:lnTo>
                    <a:pt x="34" y="7"/>
                  </a:lnTo>
                  <a:lnTo>
                    <a:pt x="51" y="0"/>
                  </a:lnTo>
                  <a:lnTo>
                    <a:pt x="6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0745997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314226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pic>
        <p:nvPicPr>
          <p:cNvPr id="15" name="Picture Placeholder 14"/>
          <p:cNvPicPr>
            <a:picLocks noGrp="1" noChangeAspect="1"/>
          </p:cNvPicPr>
          <p:nvPr>
            <p:ph type="pic" sz="quarter" idx="58"/>
          </p:nvPr>
        </p:nvPicPr>
        <p:blipFill>
          <a:blip r:embed="rId2" cstate="print">
            <a:extLst>
              <a:ext uri="{28A0092B-C50C-407E-A947-70E740481C1C}">
                <a14:useLocalDpi xmlns:a14="http://schemas.microsoft.com/office/drawing/2010/main" val="0"/>
              </a:ext>
            </a:extLst>
          </a:blip>
          <a:srcRect/>
          <a:stretch>
            <a:fillRect/>
          </a:stretch>
        </p:blipFill>
        <p:spPr>
          <a:xfrm>
            <a:off x="3141663" y="0"/>
            <a:ext cx="9050337" cy="6858000"/>
          </a:xfrm>
        </p:spPr>
      </p:pic>
    </p:spTree>
    <p:extLst>
      <p:ext uri="{BB962C8B-B14F-4D97-AF65-F5344CB8AC3E}">
        <p14:creationId xmlns:p14="http://schemas.microsoft.com/office/powerpoint/2010/main" val="278538557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2.xml><?xml version="1.0" encoding="utf-8"?>
<p:tagLst xmlns:a="http://schemas.openxmlformats.org/drawingml/2006/main" xmlns:r="http://schemas.openxmlformats.org/officeDocument/2006/relationships" xmlns:p="http://schemas.openxmlformats.org/presentationml/2006/main">
  <p:tag name="RNRSTYLE" val="10 Right Triangle Accent"/>
</p:tagLst>
</file>

<file path=ppt/tags/tag3.xml><?xml version="1.0" encoding="utf-8"?>
<p:tagLst xmlns:a="http://schemas.openxmlformats.org/drawingml/2006/main" xmlns:r="http://schemas.openxmlformats.org/officeDocument/2006/relationships" xmlns:p="http://schemas.openxmlformats.org/presentationml/2006/main">
  <p:tag name="RNRSTYLE" val="10 Right Triangle Accent"/>
</p:tagLst>
</file>

<file path=ppt/tags/tag4.xml><?xml version="1.0" encoding="utf-8"?>
<p:tagLst xmlns:a="http://schemas.openxmlformats.org/drawingml/2006/main" xmlns:r="http://schemas.openxmlformats.org/officeDocument/2006/relationships" xmlns:p="http://schemas.openxmlformats.org/presentationml/2006/main">
  <p:tag name="RNRSTYLE" val="10 Right Triangle Accent"/>
</p:tagLst>
</file>

<file path=ppt/tags/tag5.xml><?xml version="1.0" encoding="utf-8"?>
<p:tagLst xmlns:a="http://schemas.openxmlformats.org/drawingml/2006/main" xmlns:r="http://schemas.openxmlformats.org/officeDocument/2006/relationships" xmlns:p="http://schemas.openxmlformats.org/presentationml/2006/main">
  <p:tag name="RNRSTYLE" val="10 Right Triangle Accent"/>
</p:tagLst>
</file>

<file path=ppt/tags/tag6.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7.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8.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9.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0.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11.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2.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3.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4.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5.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6.xml><?xml version="1.0" encoding="utf-8"?>
<p:tagLst xmlns:a="http://schemas.openxmlformats.org/drawingml/2006/main" xmlns:r="http://schemas.openxmlformats.org/officeDocument/2006/relationships" xmlns:p="http://schemas.openxmlformats.org/presentationml/2006/main">
  <p:tag name="RNRSTYLE" val="04-A Slide Title - Basic"/>
</p:tagLst>
</file>

<file path=ppt/tags/tag17.xml><?xml version="1.0" encoding="utf-8"?>
<p:tagLst xmlns:a="http://schemas.openxmlformats.org/drawingml/2006/main" xmlns:r="http://schemas.openxmlformats.org/officeDocument/2006/relationships" xmlns:p="http://schemas.openxmlformats.org/presentationml/2006/main">
  <p:tag name="RNRSTYLE" val="04-A Slide Title - Basic"/>
</p:tagLst>
</file>

<file path=ppt/tags/tag18.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9.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20.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21.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22.xml><?xml version="1.0" encoding="utf-8"?>
<p:tagLst xmlns:a="http://schemas.openxmlformats.org/drawingml/2006/main" xmlns:r="http://schemas.openxmlformats.org/officeDocument/2006/relationships" xmlns:p="http://schemas.openxmlformats.org/presentationml/2006/main">
  <p:tag name="RNRSTYLE" val="04-A Slide Title - Basic"/>
</p:tagLst>
</file>

<file path=ppt/tags/tag23.xml><?xml version="1.0" encoding="utf-8"?>
<p:tagLst xmlns:a="http://schemas.openxmlformats.org/drawingml/2006/main" xmlns:r="http://schemas.openxmlformats.org/officeDocument/2006/relationships" xmlns:p="http://schemas.openxmlformats.org/presentationml/2006/main">
  <p:tag name="RNRSTYLE" val="04-A Slide Title - Basic"/>
</p:tagLst>
</file>

<file path=ppt/tags/tag24.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25.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26.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27.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28.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29.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30.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31.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32.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33.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34.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35.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36.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37.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38.xml><?xml version="1.0" encoding="utf-8"?>
<p:tagLst xmlns:a="http://schemas.openxmlformats.org/drawingml/2006/main" xmlns:r="http://schemas.openxmlformats.org/officeDocument/2006/relationships" xmlns:p="http://schemas.openxmlformats.org/presentationml/2006/main">
  <p:tag name="RNRSTYLE" val="09 Left Triangle Accent"/>
</p:tagLst>
</file>

<file path=ppt/tags/tag39.xml><?xml version="1.0" encoding="utf-8"?>
<p:tagLst xmlns:a="http://schemas.openxmlformats.org/drawingml/2006/main" xmlns:r="http://schemas.openxmlformats.org/officeDocument/2006/relationships" xmlns:p="http://schemas.openxmlformats.org/presentationml/2006/main">
  <p:tag name="RNRSTYLE" val="Text Box"/>
</p:tagLst>
</file>

<file path=ppt/tags/tag40.xml><?xml version="1.0" encoding="utf-8"?>
<p:tagLst xmlns:a="http://schemas.openxmlformats.org/drawingml/2006/main" xmlns:r="http://schemas.openxmlformats.org/officeDocument/2006/relationships" xmlns:p="http://schemas.openxmlformats.org/presentationml/2006/main">
  <p:tag name="RNRSTYLE" val="Text Box"/>
</p:tagLst>
</file>

<file path=ppt/tags/tag41.xml><?xml version="1.0" encoding="utf-8"?>
<p:tagLst xmlns:a="http://schemas.openxmlformats.org/drawingml/2006/main" xmlns:r="http://schemas.openxmlformats.org/officeDocument/2006/relationships" xmlns:p="http://schemas.openxmlformats.org/presentationml/2006/main">
  <p:tag name="RNRSTYLE" val="Text Box"/>
</p:tagLst>
</file>

<file path=ppt/tags/tag42.xml><?xml version="1.0" encoding="utf-8"?>
<p:tagLst xmlns:a="http://schemas.openxmlformats.org/drawingml/2006/main" xmlns:r="http://schemas.openxmlformats.org/officeDocument/2006/relationships" xmlns:p="http://schemas.openxmlformats.org/presentationml/2006/main">
  <p:tag name="RNRSTYLE" val="Text Box"/>
</p:tagLst>
</file>

<file path=ppt/tags/tag43.xml><?xml version="1.0" encoding="utf-8"?>
<p:tagLst xmlns:a="http://schemas.openxmlformats.org/drawingml/2006/main" xmlns:r="http://schemas.openxmlformats.org/officeDocument/2006/relationships" xmlns:p="http://schemas.openxmlformats.org/presentationml/2006/main">
  <p:tag name="RNRSTYLE" val="Text Box"/>
</p:tagLst>
</file>

<file path=ppt/tags/tag44.xml><?xml version="1.0" encoding="utf-8"?>
<p:tagLst xmlns:a="http://schemas.openxmlformats.org/drawingml/2006/main" xmlns:r="http://schemas.openxmlformats.org/officeDocument/2006/relationships" xmlns:p="http://schemas.openxmlformats.org/presentationml/2006/main">
  <p:tag name="RNRSTYLE" val="07 Source Note"/>
</p:tagLst>
</file>

<file path=ppt/tags/tag45.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46.xml><?xml version="1.0" encoding="utf-8"?>
<p:tagLst xmlns:a="http://schemas.openxmlformats.org/drawingml/2006/main" xmlns:r="http://schemas.openxmlformats.org/officeDocument/2006/relationships" xmlns:p="http://schemas.openxmlformats.org/presentationml/2006/main">
  <p:tag name="RNRSTYLE" val="07 Source Note"/>
</p:tagLst>
</file>

<file path=ppt/theme/theme1.xml><?xml version="1.0" encoding="utf-8"?>
<a:theme xmlns:a="http://schemas.openxmlformats.org/drawingml/2006/main" name="2018 Adecco Staffing Template">
  <a:themeElements>
    <a:clrScheme name="2018 Adecco Template">
      <a:dk1>
        <a:srgbClr val="000000"/>
      </a:dk1>
      <a:lt1>
        <a:srgbClr val="FFFFFF"/>
      </a:lt1>
      <a:dk2>
        <a:srgbClr val="2E2E2E"/>
      </a:dk2>
      <a:lt2>
        <a:srgbClr val="BFBFBF"/>
      </a:lt2>
      <a:accent1>
        <a:srgbClr val="DA291C"/>
      </a:accent1>
      <a:accent2>
        <a:srgbClr val="BF0D3E"/>
      </a:accent2>
      <a:accent3>
        <a:srgbClr val="782F40"/>
      </a:accent3>
      <a:accent4>
        <a:srgbClr val="00B398"/>
      </a:accent4>
      <a:accent5>
        <a:srgbClr val="00A9E0"/>
      </a:accent5>
      <a:accent6>
        <a:srgbClr val="43B02A"/>
      </a:accent6>
      <a:hlink>
        <a:srgbClr val="C00000"/>
      </a:hlink>
      <a:folHlink>
        <a:srgbClr val="E5E5E5"/>
      </a:folHlink>
    </a:clrScheme>
    <a:fontScheme name="Google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spcBef>
            <a:spcPts val="600"/>
          </a:spcBef>
          <a:defRPr sz="1200"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175" cap="rnd">
          <a:roun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spcBef>
            <a:spcPts val="600"/>
          </a:spcBef>
          <a:defRPr sz="1200" dirty="0" smtClean="0"/>
        </a:defPPr>
      </a:lstStyle>
    </a:txDef>
  </a:objectDefaults>
  <a:extraClrSchemeLst/>
  <a:extLst>
    <a:ext uri="{05A4C25C-085E-4340-85A3-A5531E510DB2}">
      <thm15:themeFamily xmlns:thm15="http://schemas.microsoft.com/office/thememl/2012/main" name="2018 Adecco Staffing Template.potx" id="{C9228F91-1911-4023-ABF0-A91F50D593D3}" vid="{A69D789F-85A6-4AAD-8085-CEEB75C0C908}"/>
    </a:ext>
  </a:extLst>
</a:theme>
</file>

<file path=ppt/theme/theme2.xml><?xml version="1.0" encoding="utf-8"?>
<a:theme xmlns:a="http://schemas.openxmlformats.org/drawingml/2006/main" name="Office Theme">
  <a:themeElements>
    <a:clrScheme name="2018 Adecco Template">
      <a:dk1>
        <a:srgbClr val="000000"/>
      </a:dk1>
      <a:lt1>
        <a:srgbClr val="FFFFFF"/>
      </a:lt1>
      <a:dk2>
        <a:srgbClr val="2E2E2E"/>
      </a:dk2>
      <a:lt2>
        <a:srgbClr val="BFBFBF"/>
      </a:lt2>
      <a:accent1>
        <a:srgbClr val="DA291C"/>
      </a:accent1>
      <a:accent2>
        <a:srgbClr val="BF0D3E"/>
      </a:accent2>
      <a:accent3>
        <a:srgbClr val="782F40"/>
      </a:accent3>
      <a:accent4>
        <a:srgbClr val="00B398"/>
      </a:accent4>
      <a:accent5>
        <a:srgbClr val="00A9E0"/>
      </a:accent5>
      <a:accent6>
        <a:srgbClr val="43B02A"/>
      </a:accent6>
      <a:hlink>
        <a:srgbClr val="C00000"/>
      </a:hlink>
      <a:folHlink>
        <a:srgbClr val="E5E5E5"/>
      </a:folHlink>
    </a:clrScheme>
    <a:fontScheme name="Google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2018 Adecco Template">
      <a:dk1>
        <a:srgbClr val="000000"/>
      </a:dk1>
      <a:lt1>
        <a:srgbClr val="FFFFFF"/>
      </a:lt1>
      <a:dk2>
        <a:srgbClr val="2E2E2E"/>
      </a:dk2>
      <a:lt2>
        <a:srgbClr val="BFBFBF"/>
      </a:lt2>
      <a:accent1>
        <a:srgbClr val="DA291C"/>
      </a:accent1>
      <a:accent2>
        <a:srgbClr val="BF0D3E"/>
      </a:accent2>
      <a:accent3>
        <a:srgbClr val="782F40"/>
      </a:accent3>
      <a:accent4>
        <a:srgbClr val="00B398"/>
      </a:accent4>
      <a:accent5>
        <a:srgbClr val="00A9E0"/>
      </a:accent5>
      <a:accent6>
        <a:srgbClr val="43B02A"/>
      </a:accent6>
      <a:hlink>
        <a:srgbClr val="C00000"/>
      </a:hlink>
      <a:folHlink>
        <a:srgbClr val="E5E5E5"/>
      </a:folHlink>
    </a:clrScheme>
    <a:fontScheme name="Google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0</TotalTime>
  <Words>5398</Words>
  <Application>Microsoft Office PowerPoint</Application>
  <PresentationFormat>Widescreen</PresentationFormat>
  <Paragraphs>557</Paragraphs>
  <Slides>31</Slides>
  <Notes>27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31</vt:i4>
      </vt:variant>
    </vt:vector>
  </HeadingPairs>
  <TitlesOfParts>
    <vt:vector size="40" baseType="lpstr">
      <vt:lpstr>Arial</vt:lpstr>
      <vt:lpstr>Calibri</vt:lpstr>
      <vt:lpstr>Houschka Head Bold</vt:lpstr>
      <vt:lpstr>Tahoma</vt:lpstr>
      <vt:lpstr>Times New Roman</vt:lpstr>
      <vt:lpstr>Verdana</vt:lpstr>
      <vt:lpstr>Webdings</vt:lpstr>
      <vt:lpstr>Wingdings</vt:lpstr>
      <vt:lpstr>2018 Adecco Staffing Template</vt:lpstr>
      <vt:lpstr>Work-Based Learning Program</vt:lpstr>
      <vt:lpstr>Work-Based Learning Renaissance</vt:lpstr>
      <vt:lpstr>What is the Skills Gap?</vt:lpstr>
      <vt:lpstr>Job Openings</vt:lpstr>
      <vt:lpstr>Why is There a Skills Gap?</vt:lpstr>
      <vt:lpstr>Skills Gap Drivers</vt:lpstr>
      <vt:lpstr>Trending Solutions to the Skills Gap</vt:lpstr>
      <vt:lpstr>Desperate Need for Work-Based Learning</vt:lpstr>
      <vt:lpstr>Desperate Need for Work-Based Learning</vt:lpstr>
      <vt:lpstr>What is Work-Based Learning?</vt:lpstr>
      <vt:lpstr>Ohio</vt:lpstr>
      <vt:lpstr>Our Role</vt:lpstr>
      <vt:lpstr>Adecco Powers Work-Based Learning Programs We are bridging the gap</vt:lpstr>
      <vt:lpstr>Child Labor Laws</vt:lpstr>
      <vt:lpstr>Federal definition of a “Student Learner”</vt:lpstr>
      <vt:lpstr>PowerPoint Presentation</vt:lpstr>
      <vt:lpstr>Career Pathways and Occupations</vt:lpstr>
      <vt:lpstr>Why a High School Recruitment Program?</vt:lpstr>
      <vt:lpstr>Why Have a High School Pipeline?</vt:lpstr>
      <vt:lpstr>Say YES! With Adecco</vt:lpstr>
      <vt:lpstr>Apprenticeship vs. Traditional Learning</vt:lpstr>
      <vt:lpstr>Our Role</vt:lpstr>
      <vt:lpstr>Partnership Overview</vt:lpstr>
      <vt:lpstr>How We Help Schools</vt:lpstr>
      <vt:lpstr>How We Help Businesses</vt:lpstr>
      <vt:lpstr>References and Articles</vt:lpstr>
      <vt:lpstr>Ohio Program Contracts Signed</vt:lpstr>
      <vt:lpstr>Ohio Partnerships</vt:lpstr>
      <vt:lpstr>Ohio Partnerships</vt:lpstr>
      <vt:lpstr>References and Articles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2018-03-08T19:56:06Z</dcterms:created>
  <dcterms:modified xsi:type="dcterms:W3CDTF">2018-04-25T12:38:17Z</dcterms:modified>
</cp:coreProperties>
</file>